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av" ContentType="audio/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3.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4.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5.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7" r:id="rId2"/>
    <p:sldMasterId id="2147483734" r:id="rId3"/>
    <p:sldMasterId id="2147483744" r:id="rId4"/>
    <p:sldMasterId id="2147483754" r:id="rId5"/>
    <p:sldMasterId id="2147483765" r:id="rId6"/>
  </p:sldMasterIdLst>
  <p:notesMasterIdLst>
    <p:notesMasterId r:id="rId42"/>
  </p:notesMasterIdLst>
  <p:sldIdLst>
    <p:sldId id="11088611" r:id="rId7"/>
    <p:sldId id="256" r:id="rId8"/>
    <p:sldId id="11088599" r:id="rId9"/>
    <p:sldId id="11088597" r:id="rId10"/>
    <p:sldId id="287" r:id="rId11"/>
    <p:sldId id="264" r:id="rId12"/>
    <p:sldId id="11088600" r:id="rId13"/>
    <p:sldId id="11088601" r:id="rId14"/>
    <p:sldId id="11088602" r:id="rId15"/>
    <p:sldId id="11088604" r:id="rId16"/>
    <p:sldId id="309" r:id="rId17"/>
    <p:sldId id="401" r:id="rId18"/>
    <p:sldId id="348" r:id="rId19"/>
    <p:sldId id="350" r:id="rId20"/>
    <p:sldId id="351" r:id="rId21"/>
    <p:sldId id="263" r:id="rId22"/>
    <p:sldId id="316" r:id="rId23"/>
    <p:sldId id="322" r:id="rId24"/>
    <p:sldId id="357" r:id="rId25"/>
    <p:sldId id="318" r:id="rId26"/>
    <p:sldId id="324" r:id="rId27"/>
    <p:sldId id="11088605" r:id="rId28"/>
    <p:sldId id="11088606" r:id="rId29"/>
    <p:sldId id="358" r:id="rId30"/>
    <p:sldId id="11088607" r:id="rId31"/>
    <p:sldId id="359" r:id="rId32"/>
    <p:sldId id="330" r:id="rId33"/>
    <p:sldId id="336" r:id="rId34"/>
    <p:sldId id="341" r:id="rId35"/>
    <p:sldId id="342" r:id="rId36"/>
    <p:sldId id="343" r:id="rId37"/>
    <p:sldId id="11088608" r:id="rId38"/>
    <p:sldId id="11088610" r:id="rId39"/>
    <p:sldId id="315" r:id="rId40"/>
    <p:sldId id="346"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notesMaster" Target="notesMasters/notesMaster1.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presProps" Target="presProps.xml"/><Relationship Id="rId8" Type="http://schemas.openxmlformats.org/officeDocument/2006/relationships/slide" Target="slides/slide2.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tableStyles" Target="tableStyles.xml"/><Relationship Id="rId20" Type="http://schemas.openxmlformats.org/officeDocument/2006/relationships/slide" Target="slides/slide14.xml"/><Relationship Id="rId41" Type="http://schemas.openxmlformats.org/officeDocument/2006/relationships/slide" Target="slides/slide3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5930FE-D65F-4E7B-8DF9-5F8EC521A228}" type="datetimeFigureOut">
              <a:rPr lang="en-US" smtClean="0"/>
              <a:t>2/23/2024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6BE495-62A7-4C1A-8226-5F42A0006D4E}" type="slidenum">
              <a:rPr lang="en-US" smtClean="0"/>
              <a:t>‹#›</a:t>
            </a:fld>
            <a:endParaRPr lang="en-US"/>
          </a:p>
        </p:txBody>
      </p:sp>
    </p:spTree>
    <p:extLst>
      <p:ext uri="{BB962C8B-B14F-4D97-AF65-F5344CB8AC3E}">
        <p14:creationId xmlns:p14="http://schemas.microsoft.com/office/powerpoint/2010/main" val="40666328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8"/>
        <p:cNvGrpSpPr/>
        <p:nvPr/>
      </p:nvGrpSpPr>
      <p:grpSpPr>
        <a:xfrm>
          <a:off x="0" y="0"/>
          <a:ext cx="0" cy="0"/>
          <a:chOff x="0" y="0"/>
          <a:chExt cx="0" cy="0"/>
        </a:xfrm>
      </p:grpSpPr>
      <p:sp>
        <p:nvSpPr>
          <p:cNvPr id="859" name="Google Shape;859;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0" name="Google Shape;86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1908161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1"/>
        <p:cNvGrpSpPr/>
        <p:nvPr/>
      </p:nvGrpSpPr>
      <p:grpSpPr>
        <a:xfrm>
          <a:off x="0" y="0"/>
          <a:ext cx="0" cy="0"/>
          <a:chOff x="0" y="0"/>
          <a:chExt cx="0" cy="0"/>
        </a:xfrm>
      </p:grpSpPr>
      <p:sp>
        <p:nvSpPr>
          <p:cNvPr id="762" name="Google Shape;76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3" name="Google Shape;76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33B41A-80E0-4EDC-B522-1D89ED242C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74996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33B41A-80E0-4EDC-B522-1D89ED242C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00686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ga073618e60_0_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6" name="Google Shape;566;ga073618e60_0_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bwMode="auto">
          <a:noFill/>
          <a:ln>
            <a:miter lim="800000"/>
            <a:headEnd/>
            <a:tailEnd/>
          </a:ln>
        </p:spPr>
        <p:txBody>
          <a:bodyPr/>
          <a:lstStyle/>
          <a:p>
            <a:fld id="{E7A8E3E0-0E72-42BD-989F-401259E8271A}" type="slidenum">
              <a:rPr lang="en-US" altLang="en-US" smtClean="0">
                <a:solidFill>
                  <a:srgbClr val="000000"/>
                </a:solidFill>
                <a:latin typeface="Arial" charset="0"/>
              </a:rPr>
              <a:pPr/>
              <a:t>35</a:t>
            </a:fld>
            <a:endParaRPr lang="en-US" altLang="en-US">
              <a:solidFill>
                <a:srgbClr val="000000"/>
              </a:solidFill>
              <a:latin typeface="Arial" charset="0"/>
            </a:endParaRPr>
          </a:p>
        </p:txBody>
      </p:sp>
      <p:sp>
        <p:nvSpPr>
          <p:cNvPr id="6656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656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a:latin typeface="Arial" charset="0"/>
            </a:endParaRPr>
          </a:p>
        </p:txBody>
      </p:sp>
    </p:spTree>
    <p:extLst>
      <p:ext uri="{BB962C8B-B14F-4D97-AF65-F5344CB8AC3E}">
        <p14:creationId xmlns:p14="http://schemas.microsoft.com/office/powerpoint/2010/main" val="30876634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2.xml"/><Relationship Id="rId4" Type="http://schemas.openxmlformats.org/officeDocument/2006/relationships/hyperlink" Target="http://bit.ly/2TtBDfr" TargetMode="Externa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A740C-7CCC-112F-EC12-5DE34D79B58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5835036-5F7F-C978-860F-C2C8952A623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7347AE1-1DA9-B146-24ED-56C16E9F4187}"/>
              </a:ext>
            </a:extLst>
          </p:cNvPr>
          <p:cNvSpPr>
            <a:spLocks noGrp="1"/>
          </p:cNvSpPr>
          <p:nvPr>
            <p:ph type="dt" sz="half" idx="10"/>
          </p:nvPr>
        </p:nvSpPr>
        <p:spPr/>
        <p:txBody>
          <a:bodyPr/>
          <a:lstStyle/>
          <a:p>
            <a:fld id="{684D7396-BD92-4FEE-9393-7111C374F40F}" type="datetimeFigureOut">
              <a:rPr lang="en-US" smtClean="0"/>
              <a:t>2/23/2024</a:t>
            </a:fld>
            <a:endParaRPr lang="en-US"/>
          </a:p>
        </p:txBody>
      </p:sp>
      <p:sp>
        <p:nvSpPr>
          <p:cNvPr id="5" name="Footer Placeholder 4">
            <a:extLst>
              <a:ext uri="{FF2B5EF4-FFF2-40B4-BE49-F238E27FC236}">
                <a16:creationId xmlns:a16="http://schemas.microsoft.com/office/drawing/2014/main" id="{9113709B-554F-01A7-F7CD-642D31726B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E860E5-AB3A-9F60-8E17-4929F823F398}"/>
              </a:ext>
            </a:extLst>
          </p:cNvPr>
          <p:cNvSpPr>
            <a:spLocks noGrp="1"/>
          </p:cNvSpPr>
          <p:nvPr>
            <p:ph type="sldNum" sz="quarter" idx="12"/>
          </p:nvPr>
        </p:nvSpPr>
        <p:spPr/>
        <p:txBody>
          <a:bodyPr/>
          <a:lstStyle/>
          <a:p>
            <a:fld id="{D2083C36-5F33-497B-A0E2-D44F525CCC3E}" type="slidenum">
              <a:rPr lang="en-US" smtClean="0"/>
              <a:t>‹#›</a:t>
            </a:fld>
            <a:endParaRPr lang="en-US"/>
          </a:p>
        </p:txBody>
      </p:sp>
    </p:spTree>
    <p:extLst>
      <p:ext uri="{BB962C8B-B14F-4D97-AF65-F5344CB8AC3E}">
        <p14:creationId xmlns:p14="http://schemas.microsoft.com/office/powerpoint/2010/main" val="8154979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53D45D-8A8B-3C4A-71C4-E2D6B37473C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2AC45B6-B847-4F0C-13C8-A10EE0E35CD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D0AADF-7E34-9435-BF4A-86172BE4615D}"/>
              </a:ext>
            </a:extLst>
          </p:cNvPr>
          <p:cNvSpPr>
            <a:spLocks noGrp="1"/>
          </p:cNvSpPr>
          <p:nvPr>
            <p:ph type="dt" sz="half" idx="10"/>
          </p:nvPr>
        </p:nvSpPr>
        <p:spPr/>
        <p:txBody>
          <a:bodyPr/>
          <a:lstStyle/>
          <a:p>
            <a:fld id="{684D7396-BD92-4FEE-9393-7111C374F40F}" type="datetimeFigureOut">
              <a:rPr lang="en-US" smtClean="0"/>
              <a:t>2/23/2024</a:t>
            </a:fld>
            <a:endParaRPr lang="en-US"/>
          </a:p>
        </p:txBody>
      </p:sp>
      <p:sp>
        <p:nvSpPr>
          <p:cNvPr id="5" name="Footer Placeholder 4">
            <a:extLst>
              <a:ext uri="{FF2B5EF4-FFF2-40B4-BE49-F238E27FC236}">
                <a16:creationId xmlns:a16="http://schemas.microsoft.com/office/drawing/2014/main" id="{6510FCE1-A894-7051-4E25-FEBB3F875A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FAC37C-9633-7F1E-535F-80F15DF90F13}"/>
              </a:ext>
            </a:extLst>
          </p:cNvPr>
          <p:cNvSpPr>
            <a:spLocks noGrp="1"/>
          </p:cNvSpPr>
          <p:nvPr>
            <p:ph type="sldNum" sz="quarter" idx="12"/>
          </p:nvPr>
        </p:nvSpPr>
        <p:spPr/>
        <p:txBody>
          <a:bodyPr/>
          <a:lstStyle/>
          <a:p>
            <a:fld id="{D2083C36-5F33-497B-A0E2-D44F525CCC3E}" type="slidenum">
              <a:rPr lang="en-US" smtClean="0"/>
              <a:t>‹#›</a:t>
            </a:fld>
            <a:endParaRPr lang="en-US"/>
          </a:p>
        </p:txBody>
      </p:sp>
    </p:spTree>
    <p:extLst>
      <p:ext uri="{BB962C8B-B14F-4D97-AF65-F5344CB8AC3E}">
        <p14:creationId xmlns:p14="http://schemas.microsoft.com/office/powerpoint/2010/main" val="13472226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104BD7E-70CC-5434-C29C-48AED505C51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2F99400-0AD0-2B58-8E5F-274EFA2AFCC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5AD74A-16AD-8506-83AE-0C44673C1033}"/>
              </a:ext>
            </a:extLst>
          </p:cNvPr>
          <p:cNvSpPr>
            <a:spLocks noGrp="1"/>
          </p:cNvSpPr>
          <p:nvPr>
            <p:ph type="dt" sz="half" idx="10"/>
          </p:nvPr>
        </p:nvSpPr>
        <p:spPr/>
        <p:txBody>
          <a:bodyPr/>
          <a:lstStyle/>
          <a:p>
            <a:fld id="{684D7396-BD92-4FEE-9393-7111C374F40F}" type="datetimeFigureOut">
              <a:rPr lang="en-US" smtClean="0"/>
              <a:t>2/23/2024</a:t>
            </a:fld>
            <a:endParaRPr lang="en-US"/>
          </a:p>
        </p:txBody>
      </p:sp>
      <p:sp>
        <p:nvSpPr>
          <p:cNvPr id="5" name="Footer Placeholder 4">
            <a:extLst>
              <a:ext uri="{FF2B5EF4-FFF2-40B4-BE49-F238E27FC236}">
                <a16:creationId xmlns:a16="http://schemas.microsoft.com/office/drawing/2014/main" id="{64D27C4D-737C-D6E6-1632-E1D5A38E34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C473B8-FFF4-9FAC-67EB-B7483F46F7AF}"/>
              </a:ext>
            </a:extLst>
          </p:cNvPr>
          <p:cNvSpPr>
            <a:spLocks noGrp="1"/>
          </p:cNvSpPr>
          <p:nvPr>
            <p:ph type="sldNum" sz="quarter" idx="12"/>
          </p:nvPr>
        </p:nvSpPr>
        <p:spPr/>
        <p:txBody>
          <a:bodyPr/>
          <a:lstStyle/>
          <a:p>
            <a:fld id="{D2083C36-5F33-497B-A0E2-D44F525CCC3E}" type="slidenum">
              <a:rPr lang="en-US" smtClean="0"/>
              <a:t>‹#›</a:t>
            </a:fld>
            <a:endParaRPr lang="en-US"/>
          </a:p>
        </p:txBody>
      </p:sp>
    </p:spTree>
    <p:extLst>
      <p:ext uri="{BB962C8B-B14F-4D97-AF65-F5344CB8AC3E}">
        <p14:creationId xmlns:p14="http://schemas.microsoft.com/office/powerpoint/2010/main" val="824215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ustom Layout 1">
  <p:cSld name="Custom Layout 1">
    <p:spTree>
      <p:nvGrpSpPr>
        <p:cNvPr id="1" name="Shape 428"/>
        <p:cNvGrpSpPr/>
        <p:nvPr/>
      </p:nvGrpSpPr>
      <p:grpSpPr>
        <a:xfrm>
          <a:off x="0" y="0"/>
          <a:ext cx="0" cy="0"/>
          <a:chOff x="0" y="0"/>
          <a:chExt cx="0" cy="0"/>
        </a:xfrm>
      </p:grpSpPr>
    </p:spTree>
    <p:extLst>
      <p:ext uri="{BB962C8B-B14F-4D97-AF65-F5344CB8AC3E}">
        <p14:creationId xmlns:p14="http://schemas.microsoft.com/office/powerpoint/2010/main" val="10855599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009 Big Title">
  <p:cSld name="009 Big Title">
    <p:bg>
      <p:bgPr>
        <a:solidFill>
          <a:schemeClr val="accent1"/>
        </a:solidFill>
        <a:effectLst/>
      </p:bgPr>
    </p:bg>
    <p:spTree>
      <p:nvGrpSpPr>
        <p:cNvPr id="1" name="Shape 179"/>
        <p:cNvGrpSpPr/>
        <p:nvPr/>
      </p:nvGrpSpPr>
      <p:grpSpPr>
        <a:xfrm>
          <a:off x="0" y="0"/>
          <a:ext cx="0" cy="0"/>
          <a:chOff x="0" y="0"/>
          <a:chExt cx="0" cy="0"/>
        </a:xfrm>
      </p:grpSpPr>
      <p:sp>
        <p:nvSpPr>
          <p:cNvPr id="180" name="Google Shape;180;p10"/>
          <p:cNvSpPr txBox="1">
            <a:spLocks noGrp="1"/>
          </p:cNvSpPr>
          <p:nvPr>
            <p:ph type="title"/>
          </p:nvPr>
        </p:nvSpPr>
        <p:spPr>
          <a:xfrm>
            <a:off x="1547400" y="1848600"/>
            <a:ext cx="9097200" cy="3160800"/>
          </a:xfrm>
          <a:prstGeom prst="rect">
            <a:avLst/>
          </a:prstGeom>
        </p:spPr>
        <p:txBody>
          <a:bodyPr spcFirstLastPara="1" wrap="square" lIns="121900" tIns="121900" rIns="121900" bIns="121900" anchor="b" anchorCtr="0">
            <a:noAutofit/>
          </a:bodyPr>
          <a:lstStyle>
            <a:lvl1pPr lvl="0" algn="ctr" rtl="0">
              <a:spcBef>
                <a:spcPts val="0"/>
              </a:spcBef>
              <a:spcAft>
                <a:spcPts val="0"/>
              </a:spcAft>
              <a:buClr>
                <a:schemeClr val="dk1"/>
              </a:buClr>
              <a:buSzPts val="8000"/>
              <a:buNone/>
              <a:defRPr sz="8000">
                <a:solidFill>
                  <a:schemeClr val="dk1"/>
                </a:solidFill>
              </a:defRPr>
            </a:lvl1pPr>
            <a:lvl2pPr lvl="1" algn="ctr" rtl="0">
              <a:spcBef>
                <a:spcPts val="0"/>
              </a:spcBef>
              <a:spcAft>
                <a:spcPts val="0"/>
              </a:spcAft>
              <a:buSzPts val="8000"/>
              <a:buNone/>
              <a:defRPr sz="8000"/>
            </a:lvl2pPr>
            <a:lvl3pPr lvl="2" algn="ctr" rtl="0">
              <a:spcBef>
                <a:spcPts val="0"/>
              </a:spcBef>
              <a:spcAft>
                <a:spcPts val="0"/>
              </a:spcAft>
              <a:buSzPts val="8000"/>
              <a:buNone/>
              <a:defRPr sz="8000"/>
            </a:lvl3pPr>
            <a:lvl4pPr lvl="3" algn="ctr" rtl="0">
              <a:spcBef>
                <a:spcPts val="0"/>
              </a:spcBef>
              <a:spcAft>
                <a:spcPts val="0"/>
              </a:spcAft>
              <a:buSzPts val="8000"/>
              <a:buNone/>
              <a:defRPr sz="8000"/>
            </a:lvl4pPr>
            <a:lvl5pPr lvl="4" algn="ctr" rtl="0">
              <a:spcBef>
                <a:spcPts val="0"/>
              </a:spcBef>
              <a:spcAft>
                <a:spcPts val="0"/>
              </a:spcAft>
              <a:buSzPts val="8000"/>
              <a:buNone/>
              <a:defRPr sz="8000"/>
            </a:lvl5pPr>
            <a:lvl6pPr lvl="5" algn="ctr" rtl="0">
              <a:spcBef>
                <a:spcPts val="0"/>
              </a:spcBef>
              <a:spcAft>
                <a:spcPts val="0"/>
              </a:spcAft>
              <a:buSzPts val="8000"/>
              <a:buNone/>
              <a:defRPr sz="8000"/>
            </a:lvl6pPr>
            <a:lvl7pPr lvl="6" algn="ctr" rtl="0">
              <a:spcBef>
                <a:spcPts val="0"/>
              </a:spcBef>
              <a:spcAft>
                <a:spcPts val="0"/>
              </a:spcAft>
              <a:buSzPts val="8000"/>
              <a:buNone/>
              <a:defRPr sz="8000"/>
            </a:lvl7pPr>
            <a:lvl8pPr lvl="7" algn="ctr" rtl="0">
              <a:spcBef>
                <a:spcPts val="0"/>
              </a:spcBef>
              <a:spcAft>
                <a:spcPts val="0"/>
              </a:spcAft>
              <a:buSzPts val="8000"/>
              <a:buNone/>
              <a:defRPr sz="8000"/>
            </a:lvl8pPr>
            <a:lvl9pPr lvl="8" algn="ctr" rtl="0">
              <a:spcBef>
                <a:spcPts val="0"/>
              </a:spcBef>
              <a:spcAft>
                <a:spcPts val="0"/>
              </a:spcAft>
              <a:buSzPts val="8000"/>
              <a:buNone/>
              <a:defRPr sz="8000"/>
            </a:lvl9pPr>
          </a:lstStyle>
          <a:p>
            <a:endParaRPr/>
          </a:p>
        </p:txBody>
      </p:sp>
      <p:sp>
        <p:nvSpPr>
          <p:cNvPr id="181" name="Google Shape;181;p10"/>
          <p:cNvSpPr/>
          <p:nvPr/>
        </p:nvSpPr>
        <p:spPr>
          <a:xfrm>
            <a:off x="1545250" y="1738976"/>
            <a:ext cx="8803474" cy="4042699"/>
          </a:xfrm>
          <a:custGeom>
            <a:avLst/>
            <a:gdLst/>
            <a:ahLst/>
            <a:cxnLst/>
            <a:rect l="l" t="t" r="r" b="b"/>
            <a:pathLst>
              <a:path w="1695421" h="1144430" extrusionOk="0">
                <a:moveTo>
                  <a:pt x="1496" y="692981"/>
                </a:moveTo>
                <a:cubicBezTo>
                  <a:pt x="-4563" y="598651"/>
                  <a:pt x="6530" y="350896"/>
                  <a:pt x="45119" y="263744"/>
                </a:cubicBezTo>
                <a:cubicBezTo>
                  <a:pt x="136093" y="58680"/>
                  <a:pt x="323168" y="40038"/>
                  <a:pt x="422251" y="29878"/>
                </a:cubicBezTo>
                <a:cubicBezTo>
                  <a:pt x="790900" y="-7407"/>
                  <a:pt x="990186" y="-10576"/>
                  <a:pt x="1328914" y="29878"/>
                </a:cubicBezTo>
                <a:cubicBezTo>
                  <a:pt x="1448970" y="44232"/>
                  <a:pt x="1544884" y="147789"/>
                  <a:pt x="1601743" y="249762"/>
                </a:cubicBezTo>
                <a:cubicBezTo>
                  <a:pt x="1678642" y="387435"/>
                  <a:pt x="1702597" y="540488"/>
                  <a:pt x="1693556" y="696430"/>
                </a:cubicBezTo>
                <a:cubicBezTo>
                  <a:pt x="1687031" y="809774"/>
                  <a:pt x="1674913" y="935423"/>
                  <a:pt x="1590185" y="1011949"/>
                </a:cubicBezTo>
                <a:cubicBezTo>
                  <a:pt x="1529038" y="1067037"/>
                  <a:pt x="1442818" y="1083908"/>
                  <a:pt x="1360885" y="1095093"/>
                </a:cubicBezTo>
                <a:cubicBezTo>
                  <a:pt x="1059907" y="1136199"/>
                  <a:pt x="751938" y="1166586"/>
                  <a:pt x="450680" y="1125946"/>
                </a:cubicBezTo>
                <a:cubicBezTo>
                  <a:pt x="120060" y="1081298"/>
                  <a:pt x="11749" y="853490"/>
                  <a:pt x="1496" y="692981"/>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2" name="Google Shape;182;p10"/>
          <p:cNvSpPr/>
          <p:nvPr/>
        </p:nvSpPr>
        <p:spPr>
          <a:xfrm>
            <a:off x="10805711" y="842221"/>
            <a:ext cx="530511" cy="467410"/>
          </a:xfrm>
          <a:custGeom>
            <a:avLst/>
            <a:gdLst/>
            <a:ahLst/>
            <a:cxnLst/>
            <a:rect l="l" t="t" r="r" b="b"/>
            <a:pathLst>
              <a:path w="132877" h="117072" extrusionOk="0">
                <a:moveTo>
                  <a:pt x="72472" y="1140"/>
                </a:moveTo>
                <a:cubicBezTo>
                  <a:pt x="53858" y="-920"/>
                  <a:pt x="35197" y="4551"/>
                  <a:pt x="20647" y="16333"/>
                </a:cubicBezTo>
                <a:cubicBezTo>
                  <a:pt x="7234" y="27630"/>
                  <a:pt x="-372" y="44380"/>
                  <a:pt x="-46" y="61913"/>
                </a:cubicBezTo>
                <a:cubicBezTo>
                  <a:pt x="2200" y="81068"/>
                  <a:pt x="13498" y="97995"/>
                  <a:pt x="30341" y="107400"/>
                </a:cubicBezTo>
                <a:cubicBezTo>
                  <a:pt x="44108" y="116367"/>
                  <a:pt x="60793" y="119704"/>
                  <a:pt x="76946" y="116721"/>
                </a:cubicBezTo>
                <a:cubicBezTo>
                  <a:pt x="96903" y="111110"/>
                  <a:pt x="113354" y="96942"/>
                  <a:pt x="121874" y="78039"/>
                </a:cubicBezTo>
                <a:cubicBezTo>
                  <a:pt x="127187" y="67878"/>
                  <a:pt x="138465" y="46626"/>
                  <a:pt x="129424" y="27611"/>
                </a:cubicBezTo>
                <a:cubicBezTo>
                  <a:pt x="118145" y="2910"/>
                  <a:pt x="82352" y="1512"/>
                  <a:pt x="72472" y="114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3" name="Google Shape;183;p10"/>
          <p:cNvSpPr/>
          <p:nvPr/>
        </p:nvSpPr>
        <p:spPr>
          <a:xfrm>
            <a:off x="10472024" y="465168"/>
            <a:ext cx="433482" cy="326008"/>
          </a:xfrm>
          <a:custGeom>
            <a:avLst/>
            <a:gdLst/>
            <a:ahLst/>
            <a:cxnLst/>
            <a:rect l="l" t="t" r="r" b="b"/>
            <a:pathLst>
              <a:path w="108574" h="81655" extrusionOk="0">
                <a:moveTo>
                  <a:pt x="51401" y="81635"/>
                </a:moveTo>
                <a:cubicBezTo>
                  <a:pt x="40775" y="82660"/>
                  <a:pt x="17193" y="84897"/>
                  <a:pt x="5821" y="69238"/>
                </a:cubicBezTo>
                <a:cubicBezTo>
                  <a:pt x="-5551" y="53579"/>
                  <a:pt x="2931" y="34843"/>
                  <a:pt x="3770" y="32606"/>
                </a:cubicBezTo>
                <a:cubicBezTo>
                  <a:pt x="13091" y="9956"/>
                  <a:pt x="38445" y="4643"/>
                  <a:pt x="44503" y="2965"/>
                </a:cubicBezTo>
                <a:cubicBezTo>
                  <a:pt x="60377" y="-1751"/>
                  <a:pt x="77538" y="1026"/>
                  <a:pt x="91109" y="10515"/>
                </a:cubicBezTo>
                <a:cubicBezTo>
                  <a:pt x="102751" y="18969"/>
                  <a:pt x="109285" y="32783"/>
                  <a:pt x="108446" y="47147"/>
                </a:cubicBezTo>
                <a:cubicBezTo>
                  <a:pt x="103226" y="76229"/>
                  <a:pt x="53825" y="81449"/>
                  <a:pt x="51401" y="81635"/>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4" name="Google Shape;184;p10"/>
          <p:cNvSpPr/>
          <p:nvPr/>
        </p:nvSpPr>
        <p:spPr>
          <a:xfrm>
            <a:off x="11234275" y="374828"/>
            <a:ext cx="544118" cy="388135"/>
          </a:xfrm>
          <a:custGeom>
            <a:avLst/>
            <a:gdLst/>
            <a:ahLst/>
            <a:cxnLst/>
            <a:rect l="l" t="t" r="r" b="b"/>
            <a:pathLst>
              <a:path w="136285" h="97216" extrusionOk="0">
                <a:moveTo>
                  <a:pt x="62115" y="97735"/>
                </a:moveTo>
                <a:cubicBezTo>
                  <a:pt x="46158" y="99003"/>
                  <a:pt x="30331" y="94063"/>
                  <a:pt x="17934" y="83940"/>
                </a:cubicBezTo>
                <a:cubicBezTo>
                  <a:pt x="7121" y="75355"/>
                  <a:pt x="559" y="62502"/>
                  <a:pt x="-56" y="48706"/>
                </a:cubicBezTo>
                <a:cubicBezTo>
                  <a:pt x="1249" y="21862"/>
                  <a:pt x="35364" y="8067"/>
                  <a:pt x="40677" y="5923"/>
                </a:cubicBezTo>
                <a:cubicBezTo>
                  <a:pt x="60130" y="-1478"/>
                  <a:pt x="81709" y="-975"/>
                  <a:pt x="100798" y="7321"/>
                </a:cubicBezTo>
                <a:cubicBezTo>
                  <a:pt x="110119" y="11422"/>
                  <a:pt x="133608" y="21302"/>
                  <a:pt x="136032" y="39758"/>
                </a:cubicBezTo>
                <a:cubicBezTo>
                  <a:pt x="138922" y="62222"/>
                  <a:pt x="109187" y="80585"/>
                  <a:pt x="101451" y="85339"/>
                </a:cubicBezTo>
                <a:cubicBezTo>
                  <a:pt x="89715" y="92982"/>
                  <a:pt x="76116" y="97270"/>
                  <a:pt x="62115" y="97735"/>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185" name="Google Shape;185;p10"/>
          <p:cNvGrpSpPr/>
          <p:nvPr/>
        </p:nvGrpSpPr>
        <p:grpSpPr>
          <a:xfrm>
            <a:off x="1610380" y="1788431"/>
            <a:ext cx="428560" cy="402097"/>
            <a:chOff x="2495301" y="1749451"/>
            <a:chExt cx="358028" cy="335921"/>
          </a:xfrm>
        </p:grpSpPr>
        <p:sp>
          <p:nvSpPr>
            <p:cNvPr id="186" name="Google Shape;186;p10"/>
            <p:cNvSpPr/>
            <p:nvPr/>
          </p:nvSpPr>
          <p:spPr>
            <a:xfrm>
              <a:off x="2649151" y="1749451"/>
              <a:ext cx="40770" cy="335921"/>
            </a:xfrm>
            <a:custGeom>
              <a:avLst/>
              <a:gdLst/>
              <a:ahLst/>
              <a:cxnLst/>
              <a:rect l="l" t="t" r="r" b="b"/>
              <a:pathLst>
                <a:path w="25927" h="221730" extrusionOk="0">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2"/>
            </a:solidFill>
            <a:ln w="1905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7" name="Google Shape;187;p10"/>
            <p:cNvSpPr/>
            <p:nvPr/>
          </p:nvSpPr>
          <p:spPr>
            <a:xfrm>
              <a:off x="2495301" y="1897668"/>
              <a:ext cx="348573" cy="39219"/>
            </a:xfrm>
            <a:custGeom>
              <a:avLst/>
              <a:gdLst/>
              <a:ahLst/>
              <a:cxnLst/>
              <a:rect l="l" t="t" r="r" b="b"/>
              <a:pathLst>
                <a:path w="221668" h="25887" extrusionOk="0">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2"/>
            </a:solidFill>
            <a:ln w="1905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8" name="Google Shape;188;p10"/>
            <p:cNvSpPr/>
            <p:nvPr/>
          </p:nvSpPr>
          <p:spPr>
            <a:xfrm>
              <a:off x="2547034" y="1782360"/>
              <a:ext cx="244967" cy="241880"/>
            </a:xfrm>
            <a:custGeom>
              <a:avLst/>
              <a:gdLst/>
              <a:ahLst/>
              <a:cxnLst/>
              <a:rect l="l" t="t" r="r" b="b"/>
              <a:pathLst>
                <a:path w="155782" h="159657" extrusionOk="0">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2"/>
            </a:solidFill>
            <a:ln w="1905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9" name="Google Shape;189;p10"/>
            <p:cNvSpPr/>
            <p:nvPr/>
          </p:nvSpPr>
          <p:spPr>
            <a:xfrm>
              <a:off x="2544190" y="1785399"/>
              <a:ext cx="309139" cy="291821"/>
            </a:xfrm>
            <a:custGeom>
              <a:avLst/>
              <a:gdLst/>
              <a:ahLst/>
              <a:cxnLst/>
              <a:rect l="l" t="t" r="r" b="b"/>
              <a:pathLst>
                <a:path w="196591" h="192621" extrusionOk="0">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2"/>
            </a:solidFill>
            <a:ln w="1905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90" name="Google Shape;190;p10"/>
          <p:cNvGrpSpPr/>
          <p:nvPr/>
        </p:nvGrpSpPr>
        <p:grpSpPr>
          <a:xfrm rot="3120649">
            <a:off x="1032162" y="2085662"/>
            <a:ext cx="428520" cy="402060"/>
            <a:chOff x="2495301" y="1749451"/>
            <a:chExt cx="358028" cy="335921"/>
          </a:xfrm>
        </p:grpSpPr>
        <p:sp>
          <p:nvSpPr>
            <p:cNvPr id="191" name="Google Shape;191;p10"/>
            <p:cNvSpPr/>
            <p:nvPr/>
          </p:nvSpPr>
          <p:spPr>
            <a:xfrm>
              <a:off x="2649151" y="1749451"/>
              <a:ext cx="40770" cy="335921"/>
            </a:xfrm>
            <a:custGeom>
              <a:avLst/>
              <a:gdLst/>
              <a:ahLst/>
              <a:cxnLst/>
              <a:rect l="l" t="t" r="r" b="b"/>
              <a:pathLst>
                <a:path w="25927" h="221730" extrusionOk="0">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2"/>
            </a:solidFill>
            <a:ln w="1905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2" name="Google Shape;192;p10"/>
            <p:cNvSpPr/>
            <p:nvPr/>
          </p:nvSpPr>
          <p:spPr>
            <a:xfrm>
              <a:off x="2495301" y="1897668"/>
              <a:ext cx="348573" cy="39219"/>
            </a:xfrm>
            <a:custGeom>
              <a:avLst/>
              <a:gdLst/>
              <a:ahLst/>
              <a:cxnLst/>
              <a:rect l="l" t="t" r="r" b="b"/>
              <a:pathLst>
                <a:path w="221668" h="25887" extrusionOk="0">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2"/>
            </a:solidFill>
            <a:ln w="1905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3" name="Google Shape;193;p10"/>
            <p:cNvSpPr/>
            <p:nvPr/>
          </p:nvSpPr>
          <p:spPr>
            <a:xfrm>
              <a:off x="2547034" y="1782360"/>
              <a:ext cx="244967" cy="241880"/>
            </a:xfrm>
            <a:custGeom>
              <a:avLst/>
              <a:gdLst/>
              <a:ahLst/>
              <a:cxnLst/>
              <a:rect l="l" t="t" r="r" b="b"/>
              <a:pathLst>
                <a:path w="155782" h="159657" extrusionOk="0">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2"/>
            </a:solidFill>
            <a:ln w="1905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4" name="Google Shape;194;p10"/>
            <p:cNvSpPr/>
            <p:nvPr/>
          </p:nvSpPr>
          <p:spPr>
            <a:xfrm>
              <a:off x="2544190" y="1785399"/>
              <a:ext cx="309139" cy="291821"/>
            </a:xfrm>
            <a:custGeom>
              <a:avLst/>
              <a:gdLst/>
              <a:ahLst/>
              <a:cxnLst/>
              <a:rect l="l" t="t" r="r" b="b"/>
              <a:pathLst>
                <a:path w="196591" h="192621" extrusionOk="0">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2"/>
            </a:solidFill>
            <a:ln w="1905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95" name="Google Shape;195;p10"/>
          <p:cNvGrpSpPr/>
          <p:nvPr/>
        </p:nvGrpSpPr>
        <p:grpSpPr>
          <a:xfrm>
            <a:off x="10805705" y="5415706"/>
            <a:ext cx="428560" cy="402097"/>
            <a:chOff x="2495301" y="1749451"/>
            <a:chExt cx="358028" cy="335921"/>
          </a:xfrm>
        </p:grpSpPr>
        <p:sp>
          <p:nvSpPr>
            <p:cNvPr id="196" name="Google Shape;196;p10"/>
            <p:cNvSpPr/>
            <p:nvPr/>
          </p:nvSpPr>
          <p:spPr>
            <a:xfrm>
              <a:off x="2649151" y="1749451"/>
              <a:ext cx="40770" cy="335921"/>
            </a:xfrm>
            <a:custGeom>
              <a:avLst/>
              <a:gdLst/>
              <a:ahLst/>
              <a:cxnLst/>
              <a:rect l="l" t="t" r="r" b="b"/>
              <a:pathLst>
                <a:path w="25927" h="221730" extrusionOk="0">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2"/>
            </a:solidFill>
            <a:ln w="1905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7" name="Google Shape;197;p10"/>
            <p:cNvSpPr/>
            <p:nvPr/>
          </p:nvSpPr>
          <p:spPr>
            <a:xfrm>
              <a:off x="2495301" y="1897668"/>
              <a:ext cx="348573" cy="39219"/>
            </a:xfrm>
            <a:custGeom>
              <a:avLst/>
              <a:gdLst/>
              <a:ahLst/>
              <a:cxnLst/>
              <a:rect l="l" t="t" r="r" b="b"/>
              <a:pathLst>
                <a:path w="221668" h="25887" extrusionOk="0">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2"/>
            </a:solidFill>
            <a:ln w="1905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8" name="Google Shape;198;p10"/>
            <p:cNvSpPr/>
            <p:nvPr/>
          </p:nvSpPr>
          <p:spPr>
            <a:xfrm>
              <a:off x="2547034" y="1782360"/>
              <a:ext cx="244967" cy="241880"/>
            </a:xfrm>
            <a:custGeom>
              <a:avLst/>
              <a:gdLst/>
              <a:ahLst/>
              <a:cxnLst/>
              <a:rect l="l" t="t" r="r" b="b"/>
              <a:pathLst>
                <a:path w="155782" h="159657" extrusionOk="0">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2"/>
            </a:solidFill>
            <a:ln w="1905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9" name="Google Shape;199;p10"/>
            <p:cNvSpPr/>
            <p:nvPr/>
          </p:nvSpPr>
          <p:spPr>
            <a:xfrm>
              <a:off x="2544190" y="1785399"/>
              <a:ext cx="309139" cy="291821"/>
            </a:xfrm>
            <a:custGeom>
              <a:avLst/>
              <a:gdLst/>
              <a:ahLst/>
              <a:cxnLst/>
              <a:rect l="l" t="t" r="r" b="b"/>
              <a:pathLst>
                <a:path w="196591" h="192621" extrusionOk="0">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2"/>
            </a:solidFill>
            <a:ln w="1905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00" name="Google Shape;200;p10"/>
          <p:cNvGrpSpPr/>
          <p:nvPr/>
        </p:nvGrpSpPr>
        <p:grpSpPr>
          <a:xfrm rot="3120649">
            <a:off x="10090612" y="2085662"/>
            <a:ext cx="428520" cy="402060"/>
            <a:chOff x="2495301" y="1749451"/>
            <a:chExt cx="358028" cy="335921"/>
          </a:xfrm>
        </p:grpSpPr>
        <p:sp>
          <p:nvSpPr>
            <p:cNvPr id="201" name="Google Shape;201;p10"/>
            <p:cNvSpPr/>
            <p:nvPr/>
          </p:nvSpPr>
          <p:spPr>
            <a:xfrm>
              <a:off x="2649151" y="1749451"/>
              <a:ext cx="40770" cy="335921"/>
            </a:xfrm>
            <a:custGeom>
              <a:avLst/>
              <a:gdLst/>
              <a:ahLst/>
              <a:cxnLst/>
              <a:rect l="l" t="t" r="r" b="b"/>
              <a:pathLst>
                <a:path w="25927" h="221730" extrusionOk="0">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2"/>
            </a:solidFill>
            <a:ln w="1905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2" name="Google Shape;202;p10"/>
            <p:cNvSpPr/>
            <p:nvPr/>
          </p:nvSpPr>
          <p:spPr>
            <a:xfrm>
              <a:off x="2495301" y="1897668"/>
              <a:ext cx="348573" cy="39219"/>
            </a:xfrm>
            <a:custGeom>
              <a:avLst/>
              <a:gdLst/>
              <a:ahLst/>
              <a:cxnLst/>
              <a:rect l="l" t="t" r="r" b="b"/>
              <a:pathLst>
                <a:path w="221668" h="25887" extrusionOk="0">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2"/>
            </a:solidFill>
            <a:ln w="1905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3" name="Google Shape;203;p10"/>
            <p:cNvSpPr/>
            <p:nvPr/>
          </p:nvSpPr>
          <p:spPr>
            <a:xfrm>
              <a:off x="2547034" y="1782360"/>
              <a:ext cx="244967" cy="241880"/>
            </a:xfrm>
            <a:custGeom>
              <a:avLst/>
              <a:gdLst/>
              <a:ahLst/>
              <a:cxnLst/>
              <a:rect l="l" t="t" r="r" b="b"/>
              <a:pathLst>
                <a:path w="155782" h="159657" extrusionOk="0">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2"/>
            </a:solidFill>
            <a:ln w="1905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4" name="Google Shape;204;p10"/>
            <p:cNvSpPr/>
            <p:nvPr/>
          </p:nvSpPr>
          <p:spPr>
            <a:xfrm>
              <a:off x="2544190" y="1785399"/>
              <a:ext cx="309139" cy="291821"/>
            </a:xfrm>
            <a:custGeom>
              <a:avLst/>
              <a:gdLst/>
              <a:ahLst/>
              <a:cxnLst/>
              <a:rect l="l" t="t" r="r" b="b"/>
              <a:pathLst>
                <a:path w="196591" h="192621" extrusionOk="0">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2"/>
            </a:solidFill>
            <a:ln w="1905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05" name="Google Shape;205;p10"/>
          <p:cNvSpPr/>
          <p:nvPr/>
        </p:nvSpPr>
        <p:spPr>
          <a:xfrm>
            <a:off x="5585511" y="711908"/>
            <a:ext cx="1009305" cy="790276"/>
          </a:xfrm>
          <a:custGeom>
            <a:avLst/>
            <a:gdLst/>
            <a:ahLst/>
            <a:cxnLst/>
            <a:rect l="l" t="t" r="r" b="b"/>
            <a:pathLst>
              <a:path w="1153492" h="887951" extrusionOk="0">
                <a:moveTo>
                  <a:pt x="167537" y="799761"/>
                </a:moveTo>
                <a:cubicBezTo>
                  <a:pt x="167444" y="737952"/>
                  <a:pt x="171079" y="676200"/>
                  <a:pt x="178350" y="614830"/>
                </a:cubicBezTo>
                <a:lnTo>
                  <a:pt x="175367" y="638599"/>
                </a:lnTo>
                <a:cubicBezTo>
                  <a:pt x="183476" y="571375"/>
                  <a:pt x="199788" y="505391"/>
                  <a:pt x="223837" y="442110"/>
                </a:cubicBezTo>
                <a:lnTo>
                  <a:pt x="215354" y="463455"/>
                </a:lnTo>
                <a:cubicBezTo>
                  <a:pt x="232971" y="418863"/>
                  <a:pt x="255901" y="376573"/>
                  <a:pt x="283771" y="337527"/>
                </a:cubicBezTo>
                <a:lnTo>
                  <a:pt x="270629" y="355610"/>
                </a:lnTo>
                <a:cubicBezTo>
                  <a:pt x="292999" y="324823"/>
                  <a:pt x="319098" y="296924"/>
                  <a:pt x="348273" y="272559"/>
                </a:cubicBezTo>
                <a:lnTo>
                  <a:pt x="331310" y="286541"/>
                </a:lnTo>
                <a:cubicBezTo>
                  <a:pt x="362628" y="261607"/>
                  <a:pt x="397116" y="240858"/>
                  <a:pt x="433842" y="224835"/>
                </a:cubicBezTo>
                <a:lnTo>
                  <a:pt x="413801" y="234156"/>
                </a:lnTo>
                <a:cubicBezTo>
                  <a:pt x="471311" y="208039"/>
                  <a:pt x="531992" y="189797"/>
                  <a:pt x="594351" y="179907"/>
                </a:cubicBezTo>
                <a:lnTo>
                  <a:pt x="572073" y="183170"/>
                </a:lnTo>
                <a:cubicBezTo>
                  <a:pt x="606375" y="178416"/>
                  <a:pt x="641236" y="178416"/>
                  <a:pt x="675537" y="183170"/>
                </a:cubicBezTo>
                <a:lnTo>
                  <a:pt x="653260" y="180001"/>
                </a:lnTo>
                <a:cubicBezTo>
                  <a:pt x="690079" y="185463"/>
                  <a:pt x="725871" y="195874"/>
                  <a:pt x="759894" y="210947"/>
                </a:cubicBezTo>
                <a:lnTo>
                  <a:pt x="739853" y="201625"/>
                </a:lnTo>
                <a:cubicBezTo>
                  <a:pt x="775274" y="217546"/>
                  <a:pt x="808456" y="238006"/>
                  <a:pt x="838656" y="262492"/>
                </a:cubicBezTo>
                <a:lnTo>
                  <a:pt x="821693" y="248604"/>
                </a:lnTo>
                <a:cubicBezTo>
                  <a:pt x="851240" y="272829"/>
                  <a:pt x="877526" y="300746"/>
                  <a:pt x="899990" y="331655"/>
                </a:cubicBezTo>
                <a:lnTo>
                  <a:pt x="886847" y="313572"/>
                </a:lnTo>
                <a:cubicBezTo>
                  <a:pt x="906701" y="341237"/>
                  <a:pt x="923293" y="371148"/>
                  <a:pt x="936155" y="402682"/>
                </a:cubicBezTo>
                <a:lnTo>
                  <a:pt x="927673" y="381336"/>
                </a:lnTo>
                <a:cubicBezTo>
                  <a:pt x="947247" y="433302"/>
                  <a:pt x="960297" y="487504"/>
                  <a:pt x="966542" y="542685"/>
                </a:cubicBezTo>
                <a:lnTo>
                  <a:pt x="963559" y="519009"/>
                </a:lnTo>
                <a:cubicBezTo>
                  <a:pt x="975024" y="610822"/>
                  <a:pt x="979033" y="703847"/>
                  <a:pt x="985650" y="796219"/>
                </a:cubicBezTo>
                <a:cubicBezTo>
                  <a:pt x="986117" y="819475"/>
                  <a:pt x="994878" y="841817"/>
                  <a:pt x="1010258" y="859229"/>
                </a:cubicBezTo>
                <a:cubicBezTo>
                  <a:pt x="1025638" y="875616"/>
                  <a:pt x="1047076" y="885030"/>
                  <a:pt x="1069540" y="885328"/>
                </a:cubicBezTo>
                <a:cubicBezTo>
                  <a:pt x="1092004" y="885086"/>
                  <a:pt x="1113442" y="875653"/>
                  <a:pt x="1128822" y="859229"/>
                </a:cubicBezTo>
                <a:cubicBezTo>
                  <a:pt x="1144854" y="842190"/>
                  <a:pt x="1153710" y="819615"/>
                  <a:pt x="1153430" y="796219"/>
                </a:cubicBezTo>
                <a:cubicBezTo>
                  <a:pt x="1147931" y="719599"/>
                  <a:pt x="1143549" y="642793"/>
                  <a:pt x="1136466" y="566454"/>
                </a:cubicBezTo>
                <a:cubicBezTo>
                  <a:pt x="1129102" y="487317"/>
                  <a:pt x="1118383" y="407995"/>
                  <a:pt x="1089394" y="333985"/>
                </a:cubicBezTo>
                <a:cubicBezTo>
                  <a:pt x="1064880" y="269530"/>
                  <a:pt x="1028062" y="210481"/>
                  <a:pt x="980897" y="160147"/>
                </a:cubicBezTo>
                <a:cubicBezTo>
                  <a:pt x="938858" y="115387"/>
                  <a:pt x="889084" y="78708"/>
                  <a:pt x="833809" y="51929"/>
                </a:cubicBezTo>
                <a:cubicBezTo>
                  <a:pt x="773875" y="22539"/>
                  <a:pt x="708721" y="5305"/>
                  <a:pt x="642075" y="1222"/>
                </a:cubicBezTo>
                <a:cubicBezTo>
                  <a:pt x="572353" y="-2413"/>
                  <a:pt x="502258" y="13899"/>
                  <a:pt x="435985" y="36083"/>
                </a:cubicBezTo>
                <a:cubicBezTo>
                  <a:pt x="398421" y="48583"/>
                  <a:pt x="361696" y="63748"/>
                  <a:pt x="326276" y="81477"/>
                </a:cubicBezTo>
                <a:cubicBezTo>
                  <a:pt x="291695" y="99271"/>
                  <a:pt x="259350" y="121017"/>
                  <a:pt x="229803" y="146258"/>
                </a:cubicBezTo>
                <a:cubicBezTo>
                  <a:pt x="178537" y="190189"/>
                  <a:pt x="135938" y="243216"/>
                  <a:pt x="103968" y="302666"/>
                </a:cubicBezTo>
                <a:cubicBezTo>
                  <a:pt x="21103" y="452270"/>
                  <a:pt x="969" y="628905"/>
                  <a:pt x="-56" y="799481"/>
                </a:cubicBezTo>
                <a:cubicBezTo>
                  <a:pt x="-56" y="846087"/>
                  <a:pt x="38720" y="890735"/>
                  <a:pt x="83834" y="888591"/>
                </a:cubicBezTo>
                <a:cubicBezTo>
                  <a:pt x="131185" y="886288"/>
                  <a:pt x="168284" y="846916"/>
                  <a:pt x="167724" y="799481"/>
                </a:cubicBezTo>
                <a:close/>
              </a:path>
            </a:pathLst>
          </a:custGeom>
          <a:solidFill>
            <a:schemeClr val="accent4"/>
          </a:solidFill>
          <a:ln w="2857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6" name="Google Shape;206;p10"/>
          <p:cNvSpPr/>
          <p:nvPr/>
        </p:nvSpPr>
        <p:spPr>
          <a:xfrm>
            <a:off x="5346966" y="466807"/>
            <a:ext cx="1461829" cy="1035368"/>
          </a:xfrm>
          <a:custGeom>
            <a:avLst/>
            <a:gdLst/>
            <a:ahLst/>
            <a:cxnLst/>
            <a:rect l="l" t="t" r="r" b="b"/>
            <a:pathLst>
              <a:path w="1670662" h="1163335" extrusionOk="0">
                <a:moveTo>
                  <a:pt x="174351" y="1052668"/>
                </a:moveTo>
                <a:cubicBezTo>
                  <a:pt x="173326" y="1045583"/>
                  <a:pt x="172301" y="1038500"/>
                  <a:pt x="171369" y="1031416"/>
                </a:cubicBezTo>
                <a:lnTo>
                  <a:pt x="174351" y="1054905"/>
                </a:lnTo>
                <a:cubicBezTo>
                  <a:pt x="164938" y="979105"/>
                  <a:pt x="164938" y="902430"/>
                  <a:pt x="174351" y="826631"/>
                </a:cubicBezTo>
                <a:lnTo>
                  <a:pt x="171369" y="850120"/>
                </a:lnTo>
                <a:cubicBezTo>
                  <a:pt x="181715" y="769809"/>
                  <a:pt x="202036" y="691111"/>
                  <a:pt x="231956" y="615881"/>
                </a:cubicBezTo>
                <a:lnTo>
                  <a:pt x="223567" y="637040"/>
                </a:lnTo>
                <a:cubicBezTo>
                  <a:pt x="251530" y="567206"/>
                  <a:pt x="287976" y="501110"/>
                  <a:pt x="332251" y="440271"/>
                </a:cubicBezTo>
                <a:lnTo>
                  <a:pt x="319108" y="458168"/>
                </a:lnTo>
                <a:cubicBezTo>
                  <a:pt x="358723" y="403900"/>
                  <a:pt x="405049" y="354825"/>
                  <a:pt x="456875" y="312106"/>
                </a:cubicBezTo>
                <a:lnTo>
                  <a:pt x="439817" y="325901"/>
                </a:lnTo>
                <a:cubicBezTo>
                  <a:pt x="487728" y="286967"/>
                  <a:pt x="540391" y="254408"/>
                  <a:pt x="596691" y="229055"/>
                </a:cubicBezTo>
                <a:lnTo>
                  <a:pt x="576650" y="238376"/>
                </a:lnTo>
                <a:cubicBezTo>
                  <a:pt x="637611" y="211419"/>
                  <a:pt x="701927" y="192945"/>
                  <a:pt x="767826" y="183475"/>
                </a:cubicBezTo>
                <a:lnTo>
                  <a:pt x="745829" y="185805"/>
                </a:lnTo>
                <a:cubicBezTo>
                  <a:pt x="816017" y="175925"/>
                  <a:pt x="887324" y="175925"/>
                  <a:pt x="957511" y="185805"/>
                </a:cubicBezTo>
                <a:lnTo>
                  <a:pt x="935233" y="182636"/>
                </a:lnTo>
                <a:cubicBezTo>
                  <a:pt x="1000854" y="192134"/>
                  <a:pt x="1064890" y="210543"/>
                  <a:pt x="1125570" y="237351"/>
                </a:cubicBezTo>
                <a:lnTo>
                  <a:pt x="1105530" y="228030"/>
                </a:lnTo>
                <a:cubicBezTo>
                  <a:pt x="1159219" y="252050"/>
                  <a:pt x="1209647" y="282950"/>
                  <a:pt x="1255414" y="319936"/>
                </a:cubicBezTo>
                <a:lnTo>
                  <a:pt x="1238449" y="306047"/>
                </a:lnTo>
                <a:cubicBezTo>
                  <a:pt x="1277877" y="338131"/>
                  <a:pt x="1313204" y="374912"/>
                  <a:pt x="1343684" y="415570"/>
                </a:cubicBezTo>
                <a:lnTo>
                  <a:pt x="1330541" y="397674"/>
                </a:lnTo>
                <a:cubicBezTo>
                  <a:pt x="1360928" y="439805"/>
                  <a:pt x="1386002" y="485553"/>
                  <a:pt x="1405110" y="533855"/>
                </a:cubicBezTo>
                <a:lnTo>
                  <a:pt x="1396627" y="512696"/>
                </a:lnTo>
                <a:cubicBezTo>
                  <a:pt x="1449572" y="645895"/>
                  <a:pt x="1463460" y="791397"/>
                  <a:pt x="1484526" y="932705"/>
                </a:cubicBezTo>
                <a:cubicBezTo>
                  <a:pt x="1491050" y="976141"/>
                  <a:pt x="1498134" y="1019485"/>
                  <a:pt x="1506617" y="1062548"/>
                </a:cubicBezTo>
                <a:cubicBezTo>
                  <a:pt x="1515938" y="1107849"/>
                  <a:pt x="1568602" y="1138329"/>
                  <a:pt x="1609801" y="1124254"/>
                </a:cubicBezTo>
                <a:cubicBezTo>
                  <a:pt x="1655381" y="1108688"/>
                  <a:pt x="1678032" y="1064133"/>
                  <a:pt x="1668431" y="1015477"/>
                </a:cubicBezTo>
                <a:cubicBezTo>
                  <a:pt x="1649044" y="917325"/>
                  <a:pt x="1637579" y="817776"/>
                  <a:pt x="1621826" y="718972"/>
                </a:cubicBezTo>
                <a:cubicBezTo>
                  <a:pt x="1606073" y="620169"/>
                  <a:pt x="1583889" y="524907"/>
                  <a:pt x="1545300" y="433280"/>
                </a:cubicBezTo>
                <a:cubicBezTo>
                  <a:pt x="1465138" y="242664"/>
                  <a:pt x="1298570" y="108254"/>
                  <a:pt x="1113452" y="44218"/>
                </a:cubicBezTo>
                <a:cubicBezTo>
                  <a:pt x="934674" y="-16835"/>
                  <a:pt x="740143" y="-13536"/>
                  <a:pt x="563507" y="53539"/>
                </a:cubicBezTo>
                <a:cubicBezTo>
                  <a:pt x="468899" y="90562"/>
                  <a:pt x="381933" y="144904"/>
                  <a:pt x="307177" y="213768"/>
                </a:cubicBezTo>
                <a:cubicBezTo>
                  <a:pt x="236524" y="279389"/>
                  <a:pt x="176682" y="355850"/>
                  <a:pt x="130076" y="440271"/>
                </a:cubicBezTo>
                <a:cubicBezTo>
                  <a:pt x="33044" y="614287"/>
                  <a:pt x="-11324" y="812780"/>
                  <a:pt x="2378" y="1011562"/>
                </a:cubicBezTo>
                <a:cubicBezTo>
                  <a:pt x="4615" y="1040830"/>
                  <a:pt x="8343" y="1070005"/>
                  <a:pt x="12631" y="1098994"/>
                </a:cubicBezTo>
                <a:cubicBezTo>
                  <a:pt x="15707" y="1119500"/>
                  <a:pt x="35001" y="1141871"/>
                  <a:pt x="51220" y="1151844"/>
                </a:cubicBezTo>
                <a:cubicBezTo>
                  <a:pt x="70609" y="1163757"/>
                  <a:pt x="94004" y="1167131"/>
                  <a:pt x="115909" y="1161165"/>
                </a:cubicBezTo>
                <a:cubicBezTo>
                  <a:pt x="137254" y="1154622"/>
                  <a:pt x="155151" y="1140044"/>
                  <a:pt x="165963" y="1120525"/>
                </a:cubicBezTo>
                <a:cubicBezTo>
                  <a:pt x="176216" y="1099366"/>
                  <a:pt x="179199" y="1075411"/>
                  <a:pt x="174445" y="1052388"/>
                </a:cubicBezTo>
                <a:close/>
              </a:path>
            </a:pathLst>
          </a:custGeom>
          <a:solidFill>
            <a:schemeClr val="accent2"/>
          </a:solidFill>
          <a:ln w="2857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7" name="Google Shape;207;p10"/>
          <p:cNvSpPr/>
          <p:nvPr/>
        </p:nvSpPr>
        <p:spPr>
          <a:xfrm>
            <a:off x="5144163" y="219425"/>
            <a:ext cx="1903674" cy="1344489"/>
          </a:xfrm>
          <a:custGeom>
            <a:avLst/>
            <a:gdLst/>
            <a:ahLst/>
            <a:cxnLst/>
            <a:rect l="l" t="t" r="r" b="b"/>
            <a:pathLst>
              <a:path w="2175627" h="1441811" extrusionOk="0">
                <a:moveTo>
                  <a:pt x="167308" y="1358563"/>
                </a:moveTo>
                <a:cubicBezTo>
                  <a:pt x="171782" y="1239160"/>
                  <a:pt x="177561" y="1119663"/>
                  <a:pt x="193499" y="1001192"/>
                </a:cubicBezTo>
                <a:lnTo>
                  <a:pt x="190424" y="1023469"/>
                </a:lnTo>
                <a:cubicBezTo>
                  <a:pt x="206269" y="906769"/>
                  <a:pt x="232182" y="791094"/>
                  <a:pt x="277669" y="682224"/>
                </a:cubicBezTo>
                <a:lnTo>
                  <a:pt x="269280" y="702264"/>
                </a:lnTo>
                <a:cubicBezTo>
                  <a:pt x="298548" y="631974"/>
                  <a:pt x="336858" y="565775"/>
                  <a:pt x="383183" y="505309"/>
                </a:cubicBezTo>
                <a:lnTo>
                  <a:pt x="370042" y="522274"/>
                </a:lnTo>
                <a:cubicBezTo>
                  <a:pt x="416460" y="463169"/>
                  <a:pt x="470057" y="410122"/>
                  <a:pt x="529619" y="364374"/>
                </a:cubicBezTo>
                <a:lnTo>
                  <a:pt x="512560" y="377517"/>
                </a:lnTo>
                <a:cubicBezTo>
                  <a:pt x="582375" y="324312"/>
                  <a:pt x="658622" y="280121"/>
                  <a:pt x="739529" y="245997"/>
                </a:cubicBezTo>
                <a:lnTo>
                  <a:pt x="719490" y="254479"/>
                </a:lnTo>
                <a:cubicBezTo>
                  <a:pt x="811675" y="215768"/>
                  <a:pt x="908428" y="189352"/>
                  <a:pt x="1007511" y="175902"/>
                </a:cubicBezTo>
                <a:lnTo>
                  <a:pt x="985234" y="178885"/>
                </a:lnTo>
                <a:cubicBezTo>
                  <a:pt x="1082173" y="165695"/>
                  <a:pt x="1180418" y="165415"/>
                  <a:pt x="1277451" y="178046"/>
                </a:cubicBezTo>
                <a:lnTo>
                  <a:pt x="1255173" y="175063"/>
                </a:lnTo>
                <a:cubicBezTo>
                  <a:pt x="1341020" y="186500"/>
                  <a:pt x="1425003" y="209225"/>
                  <a:pt x="1504886" y="242641"/>
                </a:cubicBezTo>
                <a:lnTo>
                  <a:pt x="1484845" y="234159"/>
                </a:lnTo>
                <a:cubicBezTo>
                  <a:pt x="1554380" y="263791"/>
                  <a:pt x="1619908" y="302156"/>
                  <a:pt x="1679750" y="348342"/>
                </a:cubicBezTo>
                <a:lnTo>
                  <a:pt x="1662785" y="335293"/>
                </a:lnTo>
                <a:cubicBezTo>
                  <a:pt x="1720203" y="379689"/>
                  <a:pt x="1771934" y="431030"/>
                  <a:pt x="1816676" y="488159"/>
                </a:cubicBezTo>
                <a:lnTo>
                  <a:pt x="1803533" y="471194"/>
                </a:lnTo>
                <a:cubicBezTo>
                  <a:pt x="1845664" y="525546"/>
                  <a:pt x="1880712" y="585061"/>
                  <a:pt x="1907743" y="648295"/>
                </a:cubicBezTo>
                <a:lnTo>
                  <a:pt x="1899354" y="628255"/>
                </a:lnTo>
                <a:cubicBezTo>
                  <a:pt x="1928156" y="699505"/>
                  <a:pt x="1947358" y="774261"/>
                  <a:pt x="1956493" y="850563"/>
                </a:cubicBezTo>
                <a:lnTo>
                  <a:pt x="1953510" y="828286"/>
                </a:lnTo>
                <a:cubicBezTo>
                  <a:pt x="1973923" y="981338"/>
                  <a:pt x="1989676" y="1135230"/>
                  <a:pt x="2007479" y="1288655"/>
                </a:cubicBezTo>
                <a:cubicBezTo>
                  <a:pt x="2010182" y="1311678"/>
                  <a:pt x="2015029" y="1330973"/>
                  <a:pt x="2032086" y="1347937"/>
                </a:cubicBezTo>
                <a:cubicBezTo>
                  <a:pt x="2047933" y="1363550"/>
                  <a:pt x="2069184" y="1372377"/>
                  <a:pt x="2091369" y="1372545"/>
                </a:cubicBezTo>
                <a:cubicBezTo>
                  <a:pt x="2113553" y="1372470"/>
                  <a:pt x="2134899" y="1363634"/>
                  <a:pt x="2150651" y="1347937"/>
                </a:cubicBezTo>
                <a:cubicBezTo>
                  <a:pt x="2164726" y="1332650"/>
                  <a:pt x="2177775" y="1310653"/>
                  <a:pt x="2175259" y="1288655"/>
                </a:cubicBezTo>
                <a:cubicBezTo>
                  <a:pt x="2158667" y="1145669"/>
                  <a:pt x="2142635" y="1002590"/>
                  <a:pt x="2125298" y="859884"/>
                </a:cubicBezTo>
                <a:cubicBezTo>
                  <a:pt x="2116815" y="789976"/>
                  <a:pt x="2107401" y="720068"/>
                  <a:pt x="2086336" y="652396"/>
                </a:cubicBezTo>
                <a:cubicBezTo>
                  <a:pt x="2068532" y="595519"/>
                  <a:pt x="2044950" y="540636"/>
                  <a:pt x="2015868" y="488625"/>
                </a:cubicBezTo>
                <a:cubicBezTo>
                  <a:pt x="1898702" y="278807"/>
                  <a:pt x="1697739" y="123983"/>
                  <a:pt x="1470117" y="51279"/>
                </a:cubicBezTo>
                <a:cubicBezTo>
                  <a:pt x="1345029" y="12093"/>
                  <a:pt x="1213973" y="-4536"/>
                  <a:pt x="1083012" y="2157"/>
                </a:cubicBezTo>
                <a:cubicBezTo>
                  <a:pt x="955126" y="7740"/>
                  <a:pt x="829012" y="33662"/>
                  <a:pt x="709329" y="78962"/>
                </a:cubicBezTo>
                <a:cubicBezTo>
                  <a:pt x="593188" y="122949"/>
                  <a:pt x="484877" y="185363"/>
                  <a:pt x="388590" y="263800"/>
                </a:cubicBezTo>
                <a:cubicBezTo>
                  <a:pt x="296311" y="339543"/>
                  <a:pt x="219599" y="432558"/>
                  <a:pt x="162926" y="537654"/>
                </a:cubicBezTo>
                <a:cubicBezTo>
                  <a:pt x="42777" y="761360"/>
                  <a:pt x="15653" y="1018902"/>
                  <a:pt x="3815" y="1268521"/>
                </a:cubicBezTo>
                <a:cubicBezTo>
                  <a:pt x="2323" y="1298535"/>
                  <a:pt x="1112" y="1328549"/>
                  <a:pt x="-7" y="1358563"/>
                </a:cubicBezTo>
                <a:cubicBezTo>
                  <a:pt x="-1685" y="1402465"/>
                  <a:pt x="39794" y="1444504"/>
                  <a:pt x="83883" y="1442453"/>
                </a:cubicBezTo>
                <a:cubicBezTo>
                  <a:pt x="129837" y="1441558"/>
                  <a:pt x="166841" y="1404516"/>
                  <a:pt x="167773" y="1358563"/>
                </a:cubicBezTo>
                <a:close/>
              </a:path>
            </a:pathLst>
          </a:custGeom>
          <a:solidFill>
            <a:schemeClr val="accent3"/>
          </a:solidFill>
          <a:ln w="2857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8" name="Google Shape;208;p10"/>
          <p:cNvSpPr/>
          <p:nvPr/>
        </p:nvSpPr>
        <p:spPr>
          <a:xfrm rot="3560054" flipH="1">
            <a:off x="504677" y="5599743"/>
            <a:ext cx="972034" cy="718073"/>
          </a:xfrm>
          <a:custGeom>
            <a:avLst/>
            <a:gdLst/>
            <a:ahLst/>
            <a:cxnLst/>
            <a:rect l="l" t="t" r="r" b="b"/>
            <a:pathLst>
              <a:path w="535963" h="395933" extrusionOk="0">
                <a:moveTo>
                  <a:pt x="-56" y="108159"/>
                </a:moveTo>
                <a:cubicBezTo>
                  <a:pt x="7774" y="51068"/>
                  <a:pt x="53634" y="6746"/>
                  <a:pt x="110958" y="874"/>
                </a:cubicBezTo>
                <a:cubicBezTo>
                  <a:pt x="168460" y="-2025"/>
                  <a:pt x="220491" y="34793"/>
                  <a:pt x="236886" y="89983"/>
                </a:cubicBezTo>
                <a:cubicBezTo>
                  <a:pt x="242815" y="107460"/>
                  <a:pt x="240941" y="126643"/>
                  <a:pt x="231760" y="142647"/>
                </a:cubicBezTo>
                <a:cubicBezTo>
                  <a:pt x="221600" y="157654"/>
                  <a:pt x="198297" y="164366"/>
                  <a:pt x="184409" y="152621"/>
                </a:cubicBezTo>
                <a:cubicBezTo>
                  <a:pt x="170520" y="140876"/>
                  <a:pt x="173503" y="115337"/>
                  <a:pt x="184968" y="98931"/>
                </a:cubicBezTo>
                <a:cubicBezTo>
                  <a:pt x="216846" y="54749"/>
                  <a:pt x="289178" y="55775"/>
                  <a:pt x="329818" y="91941"/>
                </a:cubicBezTo>
                <a:cubicBezTo>
                  <a:pt x="370458" y="128107"/>
                  <a:pt x="382948" y="188134"/>
                  <a:pt x="375771" y="242104"/>
                </a:cubicBezTo>
                <a:cubicBezTo>
                  <a:pt x="374522" y="258313"/>
                  <a:pt x="369302" y="273967"/>
                  <a:pt x="360577" y="287684"/>
                </a:cubicBezTo>
                <a:cubicBezTo>
                  <a:pt x="351331" y="301443"/>
                  <a:pt x="335196" y="308916"/>
                  <a:pt x="318726" y="307072"/>
                </a:cubicBezTo>
                <a:cubicBezTo>
                  <a:pt x="299086" y="301835"/>
                  <a:pt x="285962" y="283346"/>
                  <a:pt x="287500" y="263076"/>
                </a:cubicBezTo>
                <a:cubicBezTo>
                  <a:pt x="289793" y="243258"/>
                  <a:pt x="300708" y="225457"/>
                  <a:pt x="317327" y="214420"/>
                </a:cubicBezTo>
                <a:cubicBezTo>
                  <a:pt x="363933" y="180491"/>
                  <a:pt x="434587" y="196337"/>
                  <a:pt x="475134" y="237630"/>
                </a:cubicBezTo>
                <a:cubicBezTo>
                  <a:pt x="515681" y="278922"/>
                  <a:pt x="531620" y="338857"/>
                  <a:pt x="535907" y="396647"/>
                </a:cubicBezTo>
              </a:path>
            </a:pathLst>
          </a:custGeom>
          <a:noFill/>
          <a:ln w="19050" cap="rnd"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9" name="Google Shape;209;p10"/>
          <p:cNvSpPr/>
          <p:nvPr/>
        </p:nvSpPr>
        <p:spPr>
          <a:xfrm>
            <a:off x="11545624" y="841122"/>
            <a:ext cx="428317" cy="784992"/>
          </a:xfrm>
          <a:custGeom>
            <a:avLst/>
            <a:gdLst/>
            <a:ahLst/>
            <a:cxnLst/>
            <a:rect l="l" t="t" r="r" b="b"/>
            <a:pathLst>
              <a:path w="232781" h="426626" extrusionOk="0">
                <a:moveTo>
                  <a:pt x="232675" y="714"/>
                </a:moveTo>
                <a:cubicBezTo>
                  <a:pt x="233235" y="43777"/>
                  <a:pt x="229227" y="87773"/>
                  <a:pt x="211517" y="127108"/>
                </a:cubicBezTo>
                <a:cubicBezTo>
                  <a:pt x="193807" y="166443"/>
                  <a:pt x="160996" y="200465"/>
                  <a:pt x="119331" y="210998"/>
                </a:cubicBezTo>
                <a:cubicBezTo>
                  <a:pt x="77666" y="221531"/>
                  <a:pt x="28077" y="204753"/>
                  <a:pt x="8503" y="166350"/>
                </a:cubicBezTo>
                <a:cubicBezTo>
                  <a:pt x="-5246" y="138293"/>
                  <a:pt x="-2263" y="104933"/>
                  <a:pt x="16240" y="79757"/>
                </a:cubicBezTo>
                <a:cubicBezTo>
                  <a:pt x="35581" y="55242"/>
                  <a:pt x="66928" y="43507"/>
                  <a:pt x="97613" y="49277"/>
                </a:cubicBezTo>
                <a:cubicBezTo>
                  <a:pt x="145337" y="58598"/>
                  <a:pt x="173953" y="107813"/>
                  <a:pt x="190171" y="153673"/>
                </a:cubicBezTo>
                <a:cubicBezTo>
                  <a:pt x="221090" y="241422"/>
                  <a:pt x="229171" y="335602"/>
                  <a:pt x="213661" y="427341"/>
                </a:cubicBezTo>
              </a:path>
            </a:pathLst>
          </a:custGeom>
          <a:noFill/>
          <a:ln w="19050" cap="rnd"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Tree>
    <p:extLst>
      <p:ext uri="{BB962C8B-B14F-4D97-AF65-F5344CB8AC3E}">
        <p14:creationId xmlns:p14="http://schemas.microsoft.com/office/powerpoint/2010/main" val="26734704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p:nvPr/>
        </p:nvSpPr>
        <p:spPr>
          <a:xfrm>
            <a:off x="-92009" y="-134838"/>
            <a:ext cx="3066089" cy="1346305"/>
          </a:xfrm>
          <a:custGeom>
            <a:avLst/>
            <a:gdLst/>
            <a:ahLst/>
            <a:cxnLst/>
            <a:rect l="l" t="t" r="r" b="b"/>
            <a:pathLst>
              <a:path w="14457" h="6348" extrusionOk="0">
                <a:moveTo>
                  <a:pt x="0" y="1"/>
                </a:moveTo>
                <a:lnTo>
                  <a:pt x="0" y="6160"/>
                </a:lnTo>
                <a:cubicBezTo>
                  <a:pt x="307" y="6283"/>
                  <a:pt x="641" y="6348"/>
                  <a:pt x="972" y="6348"/>
                </a:cubicBezTo>
                <a:cubicBezTo>
                  <a:pt x="1431" y="6348"/>
                  <a:pt x="1886" y="6223"/>
                  <a:pt x="2259" y="5957"/>
                </a:cubicBezTo>
                <a:cubicBezTo>
                  <a:pt x="2971" y="5450"/>
                  <a:pt x="3272" y="4560"/>
                  <a:pt x="3620" y="3758"/>
                </a:cubicBezTo>
                <a:cubicBezTo>
                  <a:pt x="3967" y="2955"/>
                  <a:pt x="4504" y="2110"/>
                  <a:pt x="5362" y="1938"/>
                </a:cubicBezTo>
                <a:cubicBezTo>
                  <a:pt x="5472" y="1916"/>
                  <a:pt x="5582" y="1906"/>
                  <a:pt x="5692" y="1906"/>
                </a:cubicBezTo>
                <a:cubicBezTo>
                  <a:pt x="6160" y="1906"/>
                  <a:pt x="6628" y="2081"/>
                  <a:pt x="7080" y="2232"/>
                </a:cubicBezTo>
                <a:cubicBezTo>
                  <a:pt x="7585" y="2401"/>
                  <a:pt x="8141" y="2535"/>
                  <a:pt x="8672" y="2535"/>
                </a:cubicBezTo>
                <a:cubicBezTo>
                  <a:pt x="9138" y="2535"/>
                  <a:pt x="9586" y="2431"/>
                  <a:pt x="9965" y="2156"/>
                </a:cubicBezTo>
                <a:cubicBezTo>
                  <a:pt x="10504" y="1765"/>
                  <a:pt x="10846" y="1060"/>
                  <a:pt x="11419" y="789"/>
                </a:cubicBezTo>
                <a:lnTo>
                  <a:pt x="11420" y="789"/>
                </a:lnTo>
                <a:cubicBezTo>
                  <a:pt x="11436" y="781"/>
                  <a:pt x="11452" y="774"/>
                  <a:pt x="11469" y="767"/>
                </a:cubicBezTo>
                <a:cubicBezTo>
                  <a:pt x="11544" y="736"/>
                  <a:pt x="11623" y="712"/>
                  <a:pt x="11706" y="696"/>
                </a:cubicBezTo>
                <a:cubicBezTo>
                  <a:pt x="11777" y="683"/>
                  <a:pt x="11848" y="678"/>
                  <a:pt x="11919" y="678"/>
                </a:cubicBezTo>
                <a:cubicBezTo>
                  <a:pt x="12271" y="678"/>
                  <a:pt x="12623" y="809"/>
                  <a:pt x="12978" y="824"/>
                </a:cubicBezTo>
                <a:cubicBezTo>
                  <a:pt x="12999" y="824"/>
                  <a:pt x="13020" y="825"/>
                  <a:pt x="13041" y="825"/>
                </a:cubicBezTo>
                <a:cubicBezTo>
                  <a:pt x="13511" y="825"/>
                  <a:pt x="13977" y="611"/>
                  <a:pt x="14281" y="253"/>
                </a:cubicBezTo>
                <a:cubicBezTo>
                  <a:pt x="14348" y="175"/>
                  <a:pt x="14407" y="90"/>
                  <a:pt x="14457" y="1"/>
                </a:cubicBezTo>
                <a:close/>
              </a:path>
            </a:pathLst>
          </a:custGeom>
          <a:solidFill>
            <a:srgbClr val="CCB1FE">
              <a:alpha val="4860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 name="Google Shape;10;p2"/>
          <p:cNvSpPr/>
          <p:nvPr/>
        </p:nvSpPr>
        <p:spPr>
          <a:xfrm>
            <a:off x="-415467" y="4196092"/>
            <a:ext cx="5551069" cy="3024520"/>
          </a:xfrm>
          <a:custGeom>
            <a:avLst/>
            <a:gdLst/>
            <a:ahLst/>
            <a:cxnLst/>
            <a:rect l="l" t="t" r="r" b="b"/>
            <a:pathLst>
              <a:path w="26174" h="14261" extrusionOk="0">
                <a:moveTo>
                  <a:pt x="4863" y="0"/>
                </a:moveTo>
                <a:cubicBezTo>
                  <a:pt x="4600" y="0"/>
                  <a:pt x="4337" y="25"/>
                  <a:pt x="4079" y="86"/>
                </a:cubicBezTo>
                <a:cubicBezTo>
                  <a:pt x="3577" y="206"/>
                  <a:pt x="3127" y="469"/>
                  <a:pt x="2736" y="803"/>
                </a:cubicBezTo>
                <a:cubicBezTo>
                  <a:pt x="1930" y="1492"/>
                  <a:pt x="1836" y="3135"/>
                  <a:pt x="799" y="3280"/>
                </a:cubicBezTo>
                <a:cubicBezTo>
                  <a:pt x="128" y="3374"/>
                  <a:pt x="0" y="4462"/>
                  <a:pt x="66" y="4462"/>
                </a:cubicBezTo>
                <a:cubicBezTo>
                  <a:pt x="68" y="4462"/>
                  <a:pt x="70" y="4461"/>
                  <a:pt x="72" y="4459"/>
                </a:cubicBezTo>
                <a:lnTo>
                  <a:pt x="72" y="4459"/>
                </a:lnTo>
                <a:cubicBezTo>
                  <a:pt x="67" y="5698"/>
                  <a:pt x="63" y="6939"/>
                  <a:pt x="59" y="8179"/>
                </a:cubicBezTo>
                <a:cubicBezTo>
                  <a:pt x="56" y="8831"/>
                  <a:pt x="53" y="9483"/>
                  <a:pt x="51" y="10135"/>
                </a:cubicBezTo>
                <a:cubicBezTo>
                  <a:pt x="50" y="10457"/>
                  <a:pt x="49" y="10777"/>
                  <a:pt x="48" y="11099"/>
                </a:cubicBezTo>
                <a:cubicBezTo>
                  <a:pt x="47" y="11393"/>
                  <a:pt x="48" y="11687"/>
                  <a:pt x="100" y="11976"/>
                </a:cubicBezTo>
                <a:cubicBezTo>
                  <a:pt x="186" y="12456"/>
                  <a:pt x="458" y="12928"/>
                  <a:pt x="933" y="13108"/>
                </a:cubicBezTo>
                <a:cubicBezTo>
                  <a:pt x="1033" y="13146"/>
                  <a:pt x="1145" y="13169"/>
                  <a:pt x="1252" y="13169"/>
                </a:cubicBezTo>
                <a:cubicBezTo>
                  <a:pt x="1254" y="13169"/>
                  <a:pt x="1257" y="13169"/>
                  <a:pt x="1259" y="13169"/>
                </a:cubicBezTo>
                <a:cubicBezTo>
                  <a:pt x="1388" y="13167"/>
                  <a:pt x="1479" y="13054"/>
                  <a:pt x="1583" y="12989"/>
                </a:cubicBezTo>
                <a:cubicBezTo>
                  <a:pt x="1788" y="12861"/>
                  <a:pt x="2013" y="12777"/>
                  <a:pt x="2247" y="12724"/>
                </a:cubicBezTo>
                <a:cubicBezTo>
                  <a:pt x="2483" y="12671"/>
                  <a:pt x="2724" y="12651"/>
                  <a:pt x="2966" y="12651"/>
                </a:cubicBezTo>
                <a:cubicBezTo>
                  <a:pt x="3233" y="12651"/>
                  <a:pt x="3501" y="12676"/>
                  <a:pt x="3763" y="12707"/>
                </a:cubicBezTo>
                <a:cubicBezTo>
                  <a:pt x="4310" y="12772"/>
                  <a:pt x="4853" y="12875"/>
                  <a:pt x="5400" y="12938"/>
                </a:cubicBezTo>
                <a:cubicBezTo>
                  <a:pt x="6669" y="13085"/>
                  <a:pt x="7946" y="13111"/>
                  <a:pt x="9219" y="13205"/>
                </a:cubicBezTo>
                <a:cubicBezTo>
                  <a:pt x="9860" y="13253"/>
                  <a:pt x="10500" y="13317"/>
                  <a:pt x="11134" y="13424"/>
                </a:cubicBezTo>
                <a:cubicBezTo>
                  <a:pt x="11749" y="13526"/>
                  <a:pt x="12358" y="13663"/>
                  <a:pt x="12967" y="13796"/>
                </a:cubicBezTo>
                <a:cubicBezTo>
                  <a:pt x="14136" y="14051"/>
                  <a:pt x="15300" y="14261"/>
                  <a:pt x="16498" y="14261"/>
                </a:cubicBezTo>
                <a:cubicBezTo>
                  <a:pt x="16552" y="14261"/>
                  <a:pt x="16606" y="14260"/>
                  <a:pt x="16660" y="14259"/>
                </a:cubicBezTo>
                <a:cubicBezTo>
                  <a:pt x="17953" y="14238"/>
                  <a:pt x="19236" y="14050"/>
                  <a:pt x="20525" y="13980"/>
                </a:cubicBezTo>
                <a:cubicBezTo>
                  <a:pt x="21615" y="13919"/>
                  <a:pt x="22718" y="13973"/>
                  <a:pt x="23796" y="13769"/>
                </a:cubicBezTo>
                <a:cubicBezTo>
                  <a:pt x="24313" y="13670"/>
                  <a:pt x="24820" y="13506"/>
                  <a:pt x="25277" y="13242"/>
                </a:cubicBezTo>
                <a:cubicBezTo>
                  <a:pt x="25711" y="12992"/>
                  <a:pt x="26148" y="12628"/>
                  <a:pt x="26165" y="12087"/>
                </a:cubicBezTo>
                <a:cubicBezTo>
                  <a:pt x="26174" y="11806"/>
                  <a:pt x="26071" y="11536"/>
                  <a:pt x="25960" y="11284"/>
                </a:cubicBezTo>
                <a:cubicBezTo>
                  <a:pt x="25831" y="10995"/>
                  <a:pt x="25692" y="10711"/>
                  <a:pt x="25556" y="10424"/>
                </a:cubicBezTo>
                <a:cubicBezTo>
                  <a:pt x="25280" y="9836"/>
                  <a:pt x="25017" y="9241"/>
                  <a:pt x="24726" y="8660"/>
                </a:cubicBezTo>
                <a:cubicBezTo>
                  <a:pt x="24617" y="8443"/>
                  <a:pt x="24475" y="8244"/>
                  <a:pt x="24244" y="8148"/>
                </a:cubicBezTo>
                <a:cubicBezTo>
                  <a:pt x="23992" y="8043"/>
                  <a:pt x="23700" y="8056"/>
                  <a:pt x="23431" y="8053"/>
                </a:cubicBezTo>
                <a:cubicBezTo>
                  <a:pt x="23345" y="8052"/>
                  <a:pt x="23259" y="8052"/>
                  <a:pt x="23173" y="8052"/>
                </a:cubicBezTo>
                <a:cubicBezTo>
                  <a:pt x="22618" y="8052"/>
                  <a:pt x="22062" y="8075"/>
                  <a:pt x="21508" y="8122"/>
                </a:cubicBezTo>
                <a:cubicBezTo>
                  <a:pt x="20999" y="8165"/>
                  <a:pt x="20489" y="8243"/>
                  <a:pt x="19978" y="8243"/>
                </a:cubicBezTo>
                <a:cubicBezTo>
                  <a:pt x="19867" y="8243"/>
                  <a:pt x="19756" y="8239"/>
                  <a:pt x="19645" y="8231"/>
                </a:cubicBezTo>
                <a:cubicBezTo>
                  <a:pt x="19110" y="8189"/>
                  <a:pt x="18609" y="8002"/>
                  <a:pt x="18163" y="7708"/>
                </a:cubicBezTo>
                <a:cubicBezTo>
                  <a:pt x="17269" y="7121"/>
                  <a:pt x="16691" y="6224"/>
                  <a:pt x="16067" y="5381"/>
                </a:cubicBezTo>
                <a:cubicBezTo>
                  <a:pt x="15751" y="4955"/>
                  <a:pt x="15397" y="4546"/>
                  <a:pt x="14929" y="4285"/>
                </a:cubicBezTo>
                <a:cubicBezTo>
                  <a:pt x="14463" y="4025"/>
                  <a:pt x="13935" y="3920"/>
                  <a:pt x="13408" y="3879"/>
                </a:cubicBezTo>
                <a:cubicBezTo>
                  <a:pt x="13154" y="3860"/>
                  <a:pt x="12899" y="3855"/>
                  <a:pt x="12643" y="3855"/>
                </a:cubicBezTo>
                <a:cubicBezTo>
                  <a:pt x="12450" y="3855"/>
                  <a:pt x="12257" y="3858"/>
                  <a:pt x="12064" y="3858"/>
                </a:cubicBezTo>
                <a:cubicBezTo>
                  <a:pt x="11487" y="3858"/>
                  <a:pt x="10912" y="3836"/>
                  <a:pt x="10354" y="3664"/>
                </a:cubicBezTo>
                <a:cubicBezTo>
                  <a:pt x="9893" y="3522"/>
                  <a:pt x="9465" y="3265"/>
                  <a:pt x="9185" y="2863"/>
                </a:cubicBezTo>
                <a:cubicBezTo>
                  <a:pt x="8887" y="2436"/>
                  <a:pt x="8747" y="1924"/>
                  <a:pt x="8473" y="1483"/>
                </a:cubicBezTo>
                <a:cubicBezTo>
                  <a:pt x="7915" y="585"/>
                  <a:pt x="6844" y="273"/>
                  <a:pt x="5861" y="99"/>
                </a:cubicBezTo>
                <a:cubicBezTo>
                  <a:pt x="5533" y="41"/>
                  <a:pt x="5197" y="0"/>
                  <a:pt x="4863" y="0"/>
                </a:cubicBezTo>
                <a:close/>
              </a:path>
            </a:pathLst>
          </a:custGeom>
          <a:solidFill>
            <a:srgbClr val="FF6EA7">
              <a:alpha val="497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 name="Google Shape;11;p2"/>
          <p:cNvSpPr/>
          <p:nvPr/>
        </p:nvSpPr>
        <p:spPr>
          <a:xfrm>
            <a:off x="9848955" y="4325035"/>
            <a:ext cx="2758568" cy="2766627"/>
          </a:xfrm>
          <a:custGeom>
            <a:avLst/>
            <a:gdLst/>
            <a:ahLst/>
            <a:cxnLst/>
            <a:rect l="l" t="t" r="r" b="b"/>
            <a:pathLst>
              <a:path w="13007" h="13045" extrusionOk="0">
                <a:moveTo>
                  <a:pt x="11086" y="1"/>
                </a:moveTo>
                <a:cubicBezTo>
                  <a:pt x="10136" y="1"/>
                  <a:pt x="9220" y="578"/>
                  <a:pt x="8514" y="1160"/>
                </a:cubicBezTo>
                <a:cubicBezTo>
                  <a:pt x="7734" y="1801"/>
                  <a:pt x="7147" y="2603"/>
                  <a:pt x="6690" y="3499"/>
                </a:cubicBezTo>
                <a:cubicBezTo>
                  <a:pt x="6269" y="4325"/>
                  <a:pt x="5846" y="5241"/>
                  <a:pt x="4914" y="5581"/>
                </a:cubicBezTo>
                <a:cubicBezTo>
                  <a:pt x="3974" y="5923"/>
                  <a:pt x="2923" y="5759"/>
                  <a:pt x="2005" y="6187"/>
                </a:cubicBezTo>
                <a:cubicBezTo>
                  <a:pt x="1188" y="6570"/>
                  <a:pt x="602" y="7349"/>
                  <a:pt x="329" y="8196"/>
                </a:cubicBezTo>
                <a:cubicBezTo>
                  <a:pt x="1" y="9208"/>
                  <a:pt x="140" y="10320"/>
                  <a:pt x="509" y="11301"/>
                </a:cubicBezTo>
                <a:cubicBezTo>
                  <a:pt x="597" y="11534"/>
                  <a:pt x="989" y="11993"/>
                  <a:pt x="1051" y="11993"/>
                </a:cubicBezTo>
                <a:cubicBezTo>
                  <a:pt x="1057" y="11993"/>
                  <a:pt x="1060" y="11988"/>
                  <a:pt x="1059" y="11977"/>
                </a:cubicBezTo>
                <a:lnTo>
                  <a:pt x="1059" y="11977"/>
                </a:lnTo>
                <a:cubicBezTo>
                  <a:pt x="1717" y="12454"/>
                  <a:pt x="2513" y="12576"/>
                  <a:pt x="3318" y="12576"/>
                </a:cubicBezTo>
                <a:cubicBezTo>
                  <a:pt x="3796" y="12576"/>
                  <a:pt x="4277" y="12533"/>
                  <a:pt x="4735" y="12495"/>
                </a:cubicBezTo>
                <a:cubicBezTo>
                  <a:pt x="5450" y="12436"/>
                  <a:pt x="6168" y="12406"/>
                  <a:pt x="6885" y="12406"/>
                </a:cubicBezTo>
                <a:cubicBezTo>
                  <a:pt x="7827" y="12406"/>
                  <a:pt x="8769" y="12458"/>
                  <a:pt x="9706" y="12564"/>
                </a:cubicBezTo>
                <a:cubicBezTo>
                  <a:pt x="10641" y="12670"/>
                  <a:pt x="11568" y="12831"/>
                  <a:pt x="12485" y="13041"/>
                </a:cubicBezTo>
                <a:cubicBezTo>
                  <a:pt x="12495" y="13043"/>
                  <a:pt x="12505" y="13045"/>
                  <a:pt x="12515" y="13045"/>
                </a:cubicBezTo>
                <a:cubicBezTo>
                  <a:pt x="12578" y="13045"/>
                  <a:pt x="12630" y="12997"/>
                  <a:pt x="12632" y="12929"/>
                </a:cubicBezTo>
                <a:lnTo>
                  <a:pt x="12879" y="5509"/>
                </a:lnTo>
                <a:cubicBezTo>
                  <a:pt x="12900" y="4891"/>
                  <a:pt x="12920" y="4272"/>
                  <a:pt x="12940" y="3654"/>
                </a:cubicBezTo>
                <a:cubicBezTo>
                  <a:pt x="12960" y="3073"/>
                  <a:pt x="13006" y="2485"/>
                  <a:pt x="12985" y="1903"/>
                </a:cubicBezTo>
                <a:cubicBezTo>
                  <a:pt x="12967" y="1412"/>
                  <a:pt x="12856" y="914"/>
                  <a:pt x="12502" y="551"/>
                </a:cubicBezTo>
                <a:cubicBezTo>
                  <a:pt x="12188" y="228"/>
                  <a:pt x="11746" y="54"/>
                  <a:pt x="11303" y="11"/>
                </a:cubicBezTo>
                <a:cubicBezTo>
                  <a:pt x="11230" y="4"/>
                  <a:pt x="11158" y="1"/>
                  <a:pt x="11086" y="1"/>
                </a:cubicBezTo>
                <a:close/>
              </a:path>
            </a:pathLst>
          </a:custGeom>
          <a:solidFill>
            <a:srgbClr val="B2F7EF">
              <a:alpha val="497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 name="Google Shape;12;p2"/>
          <p:cNvSpPr/>
          <p:nvPr/>
        </p:nvSpPr>
        <p:spPr>
          <a:xfrm>
            <a:off x="7261499" y="-461966"/>
            <a:ext cx="5169956" cy="1826673"/>
          </a:xfrm>
          <a:custGeom>
            <a:avLst/>
            <a:gdLst/>
            <a:ahLst/>
            <a:cxnLst/>
            <a:rect l="l" t="t" r="r" b="b"/>
            <a:pathLst>
              <a:path w="24377" h="8613" extrusionOk="0">
                <a:moveTo>
                  <a:pt x="22626" y="1"/>
                </a:moveTo>
                <a:cubicBezTo>
                  <a:pt x="22431" y="1"/>
                  <a:pt x="22241" y="55"/>
                  <a:pt x="22058" y="101"/>
                </a:cubicBezTo>
                <a:cubicBezTo>
                  <a:pt x="21511" y="238"/>
                  <a:pt x="20953" y="349"/>
                  <a:pt x="20391" y="439"/>
                </a:cubicBezTo>
                <a:cubicBezTo>
                  <a:pt x="18472" y="743"/>
                  <a:pt x="16508" y="793"/>
                  <a:pt x="14552" y="793"/>
                </a:cubicBezTo>
                <a:cubicBezTo>
                  <a:pt x="14183" y="793"/>
                  <a:pt x="13813" y="791"/>
                  <a:pt x="13445" y="789"/>
                </a:cubicBezTo>
                <a:cubicBezTo>
                  <a:pt x="11020" y="775"/>
                  <a:pt x="8592" y="763"/>
                  <a:pt x="6170" y="648"/>
                </a:cubicBezTo>
                <a:cubicBezTo>
                  <a:pt x="4959" y="590"/>
                  <a:pt x="3748" y="506"/>
                  <a:pt x="2545" y="383"/>
                </a:cubicBezTo>
                <a:cubicBezTo>
                  <a:pt x="2238" y="351"/>
                  <a:pt x="1932" y="316"/>
                  <a:pt x="1627" y="279"/>
                </a:cubicBezTo>
                <a:cubicBezTo>
                  <a:pt x="1398" y="252"/>
                  <a:pt x="1163" y="215"/>
                  <a:pt x="930" y="215"/>
                </a:cubicBezTo>
                <a:cubicBezTo>
                  <a:pt x="895" y="215"/>
                  <a:pt x="861" y="215"/>
                  <a:pt x="827" y="217"/>
                </a:cubicBezTo>
                <a:cubicBezTo>
                  <a:pt x="405" y="240"/>
                  <a:pt x="13" y="441"/>
                  <a:pt x="5" y="792"/>
                </a:cubicBezTo>
                <a:cubicBezTo>
                  <a:pt x="1" y="936"/>
                  <a:pt x="84" y="1057"/>
                  <a:pt x="235" y="1138"/>
                </a:cubicBezTo>
                <a:cubicBezTo>
                  <a:pt x="259" y="1152"/>
                  <a:pt x="283" y="1157"/>
                  <a:pt x="305" y="1157"/>
                </a:cubicBezTo>
                <a:cubicBezTo>
                  <a:pt x="307" y="1157"/>
                  <a:pt x="309" y="1157"/>
                  <a:pt x="311" y="1157"/>
                </a:cubicBezTo>
                <a:lnTo>
                  <a:pt x="311" y="1157"/>
                </a:lnTo>
                <a:cubicBezTo>
                  <a:pt x="180" y="1807"/>
                  <a:pt x="426" y="2480"/>
                  <a:pt x="944" y="3003"/>
                </a:cubicBezTo>
                <a:cubicBezTo>
                  <a:pt x="1219" y="3281"/>
                  <a:pt x="1569" y="3518"/>
                  <a:pt x="1974" y="3679"/>
                </a:cubicBezTo>
                <a:cubicBezTo>
                  <a:pt x="2424" y="3858"/>
                  <a:pt x="2928" y="3933"/>
                  <a:pt x="3430" y="3957"/>
                </a:cubicBezTo>
                <a:cubicBezTo>
                  <a:pt x="3565" y="3964"/>
                  <a:pt x="3702" y="3967"/>
                  <a:pt x="3838" y="3967"/>
                </a:cubicBezTo>
                <a:cubicBezTo>
                  <a:pt x="4389" y="3967"/>
                  <a:pt x="4946" y="3924"/>
                  <a:pt x="5497" y="3924"/>
                </a:cubicBezTo>
                <a:cubicBezTo>
                  <a:pt x="5880" y="3924"/>
                  <a:pt x="6260" y="3944"/>
                  <a:pt x="6634" y="4014"/>
                </a:cubicBezTo>
                <a:cubicBezTo>
                  <a:pt x="7452" y="4167"/>
                  <a:pt x="8044" y="4590"/>
                  <a:pt x="8476" y="5128"/>
                </a:cubicBezTo>
                <a:cubicBezTo>
                  <a:pt x="8889" y="5644"/>
                  <a:pt x="9168" y="6215"/>
                  <a:pt x="9504" y="6761"/>
                </a:cubicBezTo>
                <a:cubicBezTo>
                  <a:pt x="9818" y="7272"/>
                  <a:pt x="10194" y="7795"/>
                  <a:pt x="10779" y="8153"/>
                </a:cubicBezTo>
                <a:cubicBezTo>
                  <a:pt x="11306" y="8477"/>
                  <a:pt x="11931" y="8612"/>
                  <a:pt x="12573" y="8612"/>
                </a:cubicBezTo>
                <a:cubicBezTo>
                  <a:pt x="12917" y="8612"/>
                  <a:pt x="13266" y="8573"/>
                  <a:pt x="13607" y="8503"/>
                </a:cubicBezTo>
                <a:cubicBezTo>
                  <a:pt x="14755" y="8264"/>
                  <a:pt x="15723" y="7708"/>
                  <a:pt x="16790" y="7327"/>
                </a:cubicBezTo>
                <a:cubicBezTo>
                  <a:pt x="17672" y="7012"/>
                  <a:pt x="18645" y="6819"/>
                  <a:pt x="19621" y="6819"/>
                </a:cubicBezTo>
                <a:cubicBezTo>
                  <a:pt x="19841" y="6819"/>
                  <a:pt x="20062" y="6829"/>
                  <a:pt x="20281" y="6849"/>
                </a:cubicBezTo>
                <a:cubicBezTo>
                  <a:pt x="21290" y="6943"/>
                  <a:pt x="22275" y="7285"/>
                  <a:pt x="22992" y="7844"/>
                </a:cubicBezTo>
                <a:cubicBezTo>
                  <a:pt x="23170" y="7982"/>
                  <a:pt x="23328" y="8133"/>
                  <a:pt x="23467" y="8296"/>
                </a:cubicBezTo>
                <a:cubicBezTo>
                  <a:pt x="23495" y="8329"/>
                  <a:pt x="23541" y="8346"/>
                  <a:pt x="23587" y="8346"/>
                </a:cubicBezTo>
                <a:cubicBezTo>
                  <a:pt x="23643" y="8346"/>
                  <a:pt x="23698" y="8320"/>
                  <a:pt x="23718" y="8271"/>
                </a:cubicBezTo>
                <a:cubicBezTo>
                  <a:pt x="24376" y="6550"/>
                  <a:pt x="24252" y="4734"/>
                  <a:pt x="23880" y="2982"/>
                </a:cubicBezTo>
                <a:cubicBezTo>
                  <a:pt x="23786" y="2536"/>
                  <a:pt x="23676" y="2093"/>
                  <a:pt x="23557" y="1650"/>
                </a:cubicBezTo>
                <a:cubicBezTo>
                  <a:pt x="23441" y="1217"/>
                  <a:pt x="23343" y="773"/>
                  <a:pt x="23189" y="348"/>
                </a:cubicBezTo>
                <a:cubicBezTo>
                  <a:pt x="23127" y="176"/>
                  <a:pt x="22987" y="38"/>
                  <a:pt x="22748" y="8"/>
                </a:cubicBezTo>
                <a:cubicBezTo>
                  <a:pt x="22707" y="3"/>
                  <a:pt x="22666" y="1"/>
                  <a:pt x="22626" y="1"/>
                </a:cubicBezTo>
                <a:close/>
              </a:path>
            </a:pathLst>
          </a:custGeom>
          <a:solidFill>
            <a:srgbClr val="FFE652">
              <a:alpha val="5028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 name="Google Shape;13;p2"/>
          <p:cNvSpPr/>
          <p:nvPr/>
        </p:nvSpPr>
        <p:spPr>
          <a:xfrm>
            <a:off x="10666521" y="12163"/>
            <a:ext cx="235" cy="229"/>
          </a:xfrm>
          <a:custGeom>
            <a:avLst/>
            <a:gdLst/>
            <a:ahLst/>
            <a:cxnLst/>
            <a:rect l="l" t="t" r="r" b="b"/>
            <a:pathLst>
              <a:path w="1" h="1" extrusionOk="0">
                <a:moveTo>
                  <a:pt x="0" y="1"/>
                </a:moveTo>
                <a:lnTo>
                  <a:pt x="0" y="1"/>
                </a:lnTo>
                <a:lnTo>
                  <a:pt x="0" y="1"/>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 name="Google Shape;14;p2"/>
          <p:cNvSpPr/>
          <p:nvPr/>
        </p:nvSpPr>
        <p:spPr>
          <a:xfrm>
            <a:off x="10666521" y="12163"/>
            <a:ext cx="235" cy="229"/>
          </a:xfrm>
          <a:custGeom>
            <a:avLst/>
            <a:gdLst/>
            <a:ahLst/>
            <a:cxnLst/>
            <a:rect l="l" t="t" r="r" b="b"/>
            <a:pathLst>
              <a:path w="1" h="1" extrusionOk="0">
                <a:moveTo>
                  <a:pt x="0" y="1"/>
                </a:moveTo>
                <a:lnTo>
                  <a:pt x="0" y="1"/>
                </a:lnTo>
                <a:lnTo>
                  <a:pt x="0" y="1"/>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 name="Google Shape;15;p2"/>
          <p:cNvSpPr/>
          <p:nvPr/>
        </p:nvSpPr>
        <p:spPr>
          <a:xfrm>
            <a:off x="10666521" y="12163"/>
            <a:ext cx="235" cy="229"/>
          </a:xfrm>
          <a:custGeom>
            <a:avLst/>
            <a:gdLst/>
            <a:ahLst/>
            <a:cxnLst/>
            <a:rect l="l" t="t" r="r" b="b"/>
            <a:pathLst>
              <a:path w="1" h="1" extrusionOk="0">
                <a:moveTo>
                  <a:pt x="0" y="1"/>
                </a:moveTo>
                <a:lnTo>
                  <a:pt x="0" y="1"/>
                </a:lnTo>
                <a:lnTo>
                  <a:pt x="0" y="1"/>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 name="Google Shape;16;p2"/>
          <p:cNvSpPr txBox="1">
            <a:spLocks noGrp="1"/>
          </p:cNvSpPr>
          <p:nvPr>
            <p:ph type="ctrTitle"/>
          </p:nvPr>
        </p:nvSpPr>
        <p:spPr>
          <a:xfrm>
            <a:off x="1426200" y="1650633"/>
            <a:ext cx="9339600" cy="25172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9600"/>
              <a:buFont typeface="Gloria Hallelujah"/>
              <a:buNone/>
              <a:defRPr sz="6133">
                <a:latin typeface="Gloria Hallelujah"/>
                <a:ea typeface="Gloria Hallelujah"/>
                <a:cs typeface="Gloria Hallelujah"/>
                <a:sym typeface="Gloria Hallelujah"/>
              </a:defRPr>
            </a:lvl1pPr>
            <a:lvl2pPr lvl="1" algn="r" rtl="0">
              <a:spcBef>
                <a:spcPts val="0"/>
              </a:spcBef>
              <a:spcAft>
                <a:spcPts val="0"/>
              </a:spcAft>
              <a:buSzPts val="12000"/>
              <a:buNone/>
              <a:defRPr sz="16000"/>
            </a:lvl2pPr>
            <a:lvl3pPr lvl="2" algn="r" rtl="0">
              <a:spcBef>
                <a:spcPts val="0"/>
              </a:spcBef>
              <a:spcAft>
                <a:spcPts val="0"/>
              </a:spcAft>
              <a:buSzPts val="12000"/>
              <a:buNone/>
              <a:defRPr sz="16000"/>
            </a:lvl3pPr>
            <a:lvl4pPr lvl="3" algn="r" rtl="0">
              <a:spcBef>
                <a:spcPts val="0"/>
              </a:spcBef>
              <a:spcAft>
                <a:spcPts val="0"/>
              </a:spcAft>
              <a:buSzPts val="12000"/>
              <a:buNone/>
              <a:defRPr sz="16000"/>
            </a:lvl4pPr>
            <a:lvl5pPr lvl="4" algn="r" rtl="0">
              <a:spcBef>
                <a:spcPts val="0"/>
              </a:spcBef>
              <a:spcAft>
                <a:spcPts val="0"/>
              </a:spcAft>
              <a:buSzPts val="12000"/>
              <a:buNone/>
              <a:defRPr sz="16000"/>
            </a:lvl5pPr>
            <a:lvl6pPr lvl="5" algn="r" rtl="0">
              <a:spcBef>
                <a:spcPts val="0"/>
              </a:spcBef>
              <a:spcAft>
                <a:spcPts val="0"/>
              </a:spcAft>
              <a:buSzPts val="12000"/>
              <a:buNone/>
              <a:defRPr sz="16000"/>
            </a:lvl6pPr>
            <a:lvl7pPr lvl="6" algn="r" rtl="0">
              <a:spcBef>
                <a:spcPts val="0"/>
              </a:spcBef>
              <a:spcAft>
                <a:spcPts val="0"/>
              </a:spcAft>
              <a:buSzPts val="12000"/>
              <a:buNone/>
              <a:defRPr sz="16000"/>
            </a:lvl7pPr>
            <a:lvl8pPr lvl="7" algn="r" rtl="0">
              <a:spcBef>
                <a:spcPts val="0"/>
              </a:spcBef>
              <a:spcAft>
                <a:spcPts val="0"/>
              </a:spcAft>
              <a:buSzPts val="12000"/>
              <a:buNone/>
              <a:defRPr sz="16000"/>
            </a:lvl8pPr>
            <a:lvl9pPr lvl="8" algn="r" rtl="0">
              <a:spcBef>
                <a:spcPts val="0"/>
              </a:spcBef>
              <a:spcAft>
                <a:spcPts val="0"/>
              </a:spcAft>
              <a:buSzPts val="12000"/>
              <a:buNone/>
              <a:defRPr sz="16000"/>
            </a:lvl9pPr>
          </a:lstStyle>
          <a:p>
            <a:endParaRPr/>
          </a:p>
        </p:txBody>
      </p:sp>
      <p:sp>
        <p:nvSpPr>
          <p:cNvPr id="17" name="Google Shape;17;p2"/>
          <p:cNvSpPr txBox="1">
            <a:spLocks noGrp="1"/>
          </p:cNvSpPr>
          <p:nvPr>
            <p:ph type="subTitle" idx="1"/>
          </p:nvPr>
        </p:nvSpPr>
        <p:spPr>
          <a:xfrm>
            <a:off x="4436415" y="5016400"/>
            <a:ext cx="3319200" cy="8940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2"/>
              </a:buClr>
              <a:buSzPts val="1800"/>
              <a:buFont typeface="Raleway SemiBold"/>
              <a:buNone/>
              <a:defRPr sz="2400">
                <a:solidFill>
                  <a:schemeClr val="dk2"/>
                </a:solidFill>
                <a:latin typeface="Raleway SemiBold"/>
                <a:ea typeface="Raleway SemiBold"/>
                <a:cs typeface="Raleway SemiBold"/>
                <a:sym typeface="Raleway SemiBold"/>
              </a:defRPr>
            </a:lvl1pPr>
            <a:lvl2pPr lvl="1" rtl="0">
              <a:lnSpc>
                <a:spcPct val="100000"/>
              </a:lnSpc>
              <a:spcBef>
                <a:spcPts val="0"/>
              </a:spcBef>
              <a:spcAft>
                <a:spcPts val="0"/>
              </a:spcAft>
              <a:buSzPts val="1400"/>
              <a:buFont typeface="Raleway SemiBold"/>
              <a:buNone/>
              <a:defRPr sz="1867">
                <a:latin typeface="Raleway SemiBold"/>
                <a:ea typeface="Raleway SemiBold"/>
                <a:cs typeface="Raleway SemiBold"/>
                <a:sym typeface="Raleway SemiBold"/>
              </a:defRPr>
            </a:lvl2pPr>
            <a:lvl3pPr lvl="2" rtl="0">
              <a:lnSpc>
                <a:spcPct val="100000"/>
              </a:lnSpc>
              <a:spcBef>
                <a:spcPts val="0"/>
              </a:spcBef>
              <a:spcAft>
                <a:spcPts val="0"/>
              </a:spcAft>
              <a:buSzPts val="1400"/>
              <a:buFont typeface="Raleway SemiBold"/>
              <a:buNone/>
              <a:defRPr sz="1867">
                <a:latin typeface="Raleway SemiBold"/>
                <a:ea typeface="Raleway SemiBold"/>
                <a:cs typeface="Raleway SemiBold"/>
                <a:sym typeface="Raleway SemiBold"/>
              </a:defRPr>
            </a:lvl3pPr>
            <a:lvl4pPr lvl="3" rtl="0">
              <a:lnSpc>
                <a:spcPct val="100000"/>
              </a:lnSpc>
              <a:spcBef>
                <a:spcPts val="0"/>
              </a:spcBef>
              <a:spcAft>
                <a:spcPts val="0"/>
              </a:spcAft>
              <a:buSzPts val="1400"/>
              <a:buFont typeface="Raleway SemiBold"/>
              <a:buNone/>
              <a:defRPr sz="1867">
                <a:latin typeface="Raleway SemiBold"/>
                <a:ea typeface="Raleway SemiBold"/>
                <a:cs typeface="Raleway SemiBold"/>
                <a:sym typeface="Raleway SemiBold"/>
              </a:defRPr>
            </a:lvl4pPr>
            <a:lvl5pPr lvl="4" rtl="0">
              <a:lnSpc>
                <a:spcPct val="100000"/>
              </a:lnSpc>
              <a:spcBef>
                <a:spcPts val="0"/>
              </a:spcBef>
              <a:spcAft>
                <a:spcPts val="0"/>
              </a:spcAft>
              <a:buSzPts val="1400"/>
              <a:buFont typeface="Raleway SemiBold"/>
              <a:buNone/>
              <a:defRPr sz="1867">
                <a:latin typeface="Raleway SemiBold"/>
                <a:ea typeface="Raleway SemiBold"/>
                <a:cs typeface="Raleway SemiBold"/>
                <a:sym typeface="Raleway SemiBold"/>
              </a:defRPr>
            </a:lvl5pPr>
            <a:lvl6pPr lvl="5" rtl="0">
              <a:lnSpc>
                <a:spcPct val="100000"/>
              </a:lnSpc>
              <a:spcBef>
                <a:spcPts val="0"/>
              </a:spcBef>
              <a:spcAft>
                <a:spcPts val="0"/>
              </a:spcAft>
              <a:buSzPts val="1400"/>
              <a:buFont typeface="Raleway SemiBold"/>
              <a:buNone/>
              <a:defRPr sz="1867">
                <a:latin typeface="Raleway SemiBold"/>
                <a:ea typeface="Raleway SemiBold"/>
                <a:cs typeface="Raleway SemiBold"/>
                <a:sym typeface="Raleway SemiBold"/>
              </a:defRPr>
            </a:lvl6pPr>
            <a:lvl7pPr lvl="6" rtl="0">
              <a:lnSpc>
                <a:spcPct val="100000"/>
              </a:lnSpc>
              <a:spcBef>
                <a:spcPts val="0"/>
              </a:spcBef>
              <a:spcAft>
                <a:spcPts val="0"/>
              </a:spcAft>
              <a:buSzPts val="1400"/>
              <a:buFont typeface="Raleway SemiBold"/>
              <a:buNone/>
              <a:defRPr sz="1867">
                <a:latin typeface="Raleway SemiBold"/>
                <a:ea typeface="Raleway SemiBold"/>
                <a:cs typeface="Raleway SemiBold"/>
                <a:sym typeface="Raleway SemiBold"/>
              </a:defRPr>
            </a:lvl7pPr>
            <a:lvl8pPr lvl="7" rtl="0">
              <a:lnSpc>
                <a:spcPct val="100000"/>
              </a:lnSpc>
              <a:spcBef>
                <a:spcPts val="0"/>
              </a:spcBef>
              <a:spcAft>
                <a:spcPts val="0"/>
              </a:spcAft>
              <a:buSzPts val="1400"/>
              <a:buFont typeface="Raleway SemiBold"/>
              <a:buNone/>
              <a:defRPr sz="1867">
                <a:latin typeface="Raleway SemiBold"/>
                <a:ea typeface="Raleway SemiBold"/>
                <a:cs typeface="Raleway SemiBold"/>
                <a:sym typeface="Raleway SemiBold"/>
              </a:defRPr>
            </a:lvl8pPr>
            <a:lvl9pPr lvl="8" rtl="0">
              <a:lnSpc>
                <a:spcPct val="100000"/>
              </a:lnSpc>
              <a:spcBef>
                <a:spcPts val="0"/>
              </a:spcBef>
              <a:spcAft>
                <a:spcPts val="0"/>
              </a:spcAft>
              <a:buSzPts val="1400"/>
              <a:buFont typeface="Raleway SemiBold"/>
              <a:buNone/>
              <a:defRPr sz="1867">
                <a:latin typeface="Raleway SemiBold"/>
                <a:ea typeface="Raleway SemiBold"/>
                <a:cs typeface="Raleway SemiBold"/>
                <a:sym typeface="Raleway SemiBold"/>
              </a:defRPr>
            </a:lvl9pPr>
          </a:lstStyle>
          <a:p>
            <a:endParaRPr/>
          </a:p>
        </p:txBody>
      </p:sp>
      <p:grpSp>
        <p:nvGrpSpPr>
          <p:cNvPr id="18" name="Google Shape;18;p2"/>
          <p:cNvGrpSpPr/>
          <p:nvPr/>
        </p:nvGrpSpPr>
        <p:grpSpPr>
          <a:xfrm>
            <a:off x="9028262" y="5489903"/>
            <a:ext cx="812836" cy="1095312"/>
            <a:chOff x="4295900" y="1116675"/>
            <a:chExt cx="145125" cy="208875"/>
          </a:xfrm>
        </p:grpSpPr>
        <p:sp>
          <p:nvSpPr>
            <p:cNvPr id="19" name="Google Shape;19;p2"/>
            <p:cNvSpPr/>
            <p:nvPr/>
          </p:nvSpPr>
          <p:spPr>
            <a:xfrm>
              <a:off x="4295900" y="1116675"/>
              <a:ext cx="133450" cy="175625"/>
            </a:xfrm>
            <a:custGeom>
              <a:avLst/>
              <a:gdLst/>
              <a:ahLst/>
              <a:cxnLst/>
              <a:rect l="l" t="t" r="r" b="b"/>
              <a:pathLst>
                <a:path w="5338" h="7025" extrusionOk="0">
                  <a:moveTo>
                    <a:pt x="2701" y="136"/>
                  </a:moveTo>
                  <a:cubicBezTo>
                    <a:pt x="2815" y="136"/>
                    <a:pt x="2928" y="145"/>
                    <a:pt x="3039" y="165"/>
                  </a:cubicBezTo>
                  <a:cubicBezTo>
                    <a:pt x="3773" y="292"/>
                    <a:pt x="4450" y="847"/>
                    <a:pt x="4806" y="1613"/>
                  </a:cubicBezTo>
                  <a:cubicBezTo>
                    <a:pt x="5109" y="2268"/>
                    <a:pt x="5200" y="3057"/>
                    <a:pt x="5074" y="3956"/>
                  </a:cubicBezTo>
                  <a:cubicBezTo>
                    <a:pt x="5036" y="4222"/>
                    <a:pt x="4975" y="4524"/>
                    <a:pt x="4804" y="4758"/>
                  </a:cubicBezTo>
                  <a:lnTo>
                    <a:pt x="4782" y="4787"/>
                  </a:lnTo>
                  <a:cubicBezTo>
                    <a:pt x="4735" y="4849"/>
                    <a:pt x="4682" y="4920"/>
                    <a:pt x="4673" y="5011"/>
                  </a:cubicBezTo>
                  <a:cubicBezTo>
                    <a:pt x="4666" y="5087"/>
                    <a:pt x="4694" y="5158"/>
                    <a:pt x="4716" y="5215"/>
                  </a:cubicBezTo>
                  <a:lnTo>
                    <a:pt x="4984" y="5904"/>
                  </a:lnTo>
                  <a:cubicBezTo>
                    <a:pt x="5013" y="5977"/>
                    <a:pt x="5048" y="6068"/>
                    <a:pt x="5031" y="6145"/>
                  </a:cubicBezTo>
                  <a:cubicBezTo>
                    <a:pt x="5010" y="6239"/>
                    <a:pt x="4918" y="6308"/>
                    <a:pt x="4817" y="6376"/>
                  </a:cubicBezTo>
                  <a:cubicBezTo>
                    <a:pt x="4410" y="6649"/>
                    <a:pt x="4041" y="6877"/>
                    <a:pt x="3626" y="6889"/>
                  </a:cubicBezTo>
                  <a:cubicBezTo>
                    <a:pt x="3619" y="6889"/>
                    <a:pt x="3613" y="6889"/>
                    <a:pt x="3606" y="6889"/>
                  </a:cubicBezTo>
                  <a:cubicBezTo>
                    <a:pt x="3294" y="6889"/>
                    <a:pt x="3188" y="6670"/>
                    <a:pt x="3049" y="6394"/>
                  </a:cubicBezTo>
                  <a:cubicBezTo>
                    <a:pt x="3017" y="6331"/>
                    <a:pt x="2984" y="6265"/>
                    <a:pt x="2948" y="6201"/>
                  </a:cubicBezTo>
                  <a:cubicBezTo>
                    <a:pt x="2900" y="6116"/>
                    <a:pt x="2845" y="6021"/>
                    <a:pt x="2762" y="5951"/>
                  </a:cubicBezTo>
                  <a:cubicBezTo>
                    <a:pt x="2696" y="5893"/>
                    <a:pt x="2617" y="5857"/>
                    <a:pt x="2547" y="5829"/>
                  </a:cubicBezTo>
                  <a:cubicBezTo>
                    <a:pt x="2420" y="5776"/>
                    <a:pt x="2289" y="5735"/>
                    <a:pt x="2162" y="5695"/>
                  </a:cubicBezTo>
                  <a:cubicBezTo>
                    <a:pt x="2026" y="5653"/>
                    <a:pt x="1886" y="5609"/>
                    <a:pt x="1755" y="5552"/>
                  </a:cubicBezTo>
                  <a:cubicBezTo>
                    <a:pt x="1017" y="5234"/>
                    <a:pt x="457" y="4448"/>
                    <a:pt x="293" y="3499"/>
                  </a:cubicBezTo>
                  <a:cubicBezTo>
                    <a:pt x="139" y="2612"/>
                    <a:pt x="332" y="1736"/>
                    <a:pt x="821" y="1094"/>
                  </a:cubicBezTo>
                  <a:cubicBezTo>
                    <a:pt x="1276" y="496"/>
                    <a:pt x="2000" y="136"/>
                    <a:pt x="2701" y="136"/>
                  </a:cubicBezTo>
                  <a:close/>
                  <a:moveTo>
                    <a:pt x="2703" y="1"/>
                  </a:moveTo>
                  <a:cubicBezTo>
                    <a:pt x="1960" y="1"/>
                    <a:pt x="1195" y="381"/>
                    <a:pt x="713" y="1012"/>
                  </a:cubicBezTo>
                  <a:cubicBezTo>
                    <a:pt x="202" y="1684"/>
                    <a:pt x="1" y="2598"/>
                    <a:pt x="160" y="3522"/>
                  </a:cubicBezTo>
                  <a:cubicBezTo>
                    <a:pt x="332" y="4515"/>
                    <a:pt x="923" y="5341"/>
                    <a:pt x="1702" y="5676"/>
                  </a:cubicBezTo>
                  <a:cubicBezTo>
                    <a:pt x="1839" y="5735"/>
                    <a:pt x="1982" y="5781"/>
                    <a:pt x="2121" y="5823"/>
                  </a:cubicBezTo>
                  <a:cubicBezTo>
                    <a:pt x="2246" y="5863"/>
                    <a:pt x="2374" y="5904"/>
                    <a:pt x="2496" y="5953"/>
                  </a:cubicBezTo>
                  <a:cubicBezTo>
                    <a:pt x="2558" y="5978"/>
                    <a:pt x="2623" y="6008"/>
                    <a:pt x="2674" y="6053"/>
                  </a:cubicBezTo>
                  <a:cubicBezTo>
                    <a:pt x="2740" y="6109"/>
                    <a:pt x="2786" y="6189"/>
                    <a:pt x="2830" y="6267"/>
                  </a:cubicBezTo>
                  <a:cubicBezTo>
                    <a:pt x="2865" y="6329"/>
                    <a:pt x="2897" y="6393"/>
                    <a:pt x="2928" y="6455"/>
                  </a:cubicBezTo>
                  <a:cubicBezTo>
                    <a:pt x="3069" y="6735"/>
                    <a:pt x="3214" y="7024"/>
                    <a:pt x="3607" y="7024"/>
                  </a:cubicBezTo>
                  <a:lnTo>
                    <a:pt x="3631" y="7024"/>
                  </a:lnTo>
                  <a:cubicBezTo>
                    <a:pt x="4118" y="7010"/>
                    <a:pt x="4566" y="6708"/>
                    <a:pt x="4893" y="6488"/>
                  </a:cubicBezTo>
                  <a:cubicBezTo>
                    <a:pt x="5012" y="6408"/>
                    <a:pt x="5132" y="6317"/>
                    <a:pt x="5164" y="6174"/>
                  </a:cubicBezTo>
                  <a:cubicBezTo>
                    <a:pt x="5189" y="6057"/>
                    <a:pt x="5144" y="5940"/>
                    <a:pt x="5110" y="5854"/>
                  </a:cubicBezTo>
                  <a:lnTo>
                    <a:pt x="4842" y="5165"/>
                  </a:lnTo>
                  <a:cubicBezTo>
                    <a:pt x="4824" y="5119"/>
                    <a:pt x="4804" y="5068"/>
                    <a:pt x="4808" y="5023"/>
                  </a:cubicBezTo>
                  <a:cubicBezTo>
                    <a:pt x="4813" y="4971"/>
                    <a:pt x="4851" y="4921"/>
                    <a:pt x="4891" y="4868"/>
                  </a:cubicBezTo>
                  <a:lnTo>
                    <a:pt x="4914" y="4839"/>
                  </a:lnTo>
                  <a:cubicBezTo>
                    <a:pt x="5102" y="4580"/>
                    <a:pt x="5168" y="4257"/>
                    <a:pt x="5207" y="3974"/>
                  </a:cubicBezTo>
                  <a:cubicBezTo>
                    <a:pt x="5338" y="3049"/>
                    <a:pt x="5244" y="2235"/>
                    <a:pt x="4929" y="1556"/>
                  </a:cubicBezTo>
                  <a:cubicBezTo>
                    <a:pt x="4555" y="750"/>
                    <a:pt x="3840" y="167"/>
                    <a:pt x="3062" y="31"/>
                  </a:cubicBezTo>
                  <a:cubicBezTo>
                    <a:pt x="2944" y="11"/>
                    <a:pt x="2824" y="1"/>
                    <a:pt x="27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1"/>
                </a:solidFill>
              </a:endParaRPr>
            </a:p>
          </p:txBody>
        </p:sp>
        <p:sp>
          <p:nvSpPr>
            <p:cNvPr id="20" name="Google Shape;20;p2"/>
            <p:cNvSpPr/>
            <p:nvPr/>
          </p:nvSpPr>
          <p:spPr>
            <a:xfrm>
              <a:off x="4379125" y="1270250"/>
              <a:ext cx="61900" cy="55300"/>
            </a:xfrm>
            <a:custGeom>
              <a:avLst/>
              <a:gdLst/>
              <a:ahLst/>
              <a:cxnLst/>
              <a:rect l="l" t="t" r="r" b="b"/>
              <a:pathLst>
                <a:path w="2476" h="2212" extrusionOk="0">
                  <a:moveTo>
                    <a:pt x="1814" y="1"/>
                  </a:moveTo>
                  <a:cubicBezTo>
                    <a:pt x="1780" y="2"/>
                    <a:pt x="1746" y="29"/>
                    <a:pt x="1745" y="66"/>
                  </a:cubicBezTo>
                  <a:cubicBezTo>
                    <a:pt x="1743" y="104"/>
                    <a:pt x="1772" y="135"/>
                    <a:pt x="1809" y="137"/>
                  </a:cubicBezTo>
                  <a:cubicBezTo>
                    <a:pt x="1855" y="138"/>
                    <a:pt x="1900" y="161"/>
                    <a:pt x="1935" y="200"/>
                  </a:cubicBezTo>
                  <a:cubicBezTo>
                    <a:pt x="1968" y="237"/>
                    <a:pt x="1986" y="283"/>
                    <a:pt x="1983" y="328"/>
                  </a:cubicBezTo>
                  <a:cubicBezTo>
                    <a:pt x="1982" y="343"/>
                    <a:pt x="1980" y="357"/>
                    <a:pt x="1978" y="372"/>
                  </a:cubicBezTo>
                  <a:cubicBezTo>
                    <a:pt x="1969" y="421"/>
                    <a:pt x="1960" y="483"/>
                    <a:pt x="1992" y="540"/>
                  </a:cubicBezTo>
                  <a:cubicBezTo>
                    <a:pt x="2020" y="593"/>
                    <a:pt x="2070" y="618"/>
                    <a:pt x="2109" y="639"/>
                  </a:cubicBezTo>
                  <a:cubicBezTo>
                    <a:pt x="2137" y="653"/>
                    <a:pt x="2161" y="665"/>
                    <a:pt x="2171" y="681"/>
                  </a:cubicBezTo>
                  <a:cubicBezTo>
                    <a:pt x="2183" y="701"/>
                    <a:pt x="2178" y="736"/>
                    <a:pt x="2171" y="773"/>
                  </a:cubicBezTo>
                  <a:cubicBezTo>
                    <a:pt x="2163" y="832"/>
                    <a:pt x="2152" y="904"/>
                    <a:pt x="2199" y="967"/>
                  </a:cubicBezTo>
                  <a:cubicBezTo>
                    <a:pt x="2218" y="991"/>
                    <a:pt x="2243" y="1007"/>
                    <a:pt x="2262" y="1020"/>
                  </a:cubicBezTo>
                  <a:cubicBezTo>
                    <a:pt x="2269" y="1024"/>
                    <a:pt x="2277" y="1030"/>
                    <a:pt x="2283" y="1035"/>
                  </a:cubicBezTo>
                  <a:cubicBezTo>
                    <a:pt x="2328" y="1071"/>
                    <a:pt x="2332" y="1145"/>
                    <a:pt x="2314" y="1200"/>
                  </a:cubicBezTo>
                  <a:cubicBezTo>
                    <a:pt x="2290" y="1269"/>
                    <a:pt x="2231" y="1330"/>
                    <a:pt x="2179" y="1380"/>
                  </a:cubicBezTo>
                  <a:cubicBezTo>
                    <a:pt x="1861" y="1687"/>
                    <a:pt x="1469" y="1914"/>
                    <a:pt x="1045" y="2039"/>
                  </a:cubicBezTo>
                  <a:cubicBezTo>
                    <a:pt x="980" y="2059"/>
                    <a:pt x="912" y="2076"/>
                    <a:pt x="847" y="2076"/>
                  </a:cubicBezTo>
                  <a:cubicBezTo>
                    <a:pt x="828" y="2076"/>
                    <a:pt x="809" y="2075"/>
                    <a:pt x="790" y="2071"/>
                  </a:cubicBezTo>
                  <a:cubicBezTo>
                    <a:pt x="727" y="2061"/>
                    <a:pt x="651" y="2017"/>
                    <a:pt x="636" y="1947"/>
                  </a:cubicBezTo>
                  <a:cubicBezTo>
                    <a:pt x="632" y="1930"/>
                    <a:pt x="632" y="1909"/>
                    <a:pt x="631" y="1887"/>
                  </a:cubicBezTo>
                  <a:cubicBezTo>
                    <a:pt x="631" y="1842"/>
                    <a:pt x="628" y="1790"/>
                    <a:pt x="601" y="1741"/>
                  </a:cubicBezTo>
                  <a:cubicBezTo>
                    <a:pt x="563" y="1677"/>
                    <a:pt x="499" y="1649"/>
                    <a:pt x="442" y="1624"/>
                  </a:cubicBezTo>
                  <a:cubicBezTo>
                    <a:pt x="389" y="1601"/>
                    <a:pt x="356" y="1585"/>
                    <a:pt x="349" y="1561"/>
                  </a:cubicBezTo>
                  <a:cubicBezTo>
                    <a:pt x="343" y="1544"/>
                    <a:pt x="350" y="1518"/>
                    <a:pt x="356" y="1490"/>
                  </a:cubicBezTo>
                  <a:cubicBezTo>
                    <a:pt x="366" y="1451"/>
                    <a:pt x="376" y="1406"/>
                    <a:pt x="365" y="1357"/>
                  </a:cubicBezTo>
                  <a:cubicBezTo>
                    <a:pt x="349" y="1296"/>
                    <a:pt x="305" y="1256"/>
                    <a:pt x="271" y="1224"/>
                  </a:cubicBezTo>
                  <a:cubicBezTo>
                    <a:pt x="260" y="1215"/>
                    <a:pt x="249" y="1205"/>
                    <a:pt x="240" y="1195"/>
                  </a:cubicBezTo>
                  <a:cubicBezTo>
                    <a:pt x="131" y="1080"/>
                    <a:pt x="171" y="938"/>
                    <a:pt x="224" y="839"/>
                  </a:cubicBezTo>
                  <a:cubicBezTo>
                    <a:pt x="242" y="805"/>
                    <a:pt x="229" y="765"/>
                    <a:pt x="196" y="747"/>
                  </a:cubicBezTo>
                  <a:cubicBezTo>
                    <a:pt x="186" y="742"/>
                    <a:pt x="175" y="739"/>
                    <a:pt x="165" y="739"/>
                  </a:cubicBezTo>
                  <a:cubicBezTo>
                    <a:pt x="140" y="739"/>
                    <a:pt x="117" y="752"/>
                    <a:pt x="104" y="775"/>
                  </a:cubicBezTo>
                  <a:cubicBezTo>
                    <a:pt x="0" y="971"/>
                    <a:pt x="14" y="1153"/>
                    <a:pt x="141" y="1288"/>
                  </a:cubicBezTo>
                  <a:cubicBezTo>
                    <a:pt x="153" y="1300"/>
                    <a:pt x="166" y="1312"/>
                    <a:pt x="179" y="1324"/>
                  </a:cubicBezTo>
                  <a:cubicBezTo>
                    <a:pt x="204" y="1346"/>
                    <a:pt x="228" y="1368"/>
                    <a:pt x="233" y="1389"/>
                  </a:cubicBezTo>
                  <a:cubicBezTo>
                    <a:pt x="238" y="1407"/>
                    <a:pt x="231" y="1431"/>
                    <a:pt x="225" y="1459"/>
                  </a:cubicBezTo>
                  <a:cubicBezTo>
                    <a:pt x="215" y="1499"/>
                    <a:pt x="203" y="1549"/>
                    <a:pt x="219" y="1601"/>
                  </a:cubicBezTo>
                  <a:cubicBezTo>
                    <a:pt x="246" y="1686"/>
                    <a:pt x="325" y="1720"/>
                    <a:pt x="387" y="1748"/>
                  </a:cubicBezTo>
                  <a:cubicBezTo>
                    <a:pt x="430" y="1766"/>
                    <a:pt x="469" y="1783"/>
                    <a:pt x="483" y="1809"/>
                  </a:cubicBezTo>
                  <a:cubicBezTo>
                    <a:pt x="495" y="1828"/>
                    <a:pt x="495" y="1857"/>
                    <a:pt x="496" y="1890"/>
                  </a:cubicBezTo>
                  <a:cubicBezTo>
                    <a:pt x="496" y="1916"/>
                    <a:pt x="497" y="1946"/>
                    <a:pt x="504" y="1976"/>
                  </a:cubicBezTo>
                  <a:cubicBezTo>
                    <a:pt x="532" y="2108"/>
                    <a:pt x="656" y="2186"/>
                    <a:pt x="766" y="2205"/>
                  </a:cubicBezTo>
                  <a:cubicBezTo>
                    <a:pt x="793" y="2209"/>
                    <a:pt x="820" y="2211"/>
                    <a:pt x="846" y="2211"/>
                  </a:cubicBezTo>
                  <a:cubicBezTo>
                    <a:pt x="928" y="2211"/>
                    <a:pt x="1008" y="2192"/>
                    <a:pt x="1084" y="2170"/>
                  </a:cubicBezTo>
                  <a:cubicBezTo>
                    <a:pt x="1529" y="2038"/>
                    <a:pt x="1940" y="1799"/>
                    <a:pt x="2273" y="1478"/>
                  </a:cubicBezTo>
                  <a:cubicBezTo>
                    <a:pt x="2337" y="1416"/>
                    <a:pt x="2407" y="1343"/>
                    <a:pt x="2441" y="1243"/>
                  </a:cubicBezTo>
                  <a:cubicBezTo>
                    <a:pt x="2476" y="1145"/>
                    <a:pt x="2467" y="1011"/>
                    <a:pt x="2370" y="930"/>
                  </a:cubicBezTo>
                  <a:cubicBezTo>
                    <a:pt x="2359" y="922"/>
                    <a:pt x="2347" y="914"/>
                    <a:pt x="2337" y="907"/>
                  </a:cubicBezTo>
                  <a:cubicBezTo>
                    <a:pt x="2324" y="898"/>
                    <a:pt x="2312" y="891"/>
                    <a:pt x="2307" y="884"/>
                  </a:cubicBezTo>
                  <a:cubicBezTo>
                    <a:pt x="2294" y="867"/>
                    <a:pt x="2299" y="832"/>
                    <a:pt x="2305" y="794"/>
                  </a:cubicBezTo>
                  <a:cubicBezTo>
                    <a:pt x="2313" y="740"/>
                    <a:pt x="2323" y="674"/>
                    <a:pt x="2288" y="613"/>
                  </a:cubicBezTo>
                  <a:cubicBezTo>
                    <a:pt x="2259" y="564"/>
                    <a:pt x="2211" y="538"/>
                    <a:pt x="2172" y="519"/>
                  </a:cubicBezTo>
                  <a:cubicBezTo>
                    <a:pt x="2144" y="504"/>
                    <a:pt x="2119" y="491"/>
                    <a:pt x="2110" y="475"/>
                  </a:cubicBezTo>
                  <a:cubicBezTo>
                    <a:pt x="2101" y="458"/>
                    <a:pt x="2106" y="427"/>
                    <a:pt x="2111" y="394"/>
                  </a:cubicBezTo>
                  <a:cubicBezTo>
                    <a:pt x="2113" y="375"/>
                    <a:pt x="2117" y="356"/>
                    <a:pt x="2118" y="336"/>
                  </a:cubicBezTo>
                  <a:cubicBezTo>
                    <a:pt x="2123" y="256"/>
                    <a:pt x="2093" y="173"/>
                    <a:pt x="2035" y="109"/>
                  </a:cubicBezTo>
                  <a:cubicBezTo>
                    <a:pt x="1977" y="44"/>
                    <a:pt x="1897" y="4"/>
                    <a:pt x="18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1"/>
                </a:solidFill>
              </a:endParaRPr>
            </a:p>
          </p:txBody>
        </p:sp>
        <p:sp>
          <p:nvSpPr>
            <p:cNvPr id="21" name="Google Shape;21;p2"/>
            <p:cNvSpPr/>
            <p:nvPr/>
          </p:nvSpPr>
          <p:spPr>
            <a:xfrm>
              <a:off x="4384675" y="1290125"/>
              <a:ext cx="32500" cy="16125"/>
            </a:xfrm>
            <a:custGeom>
              <a:avLst/>
              <a:gdLst/>
              <a:ahLst/>
              <a:cxnLst/>
              <a:rect l="l" t="t" r="r" b="b"/>
              <a:pathLst>
                <a:path w="1300" h="645" extrusionOk="0">
                  <a:moveTo>
                    <a:pt x="1223" y="1"/>
                  </a:moveTo>
                  <a:cubicBezTo>
                    <a:pt x="1211" y="1"/>
                    <a:pt x="1199" y="4"/>
                    <a:pt x="1187" y="10"/>
                  </a:cubicBezTo>
                  <a:cubicBezTo>
                    <a:pt x="675" y="323"/>
                    <a:pt x="63" y="511"/>
                    <a:pt x="57" y="514"/>
                  </a:cubicBezTo>
                  <a:cubicBezTo>
                    <a:pt x="21" y="524"/>
                    <a:pt x="1" y="562"/>
                    <a:pt x="11" y="598"/>
                  </a:cubicBezTo>
                  <a:cubicBezTo>
                    <a:pt x="21" y="627"/>
                    <a:pt x="48" y="645"/>
                    <a:pt x="76" y="645"/>
                  </a:cubicBezTo>
                  <a:cubicBezTo>
                    <a:pt x="83" y="645"/>
                    <a:pt x="89" y="645"/>
                    <a:pt x="96" y="643"/>
                  </a:cubicBezTo>
                  <a:cubicBezTo>
                    <a:pt x="121" y="634"/>
                    <a:pt x="729" y="448"/>
                    <a:pt x="1258" y="126"/>
                  </a:cubicBezTo>
                  <a:cubicBezTo>
                    <a:pt x="1290" y="107"/>
                    <a:pt x="1300" y="65"/>
                    <a:pt x="1280" y="33"/>
                  </a:cubicBezTo>
                  <a:cubicBezTo>
                    <a:pt x="1268" y="12"/>
                    <a:pt x="1246" y="1"/>
                    <a:pt x="12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1"/>
                </a:solidFill>
              </a:endParaRPr>
            </a:p>
          </p:txBody>
        </p:sp>
        <p:sp>
          <p:nvSpPr>
            <p:cNvPr id="22" name="Google Shape;22;p2"/>
            <p:cNvSpPr/>
            <p:nvPr/>
          </p:nvSpPr>
          <p:spPr>
            <a:xfrm>
              <a:off x="4412275" y="1292725"/>
              <a:ext cx="25325" cy="17500"/>
            </a:xfrm>
            <a:custGeom>
              <a:avLst/>
              <a:gdLst/>
              <a:ahLst/>
              <a:cxnLst/>
              <a:rect l="l" t="t" r="r" b="b"/>
              <a:pathLst>
                <a:path w="1013" h="700" extrusionOk="0">
                  <a:moveTo>
                    <a:pt x="936" y="1"/>
                  </a:moveTo>
                  <a:cubicBezTo>
                    <a:pt x="922" y="1"/>
                    <a:pt x="907" y="5"/>
                    <a:pt x="894" y="15"/>
                  </a:cubicBezTo>
                  <a:cubicBezTo>
                    <a:pt x="610" y="243"/>
                    <a:pt x="49" y="570"/>
                    <a:pt x="44" y="573"/>
                  </a:cubicBezTo>
                  <a:cubicBezTo>
                    <a:pt x="12" y="591"/>
                    <a:pt x="0" y="633"/>
                    <a:pt x="19" y="665"/>
                  </a:cubicBezTo>
                  <a:cubicBezTo>
                    <a:pt x="32" y="687"/>
                    <a:pt x="55" y="699"/>
                    <a:pt x="78" y="699"/>
                  </a:cubicBezTo>
                  <a:cubicBezTo>
                    <a:pt x="90" y="699"/>
                    <a:pt x="102" y="696"/>
                    <a:pt x="112" y="689"/>
                  </a:cubicBezTo>
                  <a:cubicBezTo>
                    <a:pt x="135" y="677"/>
                    <a:pt x="687" y="355"/>
                    <a:pt x="979" y="121"/>
                  </a:cubicBezTo>
                  <a:cubicBezTo>
                    <a:pt x="1009" y="98"/>
                    <a:pt x="1013" y="55"/>
                    <a:pt x="989" y="26"/>
                  </a:cubicBezTo>
                  <a:cubicBezTo>
                    <a:pt x="976" y="9"/>
                    <a:pt x="956" y="1"/>
                    <a:pt x="9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1"/>
                </a:solidFill>
              </a:endParaRPr>
            </a:p>
          </p:txBody>
        </p:sp>
        <p:sp>
          <p:nvSpPr>
            <p:cNvPr id="23" name="Google Shape;23;p2"/>
            <p:cNvSpPr/>
            <p:nvPr/>
          </p:nvSpPr>
          <p:spPr>
            <a:xfrm>
              <a:off x="4334825" y="1181475"/>
              <a:ext cx="85175" cy="108850"/>
            </a:xfrm>
            <a:custGeom>
              <a:avLst/>
              <a:gdLst/>
              <a:ahLst/>
              <a:cxnLst/>
              <a:rect l="l" t="t" r="r" b="b"/>
              <a:pathLst>
                <a:path w="3407" h="4354" extrusionOk="0">
                  <a:moveTo>
                    <a:pt x="2348" y="136"/>
                  </a:moveTo>
                  <a:cubicBezTo>
                    <a:pt x="2362" y="136"/>
                    <a:pt x="2377" y="138"/>
                    <a:pt x="2392" y="144"/>
                  </a:cubicBezTo>
                  <a:cubicBezTo>
                    <a:pt x="2435" y="162"/>
                    <a:pt x="2471" y="207"/>
                    <a:pt x="2501" y="278"/>
                  </a:cubicBezTo>
                  <a:cubicBezTo>
                    <a:pt x="2593" y="500"/>
                    <a:pt x="2543" y="778"/>
                    <a:pt x="2380" y="955"/>
                  </a:cubicBezTo>
                  <a:cubicBezTo>
                    <a:pt x="2370" y="968"/>
                    <a:pt x="2358" y="978"/>
                    <a:pt x="2346" y="989"/>
                  </a:cubicBezTo>
                  <a:lnTo>
                    <a:pt x="2231" y="679"/>
                  </a:lnTo>
                  <a:cubicBezTo>
                    <a:pt x="2189" y="566"/>
                    <a:pt x="2137" y="426"/>
                    <a:pt x="2165" y="301"/>
                  </a:cubicBezTo>
                  <a:cubicBezTo>
                    <a:pt x="2179" y="241"/>
                    <a:pt x="2226" y="182"/>
                    <a:pt x="2282" y="154"/>
                  </a:cubicBezTo>
                  <a:cubicBezTo>
                    <a:pt x="2300" y="144"/>
                    <a:pt x="2323" y="136"/>
                    <a:pt x="2348" y="136"/>
                  </a:cubicBezTo>
                  <a:close/>
                  <a:moveTo>
                    <a:pt x="1150" y="257"/>
                  </a:moveTo>
                  <a:cubicBezTo>
                    <a:pt x="1166" y="261"/>
                    <a:pt x="1185" y="273"/>
                    <a:pt x="1203" y="287"/>
                  </a:cubicBezTo>
                  <a:cubicBezTo>
                    <a:pt x="1451" y="473"/>
                    <a:pt x="1593" y="780"/>
                    <a:pt x="1574" y="1078"/>
                  </a:cubicBezTo>
                  <a:cubicBezTo>
                    <a:pt x="1327" y="939"/>
                    <a:pt x="1182" y="663"/>
                    <a:pt x="1112" y="496"/>
                  </a:cubicBezTo>
                  <a:cubicBezTo>
                    <a:pt x="1091" y="443"/>
                    <a:pt x="1067" y="381"/>
                    <a:pt x="1078" y="328"/>
                  </a:cubicBezTo>
                  <a:cubicBezTo>
                    <a:pt x="1084" y="290"/>
                    <a:pt x="1116" y="257"/>
                    <a:pt x="1144" y="257"/>
                  </a:cubicBezTo>
                  <a:close/>
                  <a:moveTo>
                    <a:pt x="241" y="1540"/>
                  </a:moveTo>
                  <a:cubicBezTo>
                    <a:pt x="272" y="1540"/>
                    <a:pt x="305" y="1548"/>
                    <a:pt x="332" y="1555"/>
                  </a:cubicBezTo>
                  <a:cubicBezTo>
                    <a:pt x="527" y="1608"/>
                    <a:pt x="692" y="1720"/>
                    <a:pt x="837" y="1862"/>
                  </a:cubicBezTo>
                  <a:cubicBezTo>
                    <a:pt x="811" y="1864"/>
                    <a:pt x="786" y="1866"/>
                    <a:pt x="760" y="1866"/>
                  </a:cubicBezTo>
                  <a:cubicBezTo>
                    <a:pt x="527" y="1866"/>
                    <a:pt x="293" y="1766"/>
                    <a:pt x="146" y="1592"/>
                  </a:cubicBezTo>
                  <a:cubicBezTo>
                    <a:pt x="153" y="1574"/>
                    <a:pt x="173" y="1555"/>
                    <a:pt x="196" y="1547"/>
                  </a:cubicBezTo>
                  <a:cubicBezTo>
                    <a:pt x="210" y="1542"/>
                    <a:pt x="225" y="1540"/>
                    <a:pt x="241" y="1540"/>
                  </a:cubicBezTo>
                  <a:close/>
                  <a:moveTo>
                    <a:pt x="2348" y="1"/>
                  </a:moveTo>
                  <a:cubicBezTo>
                    <a:pt x="2305" y="1"/>
                    <a:pt x="2262" y="11"/>
                    <a:pt x="2220" y="33"/>
                  </a:cubicBezTo>
                  <a:cubicBezTo>
                    <a:pt x="2128" y="80"/>
                    <a:pt x="2057" y="171"/>
                    <a:pt x="2034" y="271"/>
                  </a:cubicBezTo>
                  <a:cubicBezTo>
                    <a:pt x="1996" y="435"/>
                    <a:pt x="2055" y="596"/>
                    <a:pt x="2104" y="726"/>
                  </a:cubicBezTo>
                  <a:lnTo>
                    <a:pt x="2233" y="1072"/>
                  </a:lnTo>
                  <a:cubicBezTo>
                    <a:pt x="2130" y="1131"/>
                    <a:pt x="2011" y="1163"/>
                    <a:pt x="1892" y="1163"/>
                  </a:cubicBezTo>
                  <a:cubicBezTo>
                    <a:pt x="1830" y="1163"/>
                    <a:pt x="1768" y="1155"/>
                    <a:pt x="1709" y="1137"/>
                  </a:cubicBezTo>
                  <a:cubicBezTo>
                    <a:pt x="1708" y="1137"/>
                    <a:pt x="1706" y="1136"/>
                    <a:pt x="1705" y="1136"/>
                  </a:cubicBezTo>
                  <a:cubicBezTo>
                    <a:pt x="1746" y="777"/>
                    <a:pt x="1582" y="403"/>
                    <a:pt x="1284" y="179"/>
                  </a:cubicBezTo>
                  <a:cubicBezTo>
                    <a:pt x="1252" y="155"/>
                    <a:pt x="1215" y="131"/>
                    <a:pt x="1169" y="124"/>
                  </a:cubicBezTo>
                  <a:cubicBezTo>
                    <a:pt x="1160" y="123"/>
                    <a:pt x="1152" y="122"/>
                    <a:pt x="1144" y="122"/>
                  </a:cubicBezTo>
                  <a:cubicBezTo>
                    <a:pt x="1044" y="122"/>
                    <a:pt x="961" y="210"/>
                    <a:pt x="944" y="303"/>
                  </a:cubicBezTo>
                  <a:cubicBezTo>
                    <a:pt x="928" y="389"/>
                    <a:pt x="956" y="471"/>
                    <a:pt x="987" y="548"/>
                  </a:cubicBezTo>
                  <a:cubicBezTo>
                    <a:pt x="1122" y="872"/>
                    <a:pt x="1319" y="1105"/>
                    <a:pt x="1552" y="1220"/>
                  </a:cubicBezTo>
                  <a:cubicBezTo>
                    <a:pt x="1483" y="1500"/>
                    <a:pt x="1264" y="1743"/>
                    <a:pt x="994" y="1830"/>
                  </a:cubicBezTo>
                  <a:cubicBezTo>
                    <a:pt x="822" y="1644"/>
                    <a:pt x="618" y="1492"/>
                    <a:pt x="366" y="1425"/>
                  </a:cubicBezTo>
                  <a:cubicBezTo>
                    <a:pt x="330" y="1415"/>
                    <a:pt x="286" y="1406"/>
                    <a:pt x="240" y="1406"/>
                  </a:cubicBezTo>
                  <a:cubicBezTo>
                    <a:pt x="212" y="1406"/>
                    <a:pt x="183" y="1409"/>
                    <a:pt x="154" y="1419"/>
                  </a:cubicBezTo>
                  <a:cubicBezTo>
                    <a:pt x="61" y="1450"/>
                    <a:pt x="0" y="1537"/>
                    <a:pt x="11" y="1623"/>
                  </a:cubicBezTo>
                  <a:lnTo>
                    <a:pt x="14" y="1642"/>
                  </a:lnTo>
                  <a:lnTo>
                    <a:pt x="25" y="1656"/>
                  </a:lnTo>
                  <a:cubicBezTo>
                    <a:pt x="195" y="1874"/>
                    <a:pt x="479" y="2001"/>
                    <a:pt x="761" y="2001"/>
                  </a:cubicBezTo>
                  <a:cubicBezTo>
                    <a:pt x="824" y="2001"/>
                    <a:pt x="886" y="1994"/>
                    <a:pt x="948" y="1982"/>
                  </a:cubicBezTo>
                  <a:cubicBezTo>
                    <a:pt x="1058" y="2110"/>
                    <a:pt x="1155" y="2253"/>
                    <a:pt x="1242" y="2392"/>
                  </a:cubicBezTo>
                  <a:cubicBezTo>
                    <a:pt x="1621" y="2995"/>
                    <a:pt x="1936" y="3641"/>
                    <a:pt x="2179" y="4309"/>
                  </a:cubicBezTo>
                  <a:cubicBezTo>
                    <a:pt x="2189" y="4336"/>
                    <a:pt x="2215" y="4353"/>
                    <a:pt x="2242" y="4353"/>
                  </a:cubicBezTo>
                  <a:cubicBezTo>
                    <a:pt x="2250" y="4353"/>
                    <a:pt x="2257" y="4352"/>
                    <a:pt x="2266" y="4350"/>
                  </a:cubicBezTo>
                  <a:cubicBezTo>
                    <a:pt x="2300" y="4337"/>
                    <a:pt x="2318" y="4299"/>
                    <a:pt x="2305" y="4263"/>
                  </a:cubicBezTo>
                  <a:cubicBezTo>
                    <a:pt x="2060" y="3585"/>
                    <a:pt x="1740" y="2931"/>
                    <a:pt x="1357" y="2320"/>
                  </a:cubicBezTo>
                  <a:cubicBezTo>
                    <a:pt x="1276" y="2192"/>
                    <a:pt x="1188" y="2062"/>
                    <a:pt x="1089" y="1940"/>
                  </a:cubicBezTo>
                  <a:cubicBezTo>
                    <a:pt x="1376" y="1827"/>
                    <a:pt x="1600" y="1571"/>
                    <a:pt x="1679" y="1269"/>
                  </a:cubicBezTo>
                  <a:cubicBezTo>
                    <a:pt x="1750" y="1290"/>
                    <a:pt x="1822" y="1300"/>
                    <a:pt x="1895" y="1300"/>
                  </a:cubicBezTo>
                  <a:cubicBezTo>
                    <a:pt x="2029" y="1300"/>
                    <a:pt x="2163" y="1266"/>
                    <a:pt x="2281" y="1202"/>
                  </a:cubicBezTo>
                  <a:lnTo>
                    <a:pt x="3267" y="3853"/>
                  </a:lnTo>
                  <a:cubicBezTo>
                    <a:pt x="3277" y="3880"/>
                    <a:pt x="3303" y="3897"/>
                    <a:pt x="3331" y="3897"/>
                  </a:cubicBezTo>
                  <a:cubicBezTo>
                    <a:pt x="3339" y="3897"/>
                    <a:pt x="3347" y="3896"/>
                    <a:pt x="3354" y="3893"/>
                  </a:cubicBezTo>
                  <a:cubicBezTo>
                    <a:pt x="3389" y="3880"/>
                    <a:pt x="3407" y="3840"/>
                    <a:pt x="3394" y="3806"/>
                  </a:cubicBezTo>
                  <a:lnTo>
                    <a:pt x="2396" y="1125"/>
                  </a:lnTo>
                  <a:cubicBezTo>
                    <a:pt x="2426" y="1101"/>
                    <a:pt x="2454" y="1075"/>
                    <a:pt x="2480" y="1047"/>
                  </a:cubicBezTo>
                  <a:cubicBezTo>
                    <a:pt x="2680" y="829"/>
                    <a:pt x="2739" y="499"/>
                    <a:pt x="2626" y="226"/>
                  </a:cubicBezTo>
                  <a:cubicBezTo>
                    <a:pt x="2582" y="122"/>
                    <a:pt x="2521" y="52"/>
                    <a:pt x="2443" y="20"/>
                  </a:cubicBezTo>
                  <a:cubicBezTo>
                    <a:pt x="2413" y="7"/>
                    <a:pt x="2381" y="1"/>
                    <a:pt x="23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1"/>
                </a:solidFill>
              </a:endParaRPr>
            </a:p>
          </p:txBody>
        </p:sp>
      </p:grpSp>
      <p:grpSp>
        <p:nvGrpSpPr>
          <p:cNvPr id="24" name="Google Shape;24;p2"/>
          <p:cNvGrpSpPr/>
          <p:nvPr/>
        </p:nvGrpSpPr>
        <p:grpSpPr>
          <a:xfrm>
            <a:off x="10412198" y="601815"/>
            <a:ext cx="716879" cy="855864"/>
            <a:chOff x="1524325" y="2743250"/>
            <a:chExt cx="246350" cy="294125"/>
          </a:xfrm>
        </p:grpSpPr>
        <p:sp>
          <p:nvSpPr>
            <p:cNvPr id="25" name="Google Shape;25;p2"/>
            <p:cNvSpPr/>
            <p:nvPr/>
          </p:nvSpPr>
          <p:spPr>
            <a:xfrm>
              <a:off x="1524325" y="2743250"/>
              <a:ext cx="246350" cy="294125"/>
            </a:xfrm>
            <a:custGeom>
              <a:avLst/>
              <a:gdLst/>
              <a:ahLst/>
              <a:cxnLst/>
              <a:rect l="l" t="t" r="r" b="b"/>
              <a:pathLst>
                <a:path w="9854" h="11765" extrusionOk="0">
                  <a:moveTo>
                    <a:pt x="4576" y="260"/>
                  </a:moveTo>
                  <a:cubicBezTo>
                    <a:pt x="5377" y="260"/>
                    <a:pt x="6153" y="479"/>
                    <a:pt x="6894" y="904"/>
                  </a:cubicBezTo>
                  <a:cubicBezTo>
                    <a:pt x="8319" y="1721"/>
                    <a:pt x="9294" y="3309"/>
                    <a:pt x="9376" y="4949"/>
                  </a:cubicBezTo>
                  <a:cubicBezTo>
                    <a:pt x="9395" y="5316"/>
                    <a:pt x="9375" y="5711"/>
                    <a:pt x="9313" y="6230"/>
                  </a:cubicBezTo>
                  <a:cubicBezTo>
                    <a:pt x="9159" y="7512"/>
                    <a:pt x="8872" y="8493"/>
                    <a:pt x="8410" y="9318"/>
                  </a:cubicBezTo>
                  <a:cubicBezTo>
                    <a:pt x="7849" y="10320"/>
                    <a:pt x="6994" y="11066"/>
                    <a:pt x="6061" y="11364"/>
                  </a:cubicBezTo>
                  <a:cubicBezTo>
                    <a:pt x="5772" y="11456"/>
                    <a:pt x="5484" y="11503"/>
                    <a:pt x="5210" y="11503"/>
                  </a:cubicBezTo>
                  <a:cubicBezTo>
                    <a:pt x="4952" y="11503"/>
                    <a:pt x="4708" y="11462"/>
                    <a:pt x="4487" y="11380"/>
                  </a:cubicBezTo>
                  <a:cubicBezTo>
                    <a:pt x="3971" y="11189"/>
                    <a:pt x="3774" y="11020"/>
                    <a:pt x="3688" y="10540"/>
                  </a:cubicBezTo>
                  <a:cubicBezTo>
                    <a:pt x="3651" y="10324"/>
                    <a:pt x="3477" y="9824"/>
                    <a:pt x="3495" y="9600"/>
                  </a:cubicBezTo>
                  <a:cubicBezTo>
                    <a:pt x="3516" y="9332"/>
                    <a:pt x="3539" y="9056"/>
                    <a:pt x="3474" y="8782"/>
                  </a:cubicBezTo>
                  <a:cubicBezTo>
                    <a:pt x="3308" y="8086"/>
                    <a:pt x="2636" y="7650"/>
                    <a:pt x="2145" y="7384"/>
                  </a:cubicBezTo>
                  <a:cubicBezTo>
                    <a:pt x="2083" y="7350"/>
                    <a:pt x="2021" y="7317"/>
                    <a:pt x="1958" y="7284"/>
                  </a:cubicBezTo>
                  <a:lnTo>
                    <a:pt x="1950" y="7280"/>
                  </a:lnTo>
                  <a:cubicBezTo>
                    <a:pt x="1473" y="7025"/>
                    <a:pt x="979" y="6763"/>
                    <a:pt x="696" y="6327"/>
                  </a:cubicBezTo>
                  <a:cubicBezTo>
                    <a:pt x="555" y="6109"/>
                    <a:pt x="459" y="5839"/>
                    <a:pt x="394" y="5474"/>
                  </a:cubicBezTo>
                  <a:cubicBezTo>
                    <a:pt x="267" y="4766"/>
                    <a:pt x="318" y="4009"/>
                    <a:pt x="541" y="3285"/>
                  </a:cubicBezTo>
                  <a:cubicBezTo>
                    <a:pt x="1022" y="1732"/>
                    <a:pt x="2281" y="769"/>
                    <a:pt x="3092" y="505"/>
                  </a:cubicBezTo>
                  <a:cubicBezTo>
                    <a:pt x="3595" y="341"/>
                    <a:pt x="4090" y="260"/>
                    <a:pt x="4576" y="260"/>
                  </a:cubicBezTo>
                  <a:close/>
                  <a:moveTo>
                    <a:pt x="4424" y="1"/>
                  </a:moveTo>
                  <a:cubicBezTo>
                    <a:pt x="3870" y="1"/>
                    <a:pt x="3314" y="85"/>
                    <a:pt x="2785" y="258"/>
                  </a:cubicBezTo>
                  <a:cubicBezTo>
                    <a:pt x="1571" y="652"/>
                    <a:pt x="658" y="2024"/>
                    <a:pt x="291" y="3208"/>
                  </a:cubicBezTo>
                  <a:cubicBezTo>
                    <a:pt x="55" y="3971"/>
                    <a:pt x="1" y="4771"/>
                    <a:pt x="135" y="5521"/>
                  </a:cubicBezTo>
                  <a:cubicBezTo>
                    <a:pt x="207" y="5920"/>
                    <a:pt x="315" y="6221"/>
                    <a:pt x="476" y="6469"/>
                  </a:cubicBezTo>
                  <a:cubicBezTo>
                    <a:pt x="795" y="6962"/>
                    <a:pt x="784" y="7172"/>
                    <a:pt x="1290" y="7441"/>
                  </a:cubicBezTo>
                  <a:cubicBezTo>
                    <a:pt x="1355" y="7476"/>
                    <a:pt x="1956" y="7580"/>
                    <a:pt x="2020" y="7614"/>
                  </a:cubicBezTo>
                  <a:cubicBezTo>
                    <a:pt x="2466" y="7857"/>
                    <a:pt x="3077" y="8249"/>
                    <a:pt x="3218" y="8843"/>
                  </a:cubicBezTo>
                  <a:cubicBezTo>
                    <a:pt x="3274" y="9076"/>
                    <a:pt x="3255" y="9320"/>
                    <a:pt x="3234" y="9579"/>
                  </a:cubicBezTo>
                  <a:cubicBezTo>
                    <a:pt x="3215" y="9821"/>
                    <a:pt x="3195" y="10070"/>
                    <a:pt x="3240" y="10319"/>
                  </a:cubicBezTo>
                  <a:cubicBezTo>
                    <a:pt x="3340" y="10889"/>
                    <a:pt x="3794" y="11402"/>
                    <a:pt x="4396" y="11626"/>
                  </a:cubicBezTo>
                  <a:cubicBezTo>
                    <a:pt x="4644" y="11717"/>
                    <a:pt x="4918" y="11764"/>
                    <a:pt x="5211" y="11764"/>
                  </a:cubicBezTo>
                  <a:cubicBezTo>
                    <a:pt x="5515" y="11764"/>
                    <a:pt x="5828" y="11714"/>
                    <a:pt x="6140" y="11614"/>
                  </a:cubicBezTo>
                  <a:cubicBezTo>
                    <a:pt x="7151" y="11291"/>
                    <a:pt x="8037" y="10521"/>
                    <a:pt x="8639" y="9445"/>
                  </a:cubicBezTo>
                  <a:cubicBezTo>
                    <a:pt x="9117" y="8591"/>
                    <a:pt x="9414" y="7578"/>
                    <a:pt x="9572" y="6261"/>
                  </a:cubicBezTo>
                  <a:cubicBezTo>
                    <a:pt x="9637" y="5727"/>
                    <a:pt x="9853" y="5252"/>
                    <a:pt x="9834" y="4869"/>
                  </a:cubicBezTo>
                  <a:cubicBezTo>
                    <a:pt x="9747" y="3141"/>
                    <a:pt x="8524" y="1538"/>
                    <a:pt x="7024" y="677"/>
                  </a:cubicBezTo>
                  <a:cubicBezTo>
                    <a:pt x="6244" y="230"/>
                    <a:pt x="5336" y="1"/>
                    <a:pt x="44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1"/>
                </a:solidFill>
              </a:endParaRPr>
            </a:p>
          </p:txBody>
        </p:sp>
        <p:sp>
          <p:nvSpPr>
            <p:cNvPr id="26" name="Google Shape;26;p2"/>
            <p:cNvSpPr/>
            <p:nvPr/>
          </p:nvSpPr>
          <p:spPr>
            <a:xfrm>
              <a:off x="1547000" y="2776375"/>
              <a:ext cx="81750" cy="72700"/>
            </a:xfrm>
            <a:custGeom>
              <a:avLst/>
              <a:gdLst/>
              <a:ahLst/>
              <a:cxnLst/>
              <a:rect l="l" t="t" r="r" b="b"/>
              <a:pathLst>
                <a:path w="3270" h="2908" extrusionOk="0">
                  <a:moveTo>
                    <a:pt x="1800" y="248"/>
                  </a:moveTo>
                  <a:cubicBezTo>
                    <a:pt x="2191" y="248"/>
                    <a:pt x="2675" y="374"/>
                    <a:pt x="2873" y="656"/>
                  </a:cubicBezTo>
                  <a:cubicBezTo>
                    <a:pt x="2963" y="783"/>
                    <a:pt x="3000" y="943"/>
                    <a:pt x="2978" y="1097"/>
                  </a:cubicBezTo>
                  <a:cubicBezTo>
                    <a:pt x="2928" y="1428"/>
                    <a:pt x="2932" y="1447"/>
                    <a:pt x="2684" y="1585"/>
                  </a:cubicBezTo>
                  <a:cubicBezTo>
                    <a:pt x="2583" y="1641"/>
                    <a:pt x="2050" y="1747"/>
                    <a:pt x="1946" y="1797"/>
                  </a:cubicBezTo>
                  <a:lnTo>
                    <a:pt x="1741" y="1957"/>
                  </a:lnTo>
                  <a:cubicBezTo>
                    <a:pt x="1521" y="2063"/>
                    <a:pt x="1435" y="2310"/>
                    <a:pt x="1238" y="2473"/>
                  </a:cubicBezTo>
                  <a:cubicBezTo>
                    <a:pt x="1205" y="2501"/>
                    <a:pt x="853" y="2583"/>
                    <a:pt x="764" y="2622"/>
                  </a:cubicBezTo>
                  <a:cubicBezTo>
                    <a:pt x="721" y="2640"/>
                    <a:pt x="686" y="2649"/>
                    <a:pt x="656" y="2649"/>
                  </a:cubicBezTo>
                  <a:cubicBezTo>
                    <a:pt x="546" y="2649"/>
                    <a:pt x="506" y="2530"/>
                    <a:pt x="396" y="2304"/>
                  </a:cubicBezTo>
                  <a:cubicBezTo>
                    <a:pt x="268" y="2037"/>
                    <a:pt x="294" y="1654"/>
                    <a:pt x="469" y="1251"/>
                  </a:cubicBezTo>
                  <a:cubicBezTo>
                    <a:pt x="632" y="871"/>
                    <a:pt x="905" y="537"/>
                    <a:pt x="1181" y="380"/>
                  </a:cubicBezTo>
                  <a:cubicBezTo>
                    <a:pt x="1332" y="295"/>
                    <a:pt x="1552" y="248"/>
                    <a:pt x="1800" y="248"/>
                  </a:cubicBezTo>
                  <a:close/>
                  <a:moveTo>
                    <a:pt x="1988" y="0"/>
                  </a:moveTo>
                  <a:cubicBezTo>
                    <a:pt x="1871" y="0"/>
                    <a:pt x="1762" y="23"/>
                    <a:pt x="1661" y="58"/>
                  </a:cubicBezTo>
                  <a:cubicBezTo>
                    <a:pt x="1441" y="73"/>
                    <a:pt x="1238" y="124"/>
                    <a:pt x="1085" y="211"/>
                  </a:cubicBezTo>
                  <a:cubicBezTo>
                    <a:pt x="888" y="322"/>
                    <a:pt x="704" y="500"/>
                    <a:pt x="549" y="714"/>
                  </a:cubicBezTo>
                  <a:cubicBezTo>
                    <a:pt x="415" y="831"/>
                    <a:pt x="300" y="974"/>
                    <a:pt x="222" y="1157"/>
                  </a:cubicBezTo>
                  <a:cubicBezTo>
                    <a:pt x="23" y="1626"/>
                    <a:pt x="1" y="2085"/>
                    <a:pt x="160" y="2418"/>
                  </a:cubicBezTo>
                  <a:cubicBezTo>
                    <a:pt x="299" y="2706"/>
                    <a:pt x="604" y="2908"/>
                    <a:pt x="903" y="2908"/>
                  </a:cubicBezTo>
                  <a:cubicBezTo>
                    <a:pt x="992" y="2908"/>
                    <a:pt x="1077" y="2890"/>
                    <a:pt x="1159" y="2856"/>
                  </a:cubicBezTo>
                  <a:cubicBezTo>
                    <a:pt x="1289" y="2801"/>
                    <a:pt x="1393" y="2707"/>
                    <a:pt x="1484" y="2625"/>
                  </a:cubicBezTo>
                  <a:cubicBezTo>
                    <a:pt x="1514" y="2598"/>
                    <a:pt x="1544" y="2570"/>
                    <a:pt x="1576" y="2544"/>
                  </a:cubicBezTo>
                  <a:cubicBezTo>
                    <a:pt x="1749" y="2402"/>
                    <a:pt x="1952" y="2303"/>
                    <a:pt x="2169" y="2199"/>
                  </a:cubicBezTo>
                  <a:cubicBezTo>
                    <a:pt x="2278" y="2146"/>
                    <a:pt x="2391" y="2092"/>
                    <a:pt x="2500" y="2031"/>
                  </a:cubicBezTo>
                  <a:cubicBezTo>
                    <a:pt x="2801" y="1864"/>
                    <a:pt x="3171" y="1573"/>
                    <a:pt x="3236" y="1136"/>
                  </a:cubicBezTo>
                  <a:cubicBezTo>
                    <a:pt x="3270" y="917"/>
                    <a:pt x="3215" y="687"/>
                    <a:pt x="3088" y="505"/>
                  </a:cubicBezTo>
                  <a:cubicBezTo>
                    <a:pt x="2912" y="255"/>
                    <a:pt x="2561" y="75"/>
                    <a:pt x="2127" y="11"/>
                  </a:cubicBezTo>
                  <a:cubicBezTo>
                    <a:pt x="2079" y="4"/>
                    <a:pt x="2033" y="0"/>
                    <a:pt x="19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1"/>
                </a:solidFill>
              </a:endParaRPr>
            </a:p>
          </p:txBody>
        </p:sp>
        <p:sp>
          <p:nvSpPr>
            <p:cNvPr id="27" name="Google Shape;27;p2"/>
            <p:cNvSpPr/>
            <p:nvPr/>
          </p:nvSpPr>
          <p:spPr>
            <a:xfrm>
              <a:off x="1646375" y="2771225"/>
              <a:ext cx="68475" cy="74875"/>
            </a:xfrm>
            <a:custGeom>
              <a:avLst/>
              <a:gdLst/>
              <a:ahLst/>
              <a:cxnLst/>
              <a:rect l="l" t="t" r="r" b="b"/>
              <a:pathLst>
                <a:path w="2739" h="2995" extrusionOk="0">
                  <a:moveTo>
                    <a:pt x="1250" y="363"/>
                  </a:moveTo>
                  <a:cubicBezTo>
                    <a:pt x="1413" y="363"/>
                    <a:pt x="1571" y="399"/>
                    <a:pt x="1694" y="482"/>
                  </a:cubicBezTo>
                  <a:cubicBezTo>
                    <a:pt x="1966" y="664"/>
                    <a:pt x="2299" y="1142"/>
                    <a:pt x="2427" y="1794"/>
                  </a:cubicBezTo>
                  <a:cubicBezTo>
                    <a:pt x="2473" y="2029"/>
                    <a:pt x="2470" y="2219"/>
                    <a:pt x="2415" y="2376"/>
                  </a:cubicBezTo>
                  <a:cubicBezTo>
                    <a:pt x="2353" y="2556"/>
                    <a:pt x="2214" y="2694"/>
                    <a:pt x="2059" y="2725"/>
                  </a:cubicBezTo>
                  <a:cubicBezTo>
                    <a:pt x="2033" y="2730"/>
                    <a:pt x="2007" y="2733"/>
                    <a:pt x="1981" y="2733"/>
                  </a:cubicBezTo>
                  <a:cubicBezTo>
                    <a:pt x="1780" y="2733"/>
                    <a:pt x="1593" y="2587"/>
                    <a:pt x="1493" y="2492"/>
                  </a:cubicBezTo>
                  <a:cubicBezTo>
                    <a:pt x="1429" y="2431"/>
                    <a:pt x="1366" y="2363"/>
                    <a:pt x="1306" y="2297"/>
                  </a:cubicBezTo>
                  <a:lnTo>
                    <a:pt x="1304" y="2295"/>
                  </a:lnTo>
                  <a:cubicBezTo>
                    <a:pt x="1194" y="2174"/>
                    <a:pt x="1179" y="1983"/>
                    <a:pt x="1033" y="1890"/>
                  </a:cubicBezTo>
                  <a:cubicBezTo>
                    <a:pt x="884" y="1797"/>
                    <a:pt x="650" y="1773"/>
                    <a:pt x="582" y="1736"/>
                  </a:cubicBezTo>
                  <a:cubicBezTo>
                    <a:pt x="481" y="1679"/>
                    <a:pt x="525" y="1707"/>
                    <a:pt x="449" y="1637"/>
                  </a:cubicBezTo>
                  <a:cubicBezTo>
                    <a:pt x="336" y="1529"/>
                    <a:pt x="272" y="1372"/>
                    <a:pt x="269" y="1193"/>
                  </a:cubicBezTo>
                  <a:cubicBezTo>
                    <a:pt x="265" y="989"/>
                    <a:pt x="342" y="787"/>
                    <a:pt x="475" y="650"/>
                  </a:cubicBezTo>
                  <a:cubicBezTo>
                    <a:pt x="643" y="478"/>
                    <a:pt x="956" y="363"/>
                    <a:pt x="1250" y="363"/>
                  </a:cubicBezTo>
                  <a:close/>
                  <a:moveTo>
                    <a:pt x="1122" y="0"/>
                  </a:moveTo>
                  <a:cubicBezTo>
                    <a:pt x="813" y="0"/>
                    <a:pt x="528" y="222"/>
                    <a:pt x="287" y="468"/>
                  </a:cubicBezTo>
                  <a:cubicBezTo>
                    <a:pt x="106" y="653"/>
                    <a:pt x="1" y="926"/>
                    <a:pt x="6" y="1197"/>
                  </a:cubicBezTo>
                  <a:cubicBezTo>
                    <a:pt x="11" y="1447"/>
                    <a:pt x="105" y="1671"/>
                    <a:pt x="270" y="1827"/>
                  </a:cubicBezTo>
                  <a:cubicBezTo>
                    <a:pt x="369" y="1921"/>
                    <a:pt x="484" y="1984"/>
                    <a:pt x="595" y="2046"/>
                  </a:cubicBezTo>
                  <a:cubicBezTo>
                    <a:pt x="663" y="2084"/>
                    <a:pt x="727" y="2119"/>
                    <a:pt x="787" y="2162"/>
                  </a:cubicBezTo>
                  <a:cubicBezTo>
                    <a:pt x="904" y="2245"/>
                    <a:pt x="1004" y="2354"/>
                    <a:pt x="1111" y="2471"/>
                  </a:cubicBezTo>
                  <a:cubicBezTo>
                    <a:pt x="1175" y="2541"/>
                    <a:pt x="1241" y="2615"/>
                    <a:pt x="1314" y="2683"/>
                  </a:cubicBezTo>
                  <a:cubicBezTo>
                    <a:pt x="1438" y="2800"/>
                    <a:pt x="1688" y="2994"/>
                    <a:pt x="1981" y="2994"/>
                  </a:cubicBezTo>
                  <a:cubicBezTo>
                    <a:pt x="2025" y="2994"/>
                    <a:pt x="2069" y="2990"/>
                    <a:pt x="2112" y="2981"/>
                  </a:cubicBezTo>
                  <a:cubicBezTo>
                    <a:pt x="2355" y="2932"/>
                    <a:pt x="2572" y="2728"/>
                    <a:pt x="2663" y="2461"/>
                  </a:cubicBezTo>
                  <a:cubicBezTo>
                    <a:pt x="2732" y="2259"/>
                    <a:pt x="2739" y="2024"/>
                    <a:pt x="2684" y="1743"/>
                  </a:cubicBezTo>
                  <a:cubicBezTo>
                    <a:pt x="2649" y="1564"/>
                    <a:pt x="2552" y="1351"/>
                    <a:pt x="2421" y="1139"/>
                  </a:cubicBezTo>
                  <a:cubicBezTo>
                    <a:pt x="2275" y="806"/>
                    <a:pt x="2065" y="496"/>
                    <a:pt x="1803" y="319"/>
                  </a:cubicBezTo>
                  <a:cubicBezTo>
                    <a:pt x="1762" y="293"/>
                    <a:pt x="1720" y="269"/>
                    <a:pt x="1675" y="250"/>
                  </a:cubicBezTo>
                  <a:cubicBezTo>
                    <a:pt x="1621" y="204"/>
                    <a:pt x="1568" y="163"/>
                    <a:pt x="1518" y="129"/>
                  </a:cubicBezTo>
                  <a:cubicBezTo>
                    <a:pt x="1383" y="39"/>
                    <a:pt x="1250" y="0"/>
                    <a:pt x="11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1"/>
                </a:solidFill>
              </a:endParaRPr>
            </a:p>
          </p:txBody>
        </p:sp>
        <p:sp>
          <p:nvSpPr>
            <p:cNvPr id="28" name="Google Shape;28;p2"/>
            <p:cNvSpPr/>
            <p:nvPr/>
          </p:nvSpPr>
          <p:spPr>
            <a:xfrm>
              <a:off x="1697225" y="2852600"/>
              <a:ext cx="57100" cy="79325"/>
            </a:xfrm>
            <a:custGeom>
              <a:avLst/>
              <a:gdLst/>
              <a:ahLst/>
              <a:cxnLst/>
              <a:rect l="l" t="t" r="r" b="b"/>
              <a:pathLst>
                <a:path w="2284" h="3173" extrusionOk="0">
                  <a:moveTo>
                    <a:pt x="1024" y="281"/>
                  </a:moveTo>
                  <a:cubicBezTo>
                    <a:pt x="1047" y="281"/>
                    <a:pt x="1070" y="282"/>
                    <a:pt x="1091" y="284"/>
                  </a:cubicBezTo>
                  <a:cubicBezTo>
                    <a:pt x="1465" y="323"/>
                    <a:pt x="1951" y="526"/>
                    <a:pt x="1983" y="937"/>
                  </a:cubicBezTo>
                  <a:cubicBezTo>
                    <a:pt x="2009" y="1265"/>
                    <a:pt x="1839" y="2018"/>
                    <a:pt x="1408" y="2523"/>
                  </a:cubicBezTo>
                  <a:cubicBezTo>
                    <a:pt x="1252" y="2706"/>
                    <a:pt x="1100" y="2821"/>
                    <a:pt x="943" y="2876"/>
                  </a:cubicBezTo>
                  <a:cubicBezTo>
                    <a:pt x="876" y="2900"/>
                    <a:pt x="808" y="2911"/>
                    <a:pt x="742" y="2911"/>
                  </a:cubicBezTo>
                  <a:cubicBezTo>
                    <a:pt x="630" y="2911"/>
                    <a:pt x="525" y="2878"/>
                    <a:pt x="449" y="2814"/>
                  </a:cubicBezTo>
                  <a:cubicBezTo>
                    <a:pt x="270" y="2663"/>
                    <a:pt x="267" y="2381"/>
                    <a:pt x="280" y="2226"/>
                  </a:cubicBezTo>
                  <a:cubicBezTo>
                    <a:pt x="288" y="2138"/>
                    <a:pt x="303" y="2046"/>
                    <a:pt x="317" y="1955"/>
                  </a:cubicBezTo>
                  <a:cubicBezTo>
                    <a:pt x="344" y="1793"/>
                    <a:pt x="434" y="1769"/>
                    <a:pt x="425" y="1596"/>
                  </a:cubicBezTo>
                  <a:cubicBezTo>
                    <a:pt x="421" y="1509"/>
                    <a:pt x="438" y="1440"/>
                    <a:pt x="425" y="1359"/>
                  </a:cubicBezTo>
                  <a:cubicBezTo>
                    <a:pt x="407" y="1245"/>
                    <a:pt x="295" y="980"/>
                    <a:pt x="303" y="876"/>
                  </a:cubicBezTo>
                  <a:cubicBezTo>
                    <a:pt x="317" y="721"/>
                    <a:pt x="400" y="573"/>
                    <a:pt x="538" y="459"/>
                  </a:cubicBezTo>
                  <a:cubicBezTo>
                    <a:pt x="676" y="346"/>
                    <a:pt x="853" y="281"/>
                    <a:pt x="1024" y="281"/>
                  </a:cubicBezTo>
                  <a:close/>
                  <a:moveTo>
                    <a:pt x="803" y="1"/>
                  </a:moveTo>
                  <a:cubicBezTo>
                    <a:pt x="640" y="1"/>
                    <a:pt x="482" y="29"/>
                    <a:pt x="354" y="135"/>
                  </a:cubicBezTo>
                  <a:cubicBezTo>
                    <a:pt x="162" y="293"/>
                    <a:pt x="62" y="627"/>
                    <a:pt x="42" y="854"/>
                  </a:cubicBezTo>
                  <a:cubicBezTo>
                    <a:pt x="31" y="989"/>
                    <a:pt x="51" y="1118"/>
                    <a:pt x="71" y="1243"/>
                  </a:cubicBezTo>
                  <a:lnTo>
                    <a:pt x="137" y="1233"/>
                  </a:lnTo>
                  <a:lnTo>
                    <a:pt x="137" y="1233"/>
                  </a:lnTo>
                  <a:lnTo>
                    <a:pt x="72" y="1246"/>
                  </a:lnTo>
                  <a:cubicBezTo>
                    <a:pt x="84" y="1323"/>
                    <a:pt x="96" y="1395"/>
                    <a:pt x="100" y="1467"/>
                  </a:cubicBezTo>
                  <a:cubicBezTo>
                    <a:pt x="108" y="1611"/>
                    <a:pt x="84" y="1757"/>
                    <a:pt x="58" y="1912"/>
                  </a:cubicBezTo>
                  <a:lnTo>
                    <a:pt x="58" y="1914"/>
                  </a:lnTo>
                  <a:cubicBezTo>
                    <a:pt x="43" y="2008"/>
                    <a:pt x="27" y="2105"/>
                    <a:pt x="19" y="2203"/>
                  </a:cubicBezTo>
                  <a:cubicBezTo>
                    <a:pt x="1" y="2409"/>
                    <a:pt x="11" y="2787"/>
                    <a:pt x="280" y="3014"/>
                  </a:cubicBezTo>
                  <a:cubicBezTo>
                    <a:pt x="401" y="3116"/>
                    <a:pt x="566" y="3173"/>
                    <a:pt x="744" y="3173"/>
                  </a:cubicBezTo>
                  <a:cubicBezTo>
                    <a:pt x="841" y="3173"/>
                    <a:pt x="938" y="3156"/>
                    <a:pt x="1031" y="3124"/>
                  </a:cubicBezTo>
                  <a:cubicBezTo>
                    <a:pt x="1231" y="3052"/>
                    <a:pt x="1420" y="2911"/>
                    <a:pt x="1606" y="2694"/>
                  </a:cubicBezTo>
                  <a:cubicBezTo>
                    <a:pt x="1952" y="2288"/>
                    <a:pt x="2284" y="1643"/>
                    <a:pt x="2242" y="1114"/>
                  </a:cubicBezTo>
                  <a:cubicBezTo>
                    <a:pt x="2198" y="562"/>
                    <a:pt x="1602" y="75"/>
                    <a:pt x="1119" y="23"/>
                  </a:cubicBezTo>
                  <a:cubicBezTo>
                    <a:pt x="1017" y="13"/>
                    <a:pt x="909" y="1"/>
                    <a:pt x="8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1"/>
                </a:solidFill>
              </a:endParaRPr>
            </a:p>
          </p:txBody>
        </p:sp>
        <p:sp>
          <p:nvSpPr>
            <p:cNvPr id="29" name="Google Shape;29;p2"/>
            <p:cNvSpPr/>
            <p:nvPr/>
          </p:nvSpPr>
          <p:spPr>
            <a:xfrm>
              <a:off x="1677700" y="2941350"/>
              <a:ext cx="45925" cy="63125"/>
            </a:xfrm>
            <a:custGeom>
              <a:avLst/>
              <a:gdLst/>
              <a:ahLst/>
              <a:cxnLst/>
              <a:rect l="l" t="t" r="r" b="b"/>
              <a:pathLst>
                <a:path w="1837" h="2525" extrusionOk="0">
                  <a:moveTo>
                    <a:pt x="822" y="262"/>
                  </a:moveTo>
                  <a:cubicBezTo>
                    <a:pt x="838" y="262"/>
                    <a:pt x="855" y="263"/>
                    <a:pt x="871" y="264"/>
                  </a:cubicBezTo>
                  <a:cubicBezTo>
                    <a:pt x="1153" y="294"/>
                    <a:pt x="1444" y="370"/>
                    <a:pt x="1468" y="679"/>
                  </a:cubicBezTo>
                  <a:cubicBezTo>
                    <a:pt x="1487" y="921"/>
                    <a:pt x="1431" y="1582"/>
                    <a:pt x="1100" y="1970"/>
                  </a:cubicBezTo>
                  <a:cubicBezTo>
                    <a:pt x="982" y="2108"/>
                    <a:pt x="867" y="2195"/>
                    <a:pt x="750" y="2237"/>
                  </a:cubicBezTo>
                  <a:cubicBezTo>
                    <a:pt x="720" y="2248"/>
                    <a:pt x="696" y="2252"/>
                    <a:pt x="677" y="2252"/>
                  </a:cubicBezTo>
                  <a:cubicBezTo>
                    <a:pt x="612" y="2252"/>
                    <a:pt x="595" y="2199"/>
                    <a:pt x="529" y="2142"/>
                  </a:cubicBezTo>
                  <a:cubicBezTo>
                    <a:pt x="398" y="2033"/>
                    <a:pt x="353" y="2001"/>
                    <a:pt x="364" y="1885"/>
                  </a:cubicBezTo>
                  <a:cubicBezTo>
                    <a:pt x="369" y="1817"/>
                    <a:pt x="286" y="1619"/>
                    <a:pt x="297" y="1551"/>
                  </a:cubicBezTo>
                  <a:lnTo>
                    <a:pt x="298" y="1548"/>
                  </a:lnTo>
                  <a:cubicBezTo>
                    <a:pt x="318" y="1420"/>
                    <a:pt x="341" y="1287"/>
                    <a:pt x="332" y="1148"/>
                  </a:cubicBezTo>
                  <a:cubicBezTo>
                    <a:pt x="329" y="1079"/>
                    <a:pt x="318" y="1014"/>
                    <a:pt x="307" y="950"/>
                  </a:cubicBezTo>
                  <a:cubicBezTo>
                    <a:pt x="294" y="862"/>
                    <a:pt x="280" y="780"/>
                    <a:pt x="287" y="702"/>
                  </a:cubicBezTo>
                  <a:cubicBezTo>
                    <a:pt x="297" y="587"/>
                    <a:pt x="358" y="478"/>
                    <a:pt x="460" y="395"/>
                  </a:cubicBezTo>
                  <a:cubicBezTo>
                    <a:pt x="563" y="311"/>
                    <a:pt x="695" y="262"/>
                    <a:pt x="822" y="262"/>
                  </a:cubicBezTo>
                  <a:close/>
                  <a:moveTo>
                    <a:pt x="822" y="0"/>
                  </a:moveTo>
                  <a:cubicBezTo>
                    <a:pt x="635" y="0"/>
                    <a:pt x="443" y="70"/>
                    <a:pt x="294" y="193"/>
                  </a:cubicBezTo>
                  <a:cubicBezTo>
                    <a:pt x="136" y="323"/>
                    <a:pt x="41" y="495"/>
                    <a:pt x="25" y="679"/>
                  </a:cubicBezTo>
                  <a:cubicBezTo>
                    <a:pt x="16" y="789"/>
                    <a:pt x="33" y="892"/>
                    <a:pt x="49" y="991"/>
                  </a:cubicBezTo>
                  <a:lnTo>
                    <a:pt x="115" y="981"/>
                  </a:lnTo>
                  <a:lnTo>
                    <a:pt x="49" y="993"/>
                  </a:lnTo>
                  <a:cubicBezTo>
                    <a:pt x="59" y="1053"/>
                    <a:pt x="68" y="1109"/>
                    <a:pt x="71" y="1162"/>
                  </a:cubicBezTo>
                  <a:cubicBezTo>
                    <a:pt x="77" y="1273"/>
                    <a:pt x="59" y="1387"/>
                    <a:pt x="39" y="1506"/>
                  </a:cubicBezTo>
                  <a:cubicBezTo>
                    <a:pt x="26" y="1580"/>
                    <a:pt x="117" y="1960"/>
                    <a:pt x="111" y="2039"/>
                  </a:cubicBezTo>
                  <a:cubicBezTo>
                    <a:pt x="96" y="2206"/>
                    <a:pt x="1" y="2208"/>
                    <a:pt x="222" y="2394"/>
                  </a:cubicBezTo>
                  <a:cubicBezTo>
                    <a:pt x="321" y="2478"/>
                    <a:pt x="457" y="2524"/>
                    <a:pt x="603" y="2524"/>
                  </a:cubicBezTo>
                  <a:cubicBezTo>
                    <a:pt x="682" y="2524"/>
                    <a:pt x="760" y="2511"/>
                    <a:pt x="837" y="2485"/>
                  </a:cubicBezTo>
                  <a:cubicBezTo>
                    <a:pt x="999" y="2427"/>
                    <a:pt x="1150" y="2314"/>
                    <a:pt x="1300" y="2140"/>
                  </a:cubicBezTo>
                  <a:cubicBezTo>
                    <a:pt x="1574" y="1818"/>
                    <a:pt x="1836" y="1305"/>
                    <a:pt x="1803" y="883"/>
                  </a:cubicBezTo>
                  <a:cubicBezTo>
                    <a:pt x="1769" y="438"/>
                    <a:pt x="1289" y="45"/>
                    <a:pt x="899" y="4"/>
                  </a:cubicBezTo>
                  <a:cubicBezTo>
                    <a:pt x="874" y="1"/>
                    <a:pt x="848" y="0"/>
                    <a:pt x="8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1"/>
                </a:solidFill>
              </a:endParaRPr>
            </a:p>
          </p:txBody>
        </p:sp>
      </p:grpSp>
      <p:grpSp>
        <p:nvGrpSpPr>
          <p:cNvPr id="30" name="Google Shape;30;p2"/>
          <p:cNvGrpSpPr/>
          <p:nvPr/>
        </p:nvGrpSpPr>
        <p:grpSpPr>
          <a:xfrm rot="-1922792">
            <a:off x="524983" y="5026056"/>
            <a:ext cx="1487999" cy="1493219"/>
            <a:chOff x="1405075" y="832450"/>
            <a:chExt cx="484700" cy="486400"/>
          </a:xfrm>
        </p:grpSpPr>
        <p:sp>
          <p:nvSpPr>
            <p:cNvPr id="31" name="Google Shape;31;p2"/>
            <p:cNvSpPr/>
            <p:nvPr/>
          </p:nvSpPr>
          <p:spPr>
            <a:xfrm>
              <a:off x="1758650" y="993075"/>
              <a:ext cx="127300" cy="146300"/>
            </a:xfrm>
            <a:custGeom>
              <a:avLst/>
              <a:gdLst/>
              <a:ahLst/>
              <a:cxnLst/>
              <a:rect l="l" t="t" r="r" b="b"/>
              <a:pathLst>
                <a:path w="5092" h="5852" extrusionOk="0">
                  <a:moveTo>
                    <a:pt x="3723" y="0"/>
                  </a:moveTo>
                  <a:cubicBezTo>
                    <a:pt x="3675" y="0"/>
                    <a:pt x="3631" y="31"/>
                    <a:pt x="3616" y="79"/>
                  </a:cubicBezTo>
                  <a:cubicBezTo>
                    <a:pt x="3598" y="137"/>
                    <a:pt x="3632" y="199"/>
                    <a:pt x="3691" y="217"/>
                  </a:cubicBezTo>
                  <a:cubicBezTo>
                    <a:pt x="3692" y="217"/>
                    <a:pt x="3715" y="226"/>
                    <a:pt x="3756" y="241"/>
                  </a:cubicBezTo>
                  <a:cubicBezTo>
                    <a:pt x="3941" y="313"/>
                    <a:pt x="4231" y="457"/>
                    <a:pt x="4434" y="978"/>
                  </a:cubicBezTo>
                  <a:cubicBezTo>
                    <a:pt x="4613" y="1433"/>
                    <a:pt x="5091" y="1085"/>
                    <a:pt x="4410" y="2298"/>
                  </a:cubicBezTo>
                  <a:cubicBezTo>
                    <a:pt x="3566" y="3798"/>
                    <a:pt x="2146" y="5308"/>
                    <a:pt x="1258" y="5569"/>
                  </a:cubicBezTo>
                  <a:cubicBezTo>
                    <a:pt x="1204" y="5585"/>
                    <a:pt x="1152" y="5598"/>
                    <a:pt x="1102" y="5608"/>
                  </a:cubicBezTo>
                  <a:cubicBezTo>
                    <a:pt x="1082" y="5612"/>
                    <a:pt x="1061" y="5615"/>
                    <a:pt x="1041" y="5620"/>
                  </a:cubicBezTo>
                  <a:cubicBezTo>
                    <a:pt x="992" y="5627"/>
                    <a:pt x="946" y="5630"/>
                    <a:pt x="903" y="5630"/>
                  </a:cubicBezTo>
                  <a:cubicBezTo>
                    <a:pt x="793" y="5630"/>
                    <a:pt x="707" y="5607"/>
                    <a:pt x="647" y="5561"/>
                  </a:cubicBezTo>
                  <a:cubicBezTo>
                    <a:pt x="273" y="5276"/>
                    <a:pt x="608" y="4239"/>
                    <a:pt x="835" y="3699"/>
                  </a:cubicBezTo>
                  <a:cubicBezTo>
                    <a:pt x="845" y="3673"/>
                    <a:pt x="855" y="3650"/>
                    <a:pt x="865" y="3627"/>
                  </a:cubicBezTo>
                  <a:cubicBezTo>
                    <a:pt x="871" y="3610"/>
                    <a:pt x="880" y="3594"/>
                    <a:pt x="887" y="3577"/>
                  </a:cubicBezTo>
                  <a:cubicBezTo>
                    <a:pt x="894" y="3562"/>
                    <a:pt x="901" y="3547"/>
                    <a:pt x="908" y="3533"/>
                  </a:cubicBezTo>
                  <a:cubicBezTo>
                    <a:pt x="916" y="3514"/>
                    <a:pt x="920" y="3493"/>
                    <a:pt x="917" y="3472"/>
                  </a:cubicBezTo>
                  <a:cubicBezTo>
                    <a:pt x="912" y="3435"/>
                    <a:pt x="889" y="3402"/>
                    <a:pt x="854" y="3386"/>
                  </a:cubicBezTo>
                  <a:cubicBezTo>
                    <a:pt x="840" y="3380"/>
                    <a:pt x="825" y="3376"/>
                    <a:pt x="810" y="3376"/>
                  </a:cubicBezTo>
                  <a:cubicBezTo>
                    <a:pt x="807" y="3376"/>
                    <a:pt x="803" y="3376"/>
                    <a:pt x="800" y="3376"/>
                  </a:cubicBezTo>
                  <a:cubicBezTo>
                    <a:pt x="760" y="3378"/>
                    <a:pt x="725" y="3401"/>
                    <a:pt x="706" y="3439"/>
                  </a:cubicBezTo>
                  <a:cubicBezTo>
                    <a:pt x="690" y="3474"/>
                    <a:pt x="649" y="3562"/>
                    <a:pt x="600" y="3686"/>
                  </a:cubicBezTo>
                  <a:cubicBezTo>
                    <a:pt x="386" y="4206"/>
                    <a:pt x="1" y="5345"/>
                    <a:pt x="511" y="5737"/>
                  </a:cubicBezTo>
                  <a:cubicBezTo>
                    <a:pt x="532" y="5753"/>
                    <a:pt x="553" y="5767"/>
                    <a:pt x="576" y="5780"/>
                  </a:cubicBezTo>
                  <a:cubicBezTo>
                    <a:pt x="665" y="5828"/>
                    <a:pt x="772" y="5852"/>
                    <a:pt x="898" y="5852"/>
                  </a:cubicBezTo>
                  <a:cubicBezTo>
                    <a:pt x="950" y="5852"/>
                    <a:pt x="1005" y="5848"/>
                    <a:pt x="1064" y="5840"/>
                  </a:cubicBezTo>
                  <a:cubicBezTo>
                    <a:pt x="1090" y="5836"/>
                    <a:pt x="1117" y="5832"/>
                    <a:pt x="1145" y="5827"/>
                  </a:cubicBezTo>
                  <a:cubicBezTo>
                    <a:pt x="1189" y="5817"/>
                    <a:pt x="1235" y="5808"/>
                    <a:pt x="1283" y="5794"/>
                  </a:cubicBezTo>
                  <a:cubicBezTo>
                    <a:pt x="1391" y="5764"/>
                    <a:pt x="1506" y="5722"/>
                    <a:pt x="1625" y="5671"/>
                  </a:cubicBezTo>
                  <a:cubicBezTo>
                    <a:pt x="1719" y="5631"/>
                    <a:pt x="1815" y="5584"/>
                    <a:pt x="1914" y="5531"/>
                  </a:cubicBezTo>
                  <a:cubicBezTo>
                    <a:pt x="2655" y="5131"/>
                    <a:pt x="3531" y="4376"/>
                    <a:pt x="4237" y="3358"/>
                  </a:cubicBezTo>
                  <a:cubicBezTo>
                    <a:pt x="4281" y="3293"/>
                    <a:pt x="4326" y="3224"/>
                    <a:pt x="4371" y="3157"/>
                  </a:cubicBezTo>
                  <a:cubicBezTo>
                    <a:pt x="4434" y="3059"/>
                    <a:pt x="4497" y="2958"/>
                    <a:pt x="4557" y="2855"/>
                  </a:cubicBezTo>
                  <a:cubicBezTo>
                    <a:pt x="4972" y="2147"/>
                    <a:pt x="5078" y="1522"/>
                    <a:pt x="4873" y="999"/>
                  </a:cubicBezTo>
                  <a:cubicBezTo>
                    <a:pt x="4631" y="380"/>
                    <a:pt x="4029" y="106"/>
                    <a:pt x="3823" y="28"/>
                  </a:cubicBezTo>
                  <a:cubicBezTo>
                    <a:pt x="3785" y="13"/>
                    <a:pt x="3760" y="7"/>
                    <a:pt x="3754" y="5"/>
                  </a:cubicBezTo>
                  <a:cubicBezTo>
                    <a:pt x="3743" y="2"/>
                    <a:pt x="3733" y="0"/>
                    <a:pt x="37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1"/>
                </a:solidFill>
              </a:endParaRPr>
            </a:p>
          </p:txBody>
        </p:sp>
        <p:sp>
          <p:nvSpPr>
            <p:cNvPr id="32" name="Google Shape;32;p2"/>
            <p:cNvSpPr/>
            <p:nvPr/>
          </p:nvSpPr>
          <p:spPr>
            <a:xfrm>
              <a:off x="1784050" y="1071525"/>
              <a:ext cx="105725" cy="116325"/>
            </a:xfrm>
            <a:custGeom>
              <a:avLst/>
              <a:gdLst/>
              <a:ahLst/>
              <a:cxnLst/>
              <a:rect l="l" t="t" r="r" b="b"/>
              <a:pathLst>
                <a:path w="4229" h="4653" extrusionOk="0">
                  <a:moveTo>
                    <a:pt x="3243" y="1"/>
                  </a:moveTo>
                  <a:cubicBezTo>
                    <a:pt x="3186" y="1"/>
                    <a:pt x="3137" y="44"/>
                    <a:pt x="3132" y="101"/>
                  </a:cubicBezTo>
                  <a:cubicBezTo>
                    <a:pt x="3127" y="163"/>
                    <a:pt x="3171" y="217"/>
                    <a:pt x="3232" y="222"/>
                  </a:cubicBezTo>
                  <a:cubicBezTo>
                    <a:pt x="3237" y="222"/>
                    <a:pt x="3379" y="398"/>
                    <a:pt x="3584" y="715"/>
                  </a:cubicBezTo>
                  <a:cubicBezTo>
                    <a:pt x="3773" y="1005"/>
                    <a:pt x="3996" y="1298"/>
                    <a:pt x="3805" y="1863"/>
                  </a:cubicBezTo>
                  <a:cubicBezTo>
                    <a:pt x="3427" y="2979"/>
                    <a:pt x="2253" y="3710"/>
                    <a:pt x="1367" y="3949"/>
                  </a:cubicBezTo>
                  <a:cubicBezTo>
                    <a:pt x="1130" y="4013"/>
                    <a:pt x="923" y="4167"/>
                    <a:pt x="798" y="4167"/>
                  </a:cubicBezTo>
                  <a:cubicBezTo>
                    <a:pt x="772" y="4167"/>
                    <a:pt x="749" y="4160"/>
                    <a:pt x="730" y="4144"/>
                  </a:cubicBezTo>
                  <a:cubicBezTo>
                    <a:pt x="351" y="3814"/>
                    <a:pt x="1052" y="2469"/>
                    <a:pt x="1225" y="2110"/>
                  </a:cubicBezTo>
                  <a:cubicBezTo>
                    <a:pt x="1227" y="2105"/>
                    <a:pt x="1227" y="2102"/>
                    <a:pt x="1223" y="2102"/>
                  </a:cubicBezTo>
                  <a:cubicBezTo>
                    <a:pt x="1189" y="2102"/>
                    <a:pt x="916" y="2303"/>
                    <a:pt x="846" y="2303"/>
                  </a:cubicBezTo>
                  <a:cubicBezTo>
                    <a:pt x="843" y="2303"/>
                    <a:pt x="840" y="2302"/>
                    <a:pt x="837" y="2301"/>
                  </a:cubicBezTo>
                  <a:cubicBezTo>
                    <a:pt x="822" y="2294"/>
                    <a:pt x="805" y="2290"/>
                    <a:pt x="789" y="2290"/>
                  </a:cubicBezTo>
                  <a:cubicBezTo>
                    <a:pt x="748" y="2290"/>
                    <a:pt x="708" y="2313"/>
                    <a:pt x="689" y="2352"/>
                  </a:cubicBezTo>
                  <a:cubicBezTo>
                    <a:pt x="660" y="2412"/>
                    <a:pt x="1" y="3802"/>
                    <a:pt x="584" y="4312"/>
                  </a:cubicBezTo>
                  <a:cubicBezTo>
                    <a:pt x="610" y="4333"/>
                    <a:pt x="708" y="4616"/>
                    <a:pt x="738" y="4632"/>
                  </a:cubicBezTo>
                  <a:cubicBezTo>
                    <a:pt x="764" y="4646"/>
                    <a:pt x="790" y="4652"/>
                    <a:pt x="816" y="4652"/>
                  </a:cubicBezTo>
                  <a:cubicBezTo>
                    <a:pt x="968" y="4652"/>
                    <a:pt x="1140" y="4455"/>
                    <a:pt x="1408" y="4382"/>
                  </a:cubicBezTo>
                  <a:cubicBezTo>
                    <a:pt x="2221" y="4163"/>
                    <a:pt x="3568" y="3258"/>
                    <a:pt x="4015" y="1934"/>
                  </a:cubicBezTo>
                  <a:cubicBezTo>
                    <a:pt x="4229" y="1301"/>
                    <a:pt x="3953" y="798"/>
                    <a:pt x="3726" y="448"/>
                  </a:cubicBezTo>
                  <a:cubicBezTo>
                    <a:pt x="3462" y="43"/>
                    <a:pt x="3272" y="3"/>
                    <a:pt x="3253" y="1"/>
                  </a:cubicBezTo>
                  <a:cubicBezTo>
                    <a:pt x="3249" y="1"/>
                    <a:pt x="3246" y="1"/>
                    <a:pt x="32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1"/>
                </a:solidFill>
              </a:endParaRPr>
            </a:p>
          </p:txBody>
        </p:sp>
        <p:sp>
          <p:nvSpPr>
            <p:cNvPr id="33" name="Google Shape;33;p2"/>
            <p:cNvSpPr/>
            <p:nvPr/>
          </p:nvSpPr>
          <p:spPr>
            <a:xfrm>
              <a:off x="1795250" y="1146275"/>
              <a:ext cx="88800" cy="86400"/>
            </a:xfrm>
            <a:custGeom>
              <a:avLst/>
              <a:gdLst/>
              <a:ahLst/>
              <a:cxnLst/>
              <a:rect l="l" t="t" r="r" b="b"/>
              <a:pathLst>
                <a:path w="3552" h="3456" extrusionOk="0">
                  <a:moveTo>
                    <a:pt x="2840" y="1"/>
                  </a:moveTo>
                  <a:cubicBezTo>
                    <a:pt x="2802" y="1"/>
                    <a:pt x="2764" y="21"/>
                    <a:pt x="2744" y="56"/>
                  </a:cubicBezTo>
                  <a:cubicBezTo>
                    <a:pt x="2713" y="109"/>
                    <a:pt x="2730" y="176"/>
                    <a:pt x="2783" y="207"/>
                  </a:cubicBezTo>
                  <a:cubicBezTo>
                    <a:pt x="2786" y="209"/>
                    <a:pt x="2908" y="436"/>
                    <a:pt x="2982" y="818"/>
                  </a:cubicBezTo>
                  <a:cubicBezTo>
                    <a:pt x="3048" y="1158"/>
                    <a:pt x="3098" y="1507"/>
                    <a:pt x="2766" y="1940"/>
                  </a:cubicBezTo>
                  <a:cubicBezTo>
                    <a:pt x="2049" y="2872"/>
                    <a:pt x="1212" y="3099"/>
                    <a:pt x="767" y="3099"/>
                  </a:cubicBezTo>
                  <a:cubicBezTo>
                    <a:pt x="728" y="3099"/>
                    <a:pt x="693" y="3097"/>
                    <a:pt x="661" y="3094"/>
                  </a:cubicBezTo>
                  <a:cubicBezTo>
                    <a:pt x="654" y="3093"/>
                    <a:pt x="648" y="3093"/>
                    <a:pt x="642" y="3093"/>
                  </a:cubicBezTo>
                  <a:cubicBezTo>
                    <a:pt x="560" y="3093"/>
                    <a:pt x="490" y="3143"/>
                    <a:pt x="449" y="3143"/>
                  </a:cubicBezTo>
                  <a:cubicBezTo>
                    <a:pt x="436" y="3143"/>
                    <a:pt x="426" y="3138"/>
                    <a:pt x="419" y="3125"/>
                  </a:cubicBezTo>
                  <a:cubicBezTo>
                    <a:pt x="301" y="2888"/>
                    <a:pt x="1022" y="1805"/>
                    <a:pt x="1406" y="1225"/>
                  </a:cubicBezTo>
                  <a:cubicBezTo>
                    <a:pt x="1414" y="1214"/>
                    <a:pt x="1407" y="1210"/>
                    <a:pt x="1391" y="1210"/>
                  </a:cubicBezTo>
                  <a:cubicBezTo>
                    <a:pt x="1349" y="1210"/>
                    <a:pt x="1244" y="1239"/>
                    <a:pt x="1181" y="1239"/>
                  </a:cubicBezTo>
                  <a:cubicBezTo>
                    <a:pt x="1164" y="1239"/>
                    <a:pt x="1150" y="1236"/>
                    <a:pt x="1141" y="1231"/>
                  </a:cubicBezTo>
                  <a:cubicBezTo>
                    <a:pt x="1123" y="1218"/>
                    <a:pt x="1101" y="1212"/>
                    <a:pt x="1080" y="1212"/>
                  </a:cubicBezTo>
                  <a:cubicBezTo>
                    <a:pt x="1044" y="1212"/>
                    <a:pt x="1009" y="1229"/>
                    <a:pt x="987" y="1262"/>
                  </a:cubicBezTo>
                  <a:cubicBezTo>
                    <a:pt x="821" y="1513"/>
                    <a:pt x="0" y="2788"/>
                    <a:pt x="221" y="3225"/>
                  </a:cubicBezTo>
                  <a:cubicBezTo>
                    <a:pt x="248" y="3278"/>
                    <a:pt x="295" y="3338"/>
                    <a:pt x="381" y="3384"/>
                  </a:cubicBezTo>
                  <a:cubicBezTo>
                    <a:pt x="442" y="3418"/>
                    <a:pt x="522" y="3443"/>
                    <a:pt x="627" y="3453"/>
                  </a:cubicBezTo>
                  <a:cubicBezTo>
                    <a:pt x="649" y="3455"/>
                    <a:pt x="672" y="3456"/>
                    <a:pt x="695" y="3456"/>
                  </a:cubicBezTo>
                  <a:cubicBezTo>
                    <a:pt x="1300" y="3456"/>
                    <a:pt x="2457" y="2775"/>
                    <a:pt x="3178" y="1835"/>
                  </a:cubicBezTo>
                  <a:cubicBezTo>
                    <a:pt x="3551" y="1349"/>
                    <a:pt x="3293" y="1189"/>
                    <a:pt x="3214" y="783"/>
                  </a:cubicBezTo>
                  <a:cubicBezTo>
                    <a:pt x="3120" y="305"/>
                    <a:pt x="2911" y="26"/>
                    <a:pt x="2895" y="16"/>
                  </a:cubicBezTo>
                  <a:cubicBezTo>
                    <a:pt x="2894" y="16"/>
                    <a:pt x="2893" y="15"/>
                    <a:pt x="2892" y="14"/>
                  </a:cubicBezTo>
                  <a:cubicBezTo>
                    <a:pt x="2876" y="5"/>
                    <a:pt x="2858" y="1"/>
                    <a:pt x="28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1"/>
                </a:solidFill>
              </a:endParaRPr>
            </a:p>
          </p:txBody>
        </p:sp>
        <p:sp>
          <p:nvSpPr>
            <p:cNvPr id="34" name="Google Shape;34;p2"/>
            <p:cNvSpPr/>
            <p:nvPr/>
          </p:nvSpPr>
          <p:spPr>
            <a:xfrm>
              <a:off x="1521425" y="1020725"/>
              <a:ext cx="237225" cy="123775"/>
            </a:xfrm>
            <a:custGeom>
              <a:avLst/>
              <a:gdLst/>
              <a:ahLst/>
              <a:cxnLst/>
              <a:rect l="l" t="t" r="r" b="b"/>
              <a:pathLst>
                <a:path w="9489" h="4951" extrusionOk="0">
                  <a:moveTo>
                    <a:pt x="8101" y="0"/>
                  </a:moveTo>
                  <a:cubicBezTo>
                    <a:pt x="8053" y="0"/>
                    <a:pt x="8003" y="1"/>
                    <a:pt x="7954" y="3"/>
                  </a:cubicBezTo>
                  <a:cubicBezTo>
                    <a:pt x="7882" y="5"/>
                    <a:pt x="7807" y="10"/>
                    <a:pt x="7731" y="16"/>
                  </a:cubicBezTo>
                  <a:cubicBezTo>
                    <a:pt x="7452" y="37"/>
                    <a:pt x="7155" y="82"/>
                    <a:pt x="6854" y="139"/>
                  </a:cubicBezTo>
                  <a:cubicBezTo>
                    <a:pt x="6782" y="152"/>
                    <a:pt x="6708" y="167"/>
                    <a:pt x="6635" y="181"/>
                  </a:cubicBezTo>
                  <a:cubicBezTo>
                    <a:pt x="6317" y="246"/>
                    <a:pt x="6000" y="318"/>
                    <a:pt x="5698" y="389"/>
                  </a:cubicBezTo>
                  <a:cubicBezTo>
                    <a:pt x="5397" y="458"/>
                    <a:pt x="5113" y="525"/>
                    <a:pt x="4868" y="572"/>
                  </a:cubicBezTo>
                  <a:cubicBezTo>
                    <a:pt x="3470" y="838"/>
                    <a:pt x="124" y="1887"/>
                    <a:pt x="91" y="1897"/>
                  </a:cubicBezTo>
                  <a:cubicBezTo>
                    <a:pt x="31" y="1915"/>
                    <a:pt x="0" y="1979"/>
                    <a:pt x="17" y="2036"/>
                  </a:cubicBezTo>
                  <a:cubicBezTo>
                    <a:pt x="33" y="2084"/>
                    <a:pt x="77" y="2114"/>
                    <a:pt x="124" y="2114"/>
                  </a:cubicBezTo>
                  <a:cubicBezTo>
                    <a:pt x="135" y="2114"/>
                    <a:pt x="146" y="2112"/>
                    <a:pt x="157" y="2109"/>
                  </a:cubicBezTo>
                  <a:cubicBezTo>
                    <a:pt x="190" y="2098"/>
                    <a:pt x="955" y="1859"/>
                    <a:pt x="2342" y="1594"/>
                  </a:cubicBezTo>
                  <a:cubicBezTo>
                    <a:pt x="2591" y="1547"/>
                    <a:pt x="5388" y="882"/>
                    <a:pt x="5691" y="812"/>
                  </a:cubicBezTo>
                  <a:cubicBezTo>
                    <a:pt x="5979" y="746"/>
                    <a:pt x="6251" y="591"/>
                    <a:pt x="6566" y="527"/>
                  </a:cubicBezTo>
                  <a:cubicBezTo>
                    <a:pt x="6637" y="513"/>
                    <a:pt x="6807" y="471"/>
                    <a:pt x="6881" y="457"/>
                  </a:cubicBezTo>
                  <a:cubicBezTo>
                    <a:pt x="7182" y="402"/>
                    <a:pt x="7256" y="422"/>
                    <a:pt x="7536" y="402"/>
                  </a:cubicBezTo>
                  <a:cubicBezTo>
                    <a:pt x="7612" y="396"/>
                    <a:pt x="7911" y="229"/>
                    <a:pt x="7982" y="227"/>
                  </a:cubicBezTo>
                  <a:cubicBezTo>
                    <a:pt x="8020" y="225"/>
                    <a:pt x="8058" y="225"/>
                    <a:pt x="8095" y="225"/>
                  </a:cubicBezTo>
                  <a:cubicBezTo>
                    <a:pt x="8444" y="225"/>
                    <a:pt x="8746" y="277"/>
                    <a:pt x="8957" y="409"/>
                  </a:cubicBezTo>
                  <a:cubicBezTo>
                    <a:pt x="9075" y="482"/>
                    <a:pt x="9165" y="580"/>
                    <a:pt x="9221" y="710"/>
                  </a:cubicBezTo>
                  <a:cubicBezTo>
                    <a:pt x="9226" y="721"/>
                    <a:pt x="9231" y="733"/>
                    <a:pt x="9236" y="746"/>
                  </a:cubicBezTo>
                  <a:cubicBezTo>
                    <a:pt x="9241" y="761"/>
                    <a:pt x="9241" y="781"/>
                    <a:pt x="9234" y="811"/>
                  </a:cubicBezTo>
                  <a:lnTo>
                    <a:pt x="9233" y="811"/>
                  </a:lnTo>
                  <a:cubicBezTo>
                    <a:pt x="9217" y="877"/>
                    <a:pt x="9162" y="979"/>
                    <a:pt x="9050" y="1121"/>
                  </a:cubicBezTo>
                  <a:cubicBezTo>
                    <a:pt x="8897" y="1318"/>
                    <a:pt x="8663" y="1295"/>
                    <a:pt x="8239" y="1664"/>
                  </a:cubicBezTo>
                  <a:cubicBezTo>
                    <a:pt x="8176" y="1720"/>
                    <a:pt x="8079" y="2079"/>
                    <a:pt x="8007" y="2139"/>
                  </a:cubicBezTo>
                  <a:cubicBezTo>
                    <a:pt x="7819" y="2297"/>
                    <a:pt x="7604" y="2470"/>
                    <a:pt x="7360" y="2659"/>
                  </a:cubicBezTo>
                  <a:cubicBezTo>
                    <a:pt x="7298" y="2707"/>
                    <a:pt x="7236" y="2754"/>
                    <a:pt x="7172" y="2802"/>
                  </a:cubicBezTo>
                  <a:cubicBezTo>
                    <a:pt x="7104" y="2853"/>
                    <a:pt x="7044" y="2924"/>
                    <a:pt x="6965" y="2957"/>
                  </a:cubicBezTo>
                  <a:cubicBezTo>
                    <a:pt x="5836" y="3434"/>
                    <a:pt x="4819" y="4437"/>
                    <a:pt x="4164" y="4740"/>
                  </a:cubicBezTo>
                  <a:cubicBezTo>
                    <a:pt x="4108" y="4765"/>
                    <a:pt x="4083" y="4832"/>
                    <a:pt x="4109" y="4887"/>
                  </a:cubicBezTo>
                  <a:cubicBezTo>
                    <a:pt x="4120" y="4910"/>
                    <a:pt x="4137" y="4926"/>
                    <a:pt x="4158" y="4938"/>
                  </a:cubicBezTo>
                  <a:cubicBezTo>
                    <a:pt x="4174" y="4946"/>
                    <a:pt x="4192" y="4951"/>
                    <a:pt x="4210" y="4951"/>
                  </a:cubicBezTo>
                  <a:cubicBezTo>
                    <a:pt x="4226" y="4951"/>
                    <a:pt x="4242" y="4948"/>
                    <a:pt x="4257" y="4941"/>
                  </a:cubicBezTo>
                  <a:cubicBezTo>
                    <a:pt x="4632" y="4769"/>
                    <a:pt x="5150" y="4467"/>
                    <a:pt x="5719" y="4098"/>
                  </a:cubicBezTo>
                  <a:cubicBezTo>
                    <a:pt x="5790" y="4050"/>
                    <a:pt x="5863" y="4003"/>
                    <a:pt x="5936" y="3956"/>
                  </a:cubicBezTo>
                  <a:cubicBezTo>
                    <a:pt x="6282" y="3724"/>
                    <a:pt x="6643" y="3472"/>
                    <a:pt x="6996" y="3210"/>
                  </a:cubicBezTo>
                  <a:cubicBezTo>
                    <a:pt x="7065" y="3161"/>
                    <a:pt x="7133" y="3110"/>
                    <a:pt x="7203" y="3057"/>
                  </a:cubicBezTo>
                  <a:cubicBezTo>
                    <a:pt x="7301" y="2984"/>
                    <a:pt x="7400" y="2909"/>
                    <a:pt x="7496" y="2834"/>
                  </a:cubicBezTo>
                  <a:cubicBezTo>
                    <a:pt x="7693" y="2683"/>
                    <a:pt x="7875" y="2537"/>
                    <a:pt x="8041" y="2399"/>
                  </a:cubicBezTo>
                  <a:cubicBezTo>
                    <a:pt x="8112" y="2342"/>
                    <a:pt x="8179" y="2285"/>
                    <a:pt x="8243" y="2231"/>
                  </a:cubicBezTo>
                  <a:cubicBezTo>
                    <a:pt x="8607" y="1921"/>
                    <a:pt x="8888" y="1653"/>
                    <a:pt x="9089" y="1422"/>
                  </a:cubicBezTo>
                  <a:cubicBezTo>
                    <a:pt x="9104" y="1405"/>
                    <a:pt x="9119" y="1389"/>
                    <a:pt x="9133" y="1372"/>
                  </a:cubicBezTo>
                  <a:cubicBezTo>
                    <a:pt x="9191" y="1303"/>
                    <a:pt x="9241" y="1239"/>
                    <a:pt x="9281" y="1178"/>
                  </a:cubicBezTo>
                  <a:cubicBezTo>
                    <a:pt x="9435" y="960"/>
                    <a:pt x="9489" y="791"/>
                    <a:pt x="9445" y="669"/>
                  </a:cubicBezTo>
                  <a:cubicBezTo>
                    <a:pt x="9427" y="623"/>
                    <a:pt x="9408" y="579"/>
                    <a:pt x="9384" y="538"/>
                  </a:cubicBezTo>
                  <a:cubicBezTo>
                    <a:pt x="9327" y="435"/>
                    <a:pt x="9254" y="348"/>
                    <a:pt x="9165" y="279"/>
                  </a:cubicBezTo>
                  <a:cubicBezTo>
                    <a:pt x="9093" y="222"/>
                    <a:pt x="9012" y="175"/>
                    <a:pt x="8923" y="138"/>
                  </a:cubicBezTo>
                  <a:cubicBezTo>
                    <a:pt x="8696" y="41"/>
                    <a:pt x="8415" y="0"/>
                    <a:pt x="81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1"/>
                </a:solidFill>
              </a:endParaRPr>
            </a:p>
          </p:txBody>
        </p:sp>
        <p:sp>
          <p:nvSpPr>
            <p:cNvPr id="35" name="Google Shape;35;p2"/>
            <p:cNvSpPr/>
            <p:nvPr/>
          </p:nvSpPr>
          <p:spPr>
            <a:xfrm>
              <a:off x="1624300" y="1115525"/>
              <a:ext cx="48525" cy="116775"/>
            </a:xfrm>
            <a:custGeom>
              <a:avLst/>
              <a:gdLst/>
              <a:ahLst/>
              <a:cxnLst/>
              <a:rect l="l" t="t" r="r" b="b"/>
              <a:pathLst>
                <a:path w="1941" h="4671" extrusionOk="0">
                  <a:moveTo>
                    <a:pt x="1705" y="0"/>
                  </a:moveTo>
                  <a:cubicBezTo>
                    <a:pt x="1702" y="0"/>
                    <a:pt x="1699" y="0"/>
                    <a:pt x="1697" y="0"/>
                  </a:cubicBezTo>
                  <a:cubicBezTo>
                    <a:pt x="1635" y="7"/>
                    <a:pt x="1590" y="59"/>
                    <a:pt x="1595" y="121"/>
                  </a:cubicBezTo>
                  <a:cubicBezTo>
                    <a:pt x="1596" y="125"/>
                    <a:pt x="1601" y="193"/>
                    <a:pt x="1604" y="306"/>
                  </a:cubicBezTo>
                  <a:cubicBezTo>
                    <a:pt x="1623" y="990"/>
                    <a:pt x="1724" y="3031"/>
                    <a:pt x="209" y="4099"/>
                  </a:cubicBezTo>
                  <a:cubicBezTo>
                    <a:pt x="159" y="4135"/>
                    <a:pt x="0" y="4573"/>
                    <a:pt x="36" y="4624"/>
                  </a:cubicBezTo>
                  <a:cubicBezTo>
                    <a:pt x="46" y="4638"/>
                    <a:pt x="59" y="4650"/>
                    <a:pt x="74" y="4657"/>
                  </a:cubicBezTo>
                  <a:cubicBezTo>
                    <a:pt x="90" y="4666"/>
                    <a:pt x="108" y="4671"/>
                    <a:pt x="126" y="4671"/>
                  </a:cubicBezTo>
                  <a:cubicBezTo>
                    <a:pt x="148" y="4671"/>
                    <a:pt x="171" y="4664"/>
                    <a:pt x="190" y="4650"/>
                  </a:cubicBezTo>
                  <a:cubicBezTo>
                    <a:pt x="1940" y="3416"/>
                    <a:pt x="1847" y="624"/>
                    <a:pt x="1821" y="164"/>
                  </a:cubicBezTo>
                  <a:cubicBezTo>
                    <a:pt x="1818" y="132"/>
                    <a:pt x="1817" y="112"/>
                    <a:pt x="1816" y="103"/>
                  </a:cubicBezTo>
                  <a:cubicBezTo>
                    <a:pt x="1811" y="45"/>
                    <a:pt x="1763" y="0"/>
                    <a:pt x="17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1"/>
                </a:solidFill>
              </a:endParaRPr>
            </a:p>
          </p:txBody>
        </p:sp>
        <p:sp>
          <p:nvSpPr>
            <p:cNvPr id="36" name="Google Shape;36;p2"/>
            <p:cNvSpPr/>
            <p:nvPr/>
          </p:nvSpPr>
          <p:spPr>
            <a:xfrm>
              <a:off x="1712000" y="950175"/>
              <a:ext cx="19550" cy="6200"/>
            </a:xfrm>
            <a:custGeom>
              <a:avLst/>
              <a:gdLst/>
              <a:ahLst/>
              <a:cxnLst/>
              <a:rect l="l" t="t" r="r" b="b"/>
              <a:pathLst>
                <a:path w="782" h="248" extrusionOk="0">
                  <a:moveTo>
                    <a:pt x="529" y="0"/>
                  </a:moveTo>
                  <a:cubicBezTo>
                    <a:pt x="499" y="0"/>
                    <a:pt x="470" y="2"/>
                    <a:pt x="440" y="6"/>
                  </a:cubicBezTo>
                  <a:cubicBezTo>
                    <a:pt x="266" y="28"/>
                    <a:pt x="112" y="113"/>
                    <a:pt x="0" y="247"/>
                  </a:cubicBezTo>
                  <a:cubicBezTo>
                    <a:pt x="253" y="181"/>
                    <a:pt x="514" y="112"/>
                    <a:pt x="781" y="48"/>
                  </a:cubicBezTo>
                  <a:cubicBezTo>
                    <a:pt x="702" y="17"/>
                    <a:pt x="617" y="0"/>
                    <a:pt x="5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1"/>
                </a:solidFill>
              </a:endParaRPr>
            </a:p>
          </p:txBody>
        </p:sp>
        <p:sp>
          <p:nvSpPr>
            <p:cNvPr id="37" name="Google Shape;37;p2"/>
            <p:cNvSpPr/>
            <p:nvPr/>
          </p:nvSpPr>
          <p:spPr>
            <a:xfrm>
              <a:off x="1747750" y="936200"/>
              <a:ext cx="109225" cy="153200"/>
            </a:xfrm>
            <a:custGeom>
              <a:avLst/>
              <a:gdLst/>
              <a:ahLst/>
              <a:cxnLst/>
              <a:rect l="l" t="t" r="r" b="b"/>
              <a:pathLst>
                <a:path w="4369" h="6128" extrusionOk="0">
                  <a:moveTo>
                    <a:pt x="1866" y="0"/>
                  </a:moveTo>
                  <a:cubicBezTo>
                    <a:pt x="1573" y="0"/>
                    <a:pt x="1241" y="32"/>
                    <a:pt x="863" y="84"/>
                  </a:cubicBezTo>
                  <a:cubicBezTo>
                    <a:pt x="790" y="95"/>
                    <a:pt x="718" y="106"/>
                    <a:pt x="643" y="117"/>
                  </a:cubicBezTo>
                  <a:lnTo>
                    <a:pt x="665" y="333"/>
                  </a:lnTo>
                  <a:cubicBezTo>
                    <a:pt x="740" y="320"/>
                    <a:pt x="813" y="310"/>
                    <a:pt x="887" y="300"/>
                  </a:cubicBezTo>
                  <a:cubicBezTo>
                    <a:pt x="1169" y="261"/>
                    <a:pt x="1430" y="240"/>
                    <a:pt x="1670" y="240"/>
                  </a:cubicBezTo>
                  <a:cubicBezTo>
                    <a:pt x="2329" y="240"/>
                    <a:pt x="2830" y="401"/>
                    <a:pt x="3195" y="806"/>
                  </a:cubicBezTo>
                  <a:cubicBezTo>
                    <a:pt x="4091" y="1801"/>
                    <a:pt x="4112" y="2167"/>
                    <a:pt x="3912" y="2607"/>
                  </a:cubicBezTo>
                  <a:cubicBezTo>
                    <a:pt x="3725" y="3019"/>
                    <a:pt x="2397" y="4590"/>
                    <a:pt x="1433" y="5409"/>
                  </a:cubicBezTo>
                  <a:cubicBezTo>
                    <a:pt x="1363" y="5468"/>
                    <a:pt x="1294" y="5524"/>
                    <a:pt x="1228" y="5575"/>
                  </a:cubicBezTo>
                  <a:cubicBezTo>
                    <a:pt x="961" y="5781"/>
                    <a:pt x="738" y="5908"/>
                    <a:pt x="593" y="5908"/>
                  </a:cubicBezTo>
                  <a:cubicBezTo>
                    <a:pt x="573" y="5908"/>
                    <a:pt x="554" y="5905"/>
                    <a:pt x="537" y="5900"/>
                  </a:cubicBezTo>
                  <a:cubicBezTo>
                    <a:pt x="481" y="5883"/>
                    <a:pt x="431" y="5854"/>
                    <a:pt x="392" y="5812"/>
                  </a:cubicBezTo>
                  <a:cubicBezTo>
                    <a:pt x="352" y="5771"/>
                    <a:pt x="320" y="5716"/>
                    <a:pt x="297" y="5649"/>
                  </a:cubicBezTo>
                  <a:cubicBezTo>
                    <a:pt x="235" y="5478"/>
                    <a:pt x="224" y="5229"/>
                    <a:pt x="275" y="4916"/>
                  </a:cubicBezTo>
                  <a:cubicBezTo>
                    <a:pt x="352" y="4441"/>
                    <a:pt x="445" y="4521"/>
                    <a:pt x="837" y="3783"/>
                  </a:cubicBezTo>
                  <a:cubicBezTo>
                    <a:pt x="895" y="3672"/>
                    <a:pt x="1081" y="2853"/>
                    <a:pt x="1147" y="2737"/>
                  </a:cubicBezTo>
                  <a:cubicBezTo>
                    <a:pt x="1278" y="2511"/>
                    <a:pt x="1461" y="2464"/>
                    <a:pt x="1585" y="2033"/>
                  </a:cubicBezTo>
                  <a:cubicBezTo>
                    <a:pt x="1602" y="1974"/>
                    <a:pt x="1605" y="1913"/>
                    <a:pt x="1555" y="1879"/>
                  </a:cubicBezTo>
                  <a:cubicBezTo>
                    <a:pt x="1536" y="1866"/>
                    <a:pt x="1515" y="1861"/>
                    <a:pt x="1494" y="1861"/>
                  </a:cubicBezTo>
                  <a:cubicBezTo>
                    <a:pt x="1458" y="1861"/>
                    <a:pt x="1422" y="1878"/>
                    <a:pt x="1400" y="1910"/>
                  </a:cubicBezTo>
                  <a:cubicBezTo>
                    <a:pt x="1298" y="2065"/>
                    <a:pt x="1201" y="2219"/>
                    <a:pt x="1108" y="2369"/>
                  </a:cubicBezTo>
                  <a:cubicBezTo>
                    <a:pt x="1043" y="2478"/>
                    <a:pt x="978" y="2586"/>
                    <a:pt x="920" y="2693"/>
                  </a:cubicBezTo>
                  <a:cubicBezTo>
                    <a:pt x="675" y="3123"/>
                    <a:pt x="477" y="3536"/>
                    <a:pt x="331" y="3918"/>
                  </a:cubicBezTo>
                  <a:cubicBezTo>
                    <a:pt x="279" y="4052"/>
                    <a:pt x="235" y="4179"/>
                    <a:pt x="195" y="4304"/>
                  </a:cubicBezTo>
                  <a:cubicBezTo>
                    <a:pt x="146" y="4461"/>
                    <a:pt x="108" y="4611"/>
                    <a:pt x="80" y="4753"/>
                  </a:cubicBezTo>
                  <a:cubicBezTo>
                    <a:pt x="67" y="4807"/>
                    <a:pt x="59" y="4861"/>
                    <a:pt x="50" y="4913"/>
                  </a:cubicBezTo>
                  <a:cubicBezTo>
                    <a:pt x="1" y="5238"/>
                    <a:pt x="12" y="5513"/>
                    <a:pt x="89" y="5725"/>
                  </a:cubicBezTo>
                  <a:cubicBezTo>
                    <a:pt x="112" y="5790"/>
                    <a:pt x="143" y="5848"/>
                    <a:pt x="179" y="5898"/>
                  </a:cubicBezTo>
                  <a:cubicBezTo>
                    <a:pt x="242" y="5991"/>
                    <a:pt x="328" y="6058"/>
                    <a:pt x="428" y="6099"/>
                  </a:cubicBezTo>
                  <a:cubicBezTo>
                    <a:pt x="443" y="6104"/>
                    <a:pt x="458" y="6109"/>
                    <a:pt x="473" y="6114"/>
                  </a:cubicBezTo>
                  <a:cubicBezTo>
                    <a:pt x="503" y="6123"/>
                    <a:pt x="535" y="6127"/>
                    <a:pt x="569" y="6127"/>
                  </a:cubicBezTo>
                  <a:cubicBezTo>
                    <a:pt x="698" y="6127"/>
                    <a:pt x="857" y="6066"/>
                    <a:pt x="1036" y="5961"/>
                  </a:cubicBezTo>
                  <a:cubicBezTo>
                    <a:pt x="1106" y="5920"/>
                    <a:pt x="1179" y="5873"/>
                    <a:pt x="1254" y="5820"/>
                  </a:cubicBezTo>
                  <a:cubicBezTo>
                    <a:pt x="1286" y="5796"/>
                    <a:pt x="1320" y="5772"/>
                    <a:pt x="1353" y="5747"/>
                  </a:cubicBezTo>
                  <a:cubicBezTo>
                    <a:pt x="1389" y="5721"/>
                    <a:pt x="1425" y="5693"/>
                    <a:pt x="1461" y="5664"/>
                  </a:cubicBezTo>
                  <a:lnTo>
                    <a:pt x="1461" y="5663"/>
                  </a:lnTo>
                  <a:cubicBezTo>
                    <a:pt x="2539" y="4807"/>
                    <a:pt x="3950" y="3459"/>
                    <a:pt x="4114" y="2698"/>
                  </a:cubicBezTo>
                  <a:cubicBezTo>
                    <a:pt x="4129" y="2633"/>
                    <a:pt x="4167" y="2577"/>
                    <a:pt x="4192" y="2517"/>
                  </a:cubicBezTo>
                  <a:cubicBezTo>
                    <a:pt x="4219" y="2446"/>
                    <a:pt x="4242" y="2375"/>
                    <a:pt x="4259" y="2303"/>
                  </a:cubicBezTo>
                  <a:cubicBezTo>
                    <a:pt x="4368" y="1870"/>
                    <a:pt x="4017" y="1340"/>
                    <a:pt x="3314" y="560"/>
                  </a:cubicBezTo>
                  <a:cubicBezTo>
                    <a:pt x="2942" y="146"/>
                    <a:pt x="2489" y="0"/>
                    <a:pt x="18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1"/>
                </a:solidFill>
              </a:endParaRPr>
            </a:p>
          </p:txBody>
        </p:sp>
        <p:sp>
          <p:nvSpPr>
            <p:cNvPr id="38" name="Google Shape;38;p2"/>
            <p:cNvSpPr/>
            <p:nvPr/>
          </p:nvSpPr>
          <p:spPr>
            <a:xfrm>
              <a:off x="1405075" y="959225"/>
              <a:ext cx="314525" cy="337575"/>
            </a:xfrm>
            <a:custGeom>
              <a:avLst/>
              <a:gdLst/>
              <a:ahLst/>
              <a:cxnLst/>
              <a:rect l="l" t="t" r="r" b="b"/>
              <a:pathLst>
                <a:path w="12581" h="13503" extrusionOk="0">
                  <a:moveTo>
                    <a:pt x="11199" y="1"/>
                  </a:moveTo>
                  <a:cubicBezTo>
                    <a:pt x="11129" y="28"/>
                    <a:pt x="11059" y="55"/>
                    <a:pt x="10985" y="85"/>
                  </a:cubicBezTo>
                  <a:cubicBezTo>
                    <a:pt x="8233" y="1205"/>
                    <a:pt x="2439" y="4322"/>
                    <a:pt x="2292" y="4482"/>
                  </a:cubicBezTo>
                  <a:lnTo>
                    <a:pt x="2017" y="4922"/>
                  </a:lnTo>
                  <a:cubicBezTo>
                    <a:pt x="2007" y="4932"/>
                    <a:pt x="2001" y="4944"/>
                    <a:pt x="1995" y="4957"/>
                  </a:cubicBezTo>
                  <a:lnTo>
                    <a:pt x="104" y="10206"/>
                  </a:lnTo>
                  <a:cubicBezTo>
                    <a:pt x="1" y="10479"/>
                    <a:pt x="408" y="11108"/>
                    <a:pt x="675" y="11224"/>
                  </a:cubicBezTo>
                  <a:lnTo>
                    <a:pt x="2837" y="11967"/>
                  </a:lnTo>
                  <a:cubicBezTo>
                    <a:pt x="2996" y="12042"/>
                    <a:pt x="6138" y="13502"/>
                    <a:pt x="8598" y="13502"/>
                  </a:cubicBezTo>
                  <a:cubicBezTo>
                    <a:pt x="9112" y="13502"/>
                    <a:pt x="9597" y="13438"/>
                    <a:pt x="10018" y="13285"/>
                  </a:cubicBezTo>
                  <a:cubicBezTo>
                    <a:pt x="11100" y="12891"/>
                    <a:pt x="11864" y="12321"/>
                    <a:pt x="12381" y="11801"/>
                  </a:cubicBezTo>
                  <a:cubicBezTo>
                    <a:pt x="12453" y="11731"/>
                    <a:pt x="12519" y="11661"/>
                    <a:pt x="12581" y="11592"/>
                  </a:cubicBezTo>
                  <a:lnTo>
                    <a:pt x="12543" y="11286"/>
                  </a:lnTo>
                  <a:cubicBezTo>
                    <a:pt x="12483" y="11359"/>
                    <a:pt x="12419" y="11433"/>
                    <a:pt x="12347" y="11510"/>
                  </a:cubicBezTo>
                  <a:cubicBezTo>
                    <a:pt x="11847" y="12044"/>
                    <a:pt x="11071" y="12664"/>
                    <a:pt x="9941" y="13076"/>
                  </a:cubicBezTo>
                  <a:cubicBezTo>
                    <a:pt x="9579" y="13208"/>
                    <a:pt x="9165" y="13264"/>
                    <a:pt x="8722" y="13264"/>
                  </a:cubicBezTo>
                  <a:cubicBezTo>
                    <a:pt x="6289" y="13264"/>
                    <a:pt x="3005" y="11574"/>
                    <a:pt x="2963" y="11554"/>
                  </a:cubicBezTo>
                  <a:lnTo>
                    <a:pt x="1028" y="10611"/>
                  </a:lnTo>
                  <a:cubicBezTo>
                    <a:pt x="644" y="10448"/>
                    <a:pt x="523" y="10221"/>
                    <a:pt x="651" y="9824"/>
                  </a:cubicBezTo>
                  <a:lnTo>
                    <a:pt x="1735" y="6549"/>
                  </a:lnTo>
                  <a:cubicBezTo>
                    <a:pt x="2216" y="5284"/>
                    <a:pt x="3092" y="4137"/>
                    <a:pt x="4335" y="3597"/>
                  </a:cubicBezTo>
                  <a:cubicBezTo>
                    <a:pt x="8435" y="1813"/>
                    <a:pt x="8970" y="1147"/>
                    <a:pt x="10745" y="423"/>
                  </a:cubicBezTo>
                  <a:cubicBezTo>
                    <a:pt x="10817" y="393"/>
                    <a:pt x="11156" y="253"/>
                    <a:pt x="11225" y="226"/>
                  </a:cubicBezTo>
                  <a:lnTo>
                    <a:pt x="1119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1"/>
                </a:solidFill>
              </a:endParaRPr>
            </a:p>
          </p:txBody>
        </p:sp>
        <p:sp>
          <p:nvSpPr>
            <p:cNvPr id="39" name="Google Shape;39;p2"/>
            <p:cNvSpPr/>
            <p:nvPr/>
          </p:nvSpPr>
          <p:spPr>
            <a:xfrm>
              <a:off x="1790975" y="1180175"/>
              <a:ext cx="31175" cy="18175"/>
            </a:xfrm>
            <a:custGeom>
              <a:avLst/>
              <a:gdLst/>
              <a:ahLst/>
              <a:cxnLst/>
              <a:rect l="l" t="t" r="r" b="b"/>
              <a:pathLst>
                <a:path w="1247" h="727" extrusionOk="0">
                  <a:moveTo>
                    <a:pt x="1116" y="0"/>
                  </a:moveTo>
                  <a:cubicBezTo>
                    <a:pt x="1110" y="0"/>
                    <a:pt x="1103" y="1"/>
                    <a:pt x="1096" y="2"/>
                  </a:cubicBezTo>
                  <a:cubicBezTo>
                    <a:pt x="1089" y="3"/>
                    <a:pt x="1080" y="6"/>
                    <a:pt x="1073" y="9"/>
                  </a:cubicBezTo>
                  <a:cubicBezTo>
                    <a:pt x="1058" y="17"/>
                    <a:pt x="999" y="41"/>
                    <a:pt x="912" y="83"/>
                  </a:cubicBezTo>
                  <a:lnTo>
                    <a:pt x="911" y="83"/>
                  </a:lnTo>
                  <a:cubicBezTo>
                    <a:pt x="756" y="152"/>
                    <a:pt x="507" y="266"/>
                    <a:pt x="214" y="398"/>
                  </a:cubicBezTo>
                  <a:cubicBezTo>
                    <a:pt x="144" y="429"/>
                    <a:pt x="73" y="461"/>
                    <a:pt x="0" y="495"/>
                  </a:cubicBezTo>
                  <a:lnTo>
                    <a:pt x="25" y="726"/>
                  </a:lnTo>
                  <a:cubicBezTo>
                    <a:pt x="98" y="694"/>
                    <a:pt x="168" y="661"/>
                    <a:pt x="239" y="630"/>
                  </a:cubicBezTo>
                  <a:cubicBezTo>
                    <a:pt x="467" y="525"/>
                    <a:pt x="691" y="426"/>
                    <a:pt x="891" y="335"/>
                  </a:cubicBezTo>
                  <a:cubicBezTo>
                    <a:pt x="989" y="291"/>
                    <a:pt x="1078" y="251"/>
                    <a:pt x="1164" y="212"/>
                  </a:cubicBezTo>
                  <a:cubicBezTo>
                    <a:pt x="1220" y="187"/>
                    <a:pt x="1246" y="120"/>
                    <a:pt x="1220" y="66"/>
                  </a:cubicBezTo>
                  <a:cubicBezTo>
                    <a:pt x="1212" y="48"/>
                    <a:pt x="1199" y="33"/>
                    <a:pt x="1184" y="22"/>
                  </a:cubicBezTo>
                  <a:cubicBezTo>
                    <a:pt x="1165" y="8"/>
                    <a:pt x="1141" y="0"/>
                    <a:pt x="11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1"/>
                </a:solidFill>
              </a:endParaRPr>
            </a:p>
          </p:txBody>
        </p:sp>
        <p:sp>
          <p:nvSpPr>
            <p:cNvPr id="40" name="Google Shape;40;p2"/>
            <p:cNvSpPr/>
            <p:nvPr/>
          </p:nvSpPr>
          <p:spPr>
            <a:xfrm>
              <a:off x="1668125" y="832450"/>
              <a:ext cx="134425" cy="486400"/>
            </a:xfrm>
            <a:custGeom>
              <a:avLst/>
              <a:gdLst/>
              <a:ahLst/>
              <a:cxnLst/>
              <a:rect l="l" t="t" r="r" b="b"/>
              <a:pathLst>
                <a:path w="5377" h="19456" extrusionOk="0">
                  <a:moveTo>
                    <a:pt x="1097" y="1"/>
                  </a:moveTo>
                  <a:cubicBezTo>
                    <a:pt x="869" y="21"/>
                    <a:pt x="300" y="249"/>
                    <a:pt x="157" y="426"/>
                  </a:cubicBezTo>
                  <a:cubicBezTo>
                    <a:pt x="12" y="604"/>
                    <a:pt x="0" y="1276"/>
                    <a:pt x="28" y="1504"/>
                  </a:cubicBezTo>
                  <a:lnTo>
                    <a:pt x="463" y="5156"/>
                  </a:lnTo>
                  <a:lnTo>
                    <a:pt x="437" y="5776"/>
                  </a:lnTo>
                  <a:lnTo>
                    <a:pt x="767" y="7711"/>
                  </a:lnTo>
                  <a:lnTo>
                    <a:pt x="794" y="7933"/>
                  </a:lnTo>
                  <a:cubicBezTo>
                    <a:pt x="866" y="7919"/>
                    <a:pt x="939" y="7904"/>
                    <a:pt x="1013" y="7891"/>
                  </a:cubicBezTo>
                  <a:lnTo>
                    <a:pt x="986" y="7669"/>
                  </a:lnTo>
                  <a:lnTo>
                    <a:pt x="703" y="5297"/>
                  </a:lnTo>
                  <a:lnTo>
                    <a:pt x="677" y="5072"/>
                  </a:lnTo>
                  <a:lnTo>
                    <a:pt x="353" y="2353"/>
                  </a:lnTo>
                  <a:lnTo>
                    <a:pt x="326" y="2133"/>
                  </a:lnTo>
                  <a:lnTo>
                    <a:pt x="252" y="1511"/>
                  </a:lnTo>
                  <a:cubicBezTo>
                    <a:pt x="232" y="1344"/>
                    <a:pt x="383" y="835"/>
                    <a:pt x="490" y="705"/>
                  </a:cubicBezTo>
                  <a:cubicBezTo>
                    <a:pt x="596" y="573"/>
                    <a:pt x="586" y="355"/>
                    <a:pt x="664" y="349"/>
                  </a:cubicBezTo>
                  <a:lnTo>
                    <a:pt x="1591" y="269"/>
                  </a:lnTo>
                  <a:cubicBezTo>
                    <a:pt x="1633" y="265"/>
                    <a:pt x="1685" y="263"/>
                    <a:pt x="1744" y="263"/>
                  </a:cubicBezTo>
                  <a:cubicBezTo>
                    <a:pt x="2279" y="263"/>
                    <a:pt x="3417" y="416"/>
                    <a:pt x="3448" y="714"/>
                  </a:cubicBezTo>
                  <a:lnTo>
                    <a:pt x="3565" y="1810"/>
                  </a:lnTo>
                  <a:lnTo>
                    <a:pt x="3590" y="2031"/>
                  </a:lnTo>
                  <a:lnTo>
                    <a:pt x="3828" y="4267"/>
                  </a:lnTo>
                  <a:lnTo>
                    <a:pt x="3850" y="4483"/>
                  </a:lnTo>
                  <a:lnTo>
                    <a:pt x="4105" y="6843"/>
                  </a:lnTo>
                  <a:lnTo>
                    <a:pt x="4145" y="7227"/>
                  </a:lnTo>
                  <a:cubicBezTo>
                    <a:pt x="4203" y="7115"/>
                    <a:pt x="4266" y="7003"/>
                    <a:pt x="4332" y="6887"/>
                  </a:cubicBezTo>
                  <a:lnTo>
                    <a:pt x="4293" y="6519"/>
                  </a:lnTo>
                  <a:lnTo>
                    <a:pt x="4072" y="4450"/>
                  </a:lnTo>
                  <a:lnTo>
                    <a:pt x="4048" y="4234"/>
                  </a:lnTo>
                  <a:lnTo>
                    <a:pt x="3669" y="691"/>
                  </a:lnTo>
                  <a:cubicBezTo>
                    <a:pt x="3625" y="269"/>
                    <a:pt x="2648" y="1"/>
                    <a:pt x="2153" y="1"/>
                  </a:cubicBezTo>
                  <a:cubicBezTo>
                    <a:pt x="2119" y="1"/>
                    <a:pt x="2088" y="2"/>
                    <a:pt x="2059" y="5"/>
                  </a:cubicBezTo>
                  <a:lnTo>
                    <a:pt x="1097" y="1"/>
                  </a:lnTo>
                  <a:close/>
                  <a:moveTo>
                    <a:pt x="4620" y="9559"/>
                  </a:moveTo>
                  <a:cubicBezTo>
                    <a:pt x="4548" y="9618"/>
                    <a:pt x="4479" y="9674"/>
                    <a:pt x="4413" y="9725"/>
                  </a:cubicBezTo>
                  <a:lnTo>
                    <a:pt x="4422" y="9801"/>
                  </a:lnTo>
                  <a:lnTo>
                    <a:pt x="4439" y="9970"/>
                  </a:lnTo>
                  <a:lnTo>
                    <a:pt x="4456" y="10124"/>
                  </a:lnTo>
                  <a:cubicBezTo>
                    <a:pt x="4466" y="10099"/>
                    <a:pt x="4476" y="10076"/>
                    <a:pt x="4486" y="10052"/>
                  </a:cubicBezTo>
                  <a:cubicBezTo>
                    <a:pt x="4493" y="10037"/>
                    <a:pt x="4499" y="10023"/>
                    <a:pt x="4506" y="10009"/>
                  </a:cubicBezTo>
                  <a:lnTo>
                    <a:pt x="4506" y="10009"/>
                  </a:lnTo>
                  <a:cubicBezTo>
                    <a:pt x="4506" y="10007"/>
                    <a:pt x="4507" y="10005"/>
                    <a:pt x="4508" y="10003"/>
                  </a:cubicBezTo>
                  <a:cubicBezTo>
                    <a:pt x="4515" y="9987"/>
                    <a:pt x="4522" y="9972"/>
                    <a:pt x="4529" y="9958"/>
                  </a:cubicBezTo>
                  <a:cubicBezTo>
                    <a:pt x="4537" y="9939"/>
                    <a:pt x="4541" y="9918"/>
                    <a:pt x="4538" y="9897"/>
                  </a:cubicBezTo>
                  <a:lnTo>
                    <a:pt x="4538" y="9897"/>
                  </a:lnTo>
                  <a:cubicBezTo>
                    <a:pt x="4538" y="9897"/>
                    <a:pt x="4538" y="9897"/>
                    <a:pt x="4538" y="9897"/>
                  </a:cubicBezTo>
                  <a:cubicBezTo>
                    <a:pt x="4574" y="9871"/>
                    <a:pt x="4610" y="9843"/>
                    <a:pt x="4646" y="9814"/>
                  </a:cubicBezTo>
                  <a:lnTo>
                    <a:pt x="4646" y="9813"/>
                  </a:lnTo>
                  <a:lnTo>
                    <a:pt x="4620" y="9559"/>
                  </a:lnTo>
                  <a:close/>
                  <a:moveTo>
                    <a:pt x="1304" y="10333"/>
                  </a:moveTo>
                  <a:cubicBezTo>
                    <a:pt x="1236" y="10384"/>
                    <a:pt x="1167" y="10437"/>
                    <a:pt x="1097" y="10488"/>
                  </a:cubicBezTo>
                  <a:lnTo>
                    <a:pt x="1128" y="10741"/>
                  </a:lnTo>
                  <a:lnTo>
                    <a:pt x="1825" y="16579"/>
                  </a:lnTo>
                  <a:lnTo>
                    <a:pt x="1859" y="16872"/>
                  </a:lnTo>
                  <a:lnTo>
                    <a:pt x="1908" y="17286"/>
                  </a:lnTo>
                  <a:cubicBezTo>
                    <a:pt x="1911" y="17310"/>
                    <a:pt x="1922" y="17333"/>
                    <a:pt x="1940" y="17351"/>
                  </a:cubicBezTo>
                  <a:lnTo>
                    <a:pt x="4006" y="19422"/>
                  </a:lnTo>
                  <a:cubicBezTo>
                    <a:pt x="4013" y="19431"/>
                    <a:pt x="4021" y="19437"/>
                    <a:pt x="4031" y="19442"/>
                  </a:cubicBezTo>
                  <a:cubicBezTo>
                    <a:pt x="4048" y="19451"/>
                    <a:pt x="4067" y="19456"/>
                    <a:pt x="4086" y="19456"/>
                  </a:cubicBezTo>
                  <a:cubicBezTo>
                    <a:pt x="4093" y="19456"/>
                    <a:pt x="4099" y="19455"/>
                    <a:pt x="4106" y="19454"/>
                  </a:cubicBezTo>
                  <a:cubicBezTo>
                    <a:pt x="4141" y="19447"/>
                    <a:pt x="4172" y="19422"/>
                    <a:pt x="4186" y="19389"/>
                  </a:cubicBezTo>
                  <a:lnTo>
                    <a:pt x="5366" y="16666"/>
                  </a:lnTo>
                  <a:cubicBezTo>
                    <a:pt x="5374" y="16648"/>
                    <a:pt x="5377" y="16629"/>
                    <a:pt x="5374" y="16609"/>
                  </a:cubicBezTo>
                  <a:lnTo>
                    <a:pt x="5273" y="15665"/>
                  </a:lnTo>
                  <a:lnTo>
                    <a:pt x="5269" y="15633"/>
                  </a:lnTo>
                  <a:lnTo>
                    <a:pt x="5153" y="14539"/>
                  </a:lnTo>
                  <a:lnTo>
                    <a:pt x="5128" y="14307"/>
                  </a:lnTo>
                  <a:lnTo>
                    <a:pt x="5058" y="13647"/>
                  </a:lnTo>
                  <a:lnTo>
                    <a:pt x="5056" y="13645"/>
                  </a:lnTo>
                  <a:lnTo>
                    <a:pt x="4991" y="13037"/>
                  </a:lnTo>
                  <a:lnTo>
                    <a:pt x="4991" y="13035"/>
                  </a:lnTo>
                  <a:lnTo>
                    <a:pt x="4904" y="12219"/>
                  </a:lnTo>
                  <a:lnTo>
                    <a:pt x="4879" y="11993"/>
                  </a:lnTo>
                  <a:cubicBezTo>
                    <a:pt x="4825" y="12011"/>
                    <a:pt x="4773" y="12023"/>
                    <a:pt x="4724" y="12033"/>
                  </a:cubicBezTo>
                  <a:cubicBezTo>
                    <a:pt x="4703" y="12037"/>
                    <a:pt x="4682" y="12040"/>
                    <a:pt x="4662" y="12043"/>
                  </a:cubicBezTo>
                  <a:lnTo>
                    <a:pt x="4686" y="12265"/>
                  </a:lnTo>
                  <a:lnTo>
                    <a:pt x="4914" y="14403"/>
                  </a:lnTo>
                  <a:lnTo>
                    <a:pt x="4939" y="14634"/>
                  </a:lnTo>
                  <a:lnTo>
                    <a:pt x="5138" y="16489"/>
                  </a:lnTo>
                  <a:lnTo>
                    <a:pt x="5150" y="16604"/>
                  </a:lnTo>
                  <a:lnTo>
                    <a:pt x="5099" y="16722"/>
                  </a:lnTo>
                  <a:lnTo>
                    <a:pt x="4267" y="18869"/>
                  </a:lnTo>
                  <a:cubicBezTo>
                    <a:pt x="4209" y="19002"/>
                    <a:pt x="4114" y="19056"/>
                    <a:pt x="4003" y="19056"/>
                  </a:cubicBezTo>
                  <a:cubicBezTo>
                    <a:pt x="3821" y="19056"/>
                    <a:pt x="3596" y="18911"/>
                    <a:pt x="3427" y="18741"/>
                  </a:cubicBezTo>
                  <a:lnTo>
                    <a:pt x="2177" y="17274"/>
                  </a:lnTo>
                  <a:lnTo>
                    <a:pt x="2125" y="17220"/>
                  </a:lnTo>
                  <a:lnTo>
                    <a:pt x="2106" y="17061"/>
                  </a:lnTo>
                  <a:lnTo>
                    <a:pt x="2059" y="16663"/>
                  </a:lnTo>
                  <a:lnTo>
                    <a:pt x="1789" y="12645"/>
                  </a:lnTo>
                  <a:cubicBezTo>
                    <a:pt x="1766" y="12312"/>
                    <a:pt x="1712" y="11982"/>
                    <a:pt x="1624" y="11659"/>
                  </a:cubicBezTo>
                  <a:lnTo>
                    <a:pt x="1335" y="10588"/>
                  </a:lnTo>
                  <a:lnTo>
                    <a:pt x="1304" y="1033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1"/>
                </a:solidFill>
              </a:endParaRPr>
            </a:p>
          </p:txBody>
        </p:sp>
        <p:sp>
          <p:nvSpPr>
            <p:cNvPr id="41" name="Google Shape;41;p2"/>
            <p:cNvSpPr/>
            <p:nvPr/>
          </p:nvSpPr>
          <p:spPr>
            <a:xfrm>
              <a:off x="1671625" y="877425"/>
              <a:ext cx="91400" cy="14075"/>
            </a:xfrm>
            <a:custGeom>
              <a:avLst/>
              <a:gdLst/>
              <a:ahLst/>
              <a:cxnLst/>
              <a:rect l="l" t="t" r="r" b="b"/>
              <a:pathLst>
                <a:path w="3656" h="563" extrusionOk="0">
                  <a:moveTo>
                    <a:pt x="3539" y="0"/>
                  </a:moveTo>
                  <a:cubicBezTo>
                    <a:pt x="3535" y="0"/>
                    <a:pt x="3532" y="0"/>
                    <a:pt x="3529" y="1"/>
                  </a:cubicBezTo>
                  <a:lnTo>
                    <a:pt x="3425" y="11"/>
                  </a:lnTo>
                  <a:lnTo>
                    <a:pt x="186" y="334"/>
                  </a:lnTo>
                  <a:lnTo>
                    <a:pt x="107" y="341"/>
                  </a:lnTo>
                  <a:cubicBezTo>
                    <a:pt x="45" y="347"/>
                    <a:pt x="0" y="401"/>
                    <a:pt x="7" y="462"/>
                  </a:cubicBezTo>
                  <a:cubicBezTo>
                    <a:pt x="11" y="501"/>
                    <a:pt x="33" y="533"/>
                    <a:pt x="65" y="549"/>
                  </a:cubicBezTo>
                  <a:cubicBezTo>
                    <a:pt x="82" y="558"/>
                    <a:pt x="102" y="563"/>
                    <a:pt x="122" y="563"/>
                  </a:cubicBezTo>
                  <a:cubicBezTo>
                    <a:pt x="124" y="563"/>
                    <a:pt x="126" y="563"/>
                    <a:pt x="128" y="563"/>
                  </a:cubicBezTo>
                  <a:lnTo>
                    <a:pt x="213" y="554"/>
                  </a:lnTo>
                  <a:lnTo>
                    <a:pt x="3450" y="232"/>
                  </a:lnTo>
                  <a:lnTo>
                    <a:pt x="3550" y="222"/>
                  </a:lnTo>
                  <a:cubicBezTo>
                    <a:pt x="3611" y="216"/>
                    <a:pt x="3656" y="162"/>
                    <a:pt x="3650" y="101"/>
                  </a:cubicBezTo>
                  <a:cubicBezTo>
                    <a:pt x="3644" y="44"/>
                    <a:pt x="3595" y="0"/>
                    <a:pt x="35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1"/>
                </a:solidFill>
              </a:endParaRPr>
            </a:p>
          </p:txBody>
        </p:sp>
        <p:sp>
          <p:nvSpPr>
            <p:cNvPr id="42" name="Google Shape;42;p2"/>
            <p:cNvSpPr/>
            <p:nvPr/>
          </p:nvSpPr>
          <p:spPr>
            <a:xfrm>
              <a:off x="1716800" y="1244300"/>
              <a:ext cx="84800" cy="20475"/>
            </a:xfrm>
            <a:custGeom>
              <a:avLst/>
              <a:gdLst/>
              <a:ahLst/>
              <a:cxnLst/>
              <a:rect l="l" t="t" r="r" b="b"/>
              <a:pathLst>
                <a:path w="3392" h="819" extrusionOk="0">
                  <a:moveTo>
                    <a:pt x="3272" y="1"/>
                  </a:moveTo>
                  <a:cubicBezTo>
                    <a:pt x="3265" y="1"/>
                    <a:pt x="3258" y="1"/>
                    <a:pt x="3251" y="3"/>
                  </a:cubicBezTo>
                  <a:lnTo>
                    <a:pt x="621" y="501"/>
                  </a:lnTo>
                  <a:lnTo>
                    <a:pt x="111" y="478"/>
                  </a:lnTo>
                  <a:lnTo>
                    <a:pt x="100" y="598"/>
                  </a:lnTo>
                  <a:cubicBezTo>
                    <a:pt x="41" y="610"/>
                    <a:pt x="1" y="667"/>
                    <a:pt x="13" y="727"/>
                  </a:cubicBezTo>
                  <a:cubicBezTo>
                    <a:pt x="19" y="762"/>
                    <a:pt x="40" y="789"/>
                    <a:pt x="68" y="804"/>
                  </a:cubicBezTo>
                  <a:cubicBezTo>
                    <a:pt x="84" y="813"/>
                    <a:pt x="102" y="818"/>
                    <a:pt x="120" y="818"/>
                  </a:cubicBezTo>
                  <a:cubicBezTo>
                    <a:pt x="127" y="818"/>
                    <a:pt x="135" y="817"/>
                    <a:pt x="142" y="816"/>
                  </a:cubicBezTo>
                  <a:lnTo>
                    <a:pt x="230" y="800"/>
                  </a:lnTo>
                  <a:lnTo>
                    <a:pt x="3152" y="248"/>
                  </a:lnTo>
                  <a:lnTo>
                    <a:pt x="3292" y="221"/>
                  </a:lnTo>
                  <a:cubicBezTo>
                    <a:pt x="3353" y="209"/>
                    <a:pt x="3392" y="152"/>
                    <a:pt x="3380" y="92"/>
                  </a:cubicBezTo>
                  <a:cubicBezTo>
                    <a:pt x="3370" y="38"/>
                    <a:pt x="3324" y="1"/>
                    <a:pt x="32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1"/>
                </a:solidFill>
              </a:endParaRPr>
            </a:p>
          </p:txBody>
        </p:sp>
        <p:sp>
          <p:nvSpPr>
            <p:cNvPr id="43" name="Google Shape;43;p2"/>
            <p:cNvSpPr/>
            <p:nvPr/>
          </p:nvSpPr>
          <p:spPr>
            <a:xfrm>
              <a:off x="1707400" y="950175"/>
              <a:ext cx="61750" cy="242000"/>
            </a:xfrm>
            <a:custGeom>
              <a:avLst/>
              <a:gdLst/>
              <a:ahLst/>
              <a:cxnLst/>
              <a:rect l="l" t="t" r="r" b="b"/>
              <a:pathLst>
                <a:path w="2470" h="9680" extrusionOk="0">
                  <a:moveTo>
                    <a:pt x="713" y="0"/>
                  </a:moveTo>
                  <a:cubicBezTo>
                    <a:pt x="683" y="0"/>
                    <a:pt x="654" y="2"/>
                    <a:pt x="624" y="6"/>
                  </a:cubicBezTo>
                  <a:cubicBezTo>
                    <a:pt x="450" y="28"/>
                    <a:pt x="296" y="113"/>
                    <a:pt x="184" y="247"/>
                  </a:cubicBezTo>
                  <a:cubicBezTo>
                    <a:pt x="177" y="255"/>
                    <a:pt x="170" y="262"/>
                    <a:pt x="164" y="271"/>
                  </a:cubicBezTo>
                  <a:cubicBezTo>
                    <a:pt x="51" y="418"/>
                    <a:pt x="1" y="600"/>
                    <a:pt x="25" y="784"/>
                  </a:cubicBezTo>
                  <a:lnTo>
                    <a:pt x="292" y="2837"/>
                  </a:lnTo>
                  <a:lnTo>
                    <a:pt x="322" y="3060"/>
                  </a:lnTo>
                  <a:cubicBezTo>
                    <a:pt x="397" y="3054"/>
                    <a:pt x="472" y="3051"/>
                    <a:pt x="545" y="3047"/>
                  </a:cubicBezTo>
                  <a:lnTo>
                    <a:pt x="603" y="2600"/>
                  </a:lnTo>
                  <a:lnTo>
                    <a:pt x="356" y="1325"/>
                  </a:lnTo>
                  <a:cubicBezTo>
                    <a:pt x="340" y="1201"/>
                    <a:pt x="320" y="860"/>
                    <a:pt x="398" y="760"/>
                  </a:cubicBezTo>
                  <a:cubicBezTo>
                    <a:pt x="475" y="659"/>
                    <a:pt x="455" y="493"/>
                    <a:pt x="580" y="477"/>
                  </a:cubicBezTo>
                  <a:cubicBezTo>
                    <a:pt x="672" y="465"/>
                    <a:pt x="823" y="274"/>
                    <a:pt x="913" y="274"/>
                  </a:cubicBezTo>
                  <a:cubicBezTo>
                    <a:pt x="922" y="274"/>
                    <a:pt x="930" y="276"/>
                    <a:pt x="938" y="280"/>
                  </a:cubicBezTo>
                  <a:cubicBezTo>
                    <a:pt x="1067" y="350"/>
                    <a:pt x="1161" y="477"/>
                    <a:pt x="1181" y="633"/>
                  </a:cubicBezTo>
                  <a:lnTo>
                    <a:pt x="1484" y="2960"/>
                  </a:lnTo>
                  <a:lnTo>
                    <a:pt x="1519" y="3230"/>
                  </a:lnTo>
                  <a:cubicBezTo>
                    <a:pt x="1637" y="3304"/>
                    <a:pt x="1727" y="3402"/>
                    <a:pt x="1782" y="3532"/>
                  </a:cubicBezTo>
                  <a:lnTo>
                    <a:pt x="1726" y="3100"/>
                  </a:lnTo>
                  <a:lnTo>
                    <a:pt x="1401" y="604"/>
                  </a:lnTo>
                  <a:cubicBezTo>
                    <a:pt x="1367" y="345"/>
                    <a:pt x="1194" y="137"/>
                    <a:pt x="965" y="48"/>
                  </a:cubicBezTo>
                  <a:cubicBezTo>
                    <a:pt x="886" y="17"/>
                    <a:pt x="801" y="0"/>
                    <a:pt x="713" y="0"/>
                  </a:cubicBezTo>
                  <a:close/>
                  <a:moveTo>
                    <a:pt x="1794" y="3633"/>
                  </a:moveTo>
                  <a:cubicBezTo>
                    <a:pt x="1778" y="3699"/>
                    <a:pt x="1723" y="3801"/>
                    <a:pt x="1611" y="3943"/>
                  </a:cubicBezTo>
                  <a:lnTo>
                    <a:pt x="1650" y="4244"/>
                  </a:lnTo>
                  <a:lnTo>
                    <a:pt x="1664" y="4355"/>
                  </a:lnTo>
                  <a:lnTo>
                    <a:pt x="1792" y="5339"/>
                  </a:lnTo>
                  <a:lnTo>
                    <a:pt x="2072" y="8237"/>
                  </a:lnTo>
                  <a:cubicBezTo>
                    <a:pt x="2089" y="8362"/>
                    <a:pt x="2208" y="8914"/>
                    <a:pt x="2130" y="9014"/>
                  </a:cubicBezTo>
                  <a:cubicBezTo>
                    <a:pt x="2054" y="9114"/>
                    <a:pt x="1942" y="9178"/>
                    <a:pt x="1818" y="9194"/>
                  </a:cubicBezTo>
                  <a:cubicBezTo>
                    <a:pt x="1798" y="9197"/>
                    <a:pt x="1777" y="9198"/>
                    <a:pt x="1757" y="9198"/>
                  </a:cubicBezTo>
                  <a:cubicBezTo>
                    <a:pt x="1524" y="9198"/>
                    <a:pt x="1321" y="9025"/>
                    <a:pt x="1290" y="8787"/>
                  </a:cubicBezTo>
                  <a:lnTo>
                    <a:pt x="804" y="5053"/>
                  </a:lnTo>
                  <a:lnTo>
                    <a:pt x="770" y="4788"/>
                  </a:lnTo>
                  <a:cubicBezTo>
                    <a:pt x="706" y="4843"/>
                    <a:pt x="640" y="4901"/>
                    <a:pt x="568" y="4961"/>
                  </a:cubicBezTo>
                  <a:lnTo>
                    <a:pt x="602" y="5221"/>
                  </a:lnTo>
                  <a:lnTo>
                    <a:pt x="1069" y="8816"/>
                  </a:lnTo>
                  <a:cubicBezTo>
                    <a:pt x="1099" y="9045"/>
                    <a:pt x="1177" y="9460"/>
                    <a:pt x="1366" y="9563"/>
                  </a:cubicBezTo>
                  <a:cubicBezTo>
                    <a:pt x="1475" y="9622"/>
                    <a:pt x="1781" y="9680"/>
                    <a:pt x="1956" y="9680"/>
                  </a:cubicBezTo>
                  <a:cubicBezTo>
                    <a:pt x="1980" y="9680"/>
                    <a:pt x="2002" y="9679"/>
                    <a:pt x="2020" y="9676"/>
                  </a:cubicBezTo>
                  <a:cubicBezTo>
                    <a:pt x="2204" y="9652"/>
                    <a:pt x="2193" y="9297"/>
                    <a:pt x="2306" y="9150"/>
                  </a:cubicBezTo>
                  <a:cubicBezTo>
                    <a:pt x="2420" y="9002"/>
                    <a:pt x="2470" y="8820"/>
                    <a:pt x="2446" y="8637"/>
                  </a:cubicBezTo>
                  <a:lnTo>
                    <a:pt x="2042" y="5540"/>
                  </a:lnTo>
                  <a:lnTo>
                    <a:pt x="2006" y="5253"/>
                  </a:lnTo>
                  <a:lnTo>
                    <a:pt x="1889" y="4358"/>
                  </a:lnTo>
                  <a:lnTo>
                    <a:pt x="1842" y="4000"/>
                  </a:lnTo>
                  <a:lnTo>
                    <a:pt x="1809" y="3745"/>
                  </a:lnTo>
                  <a:lnTo>
                    <a:pt x="1794" y="363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1"/>
                </a:solidFill>
              </a:endParaRPr>
            </a:p>
          </p:txBody>
        </p:sp>
      </p:grpSp>
      <p:sp>
        <p:nvSpPr>
          <p:cNvPr id="44" name="Google Shape;44;p2"/>
          <p:cNvSpPr/>
          <p:nvPr/>
        </p:nvSpPr>
        <p:spPr>
          <a:xfrm>
            <a:off x="511829" y="1008964"/>
            <a:ext cx="878281" cy="722896"/>
          </a:xfrm>
          <a:custGeom>
            <a:avLst/>
            <a:gdLst/>
            <a:ahLst/>
            <a:cxnLst/>
            <a:rect l="l" t="t" r="r" b="b"/>
            <a:pathLst>
              <a:path w="11248" h="9258" extrusionOk="0">
                <a:moveTo>
                  <a:pt x="5937" y="3388"/>
                </a:moveTo>
                <a:cubicBezTo>
                  <a:pt x="6793" y="3388"/>
                  <a:pt x="7627" y="3826"/>
                  <a:pt x="8094" y="4613"/>
                </a:cubicBezTo>
                <a:cubicBezTo>
                  <a:pt x="8122" y="4659"/>
                  <a:pt x="8149" y="4707"/>
                  <a:pt x="8173" y="4756"/>
                </a:cubicBezTo>
                <a:lnTo>
                  <a:pt x="7540" y="5109"/>
                </a:lnTo>
                <a:cubicBezTo>
                  <a:pt x="7519" y="5066"/>
                  <a:pt x="7496" y="5023"/>
                  <a:pt x="7472" y="4983"/>
                </a:cubicBezTo>
                <a:cubicBezTo>
                  <a:pt x="7159" y="4455"/>
                  <a:pt x="6768" y="4186"/>
                  <a:pt x="6242" y="4138"/>
                </a:cubicBezTo>
                <a:cubicBezTo>
                  <a:pt x="6180" y="4132"/>
                  <a:pt x="6113" y="4129"/>
                  <a:pt x="6043" y="4129"/>
                </a:cubicBezTo>
                <a:cubicBezTo>
                  <a:pt x="5710" y="4129"/>
                  <a:pt x="5311" y="4196"/>
                  <a:pt x="5033" y="4361"/>
                </a:cubicBezTo>
                <a:cubicBezTo>
                  <a:pt x="4625" y="4603"/>
                  <a:pt x="4335" y="4990"/>
                  <a:pt x="4218" y="5452"/>
                </a:cubicBezTo>
                <a:cubicBezTo>
                  <a:pt x="4100" y="5913"/>
                  <a:pt x="4170" y="6392"/>
                  <a:pt x="4412" y="6800"/>
                </a:cubicBezTo>
                <a:cubicBezTo>
                  <a:pt x="4454" y="6871"/>
                  <a:pt x="4502" y="6940"/>
                  <a:pt x="4555" y="7005"/>
                </a:cubicBezTo>
                <a:lnTo>
                  <a:pt x="3914" y="7361"/>
                </a:lnTo>
                <a:cubicBezTo>
                  <a:pt x="3869" y="7299"/>
                  <a:pt x="3828" y="7235"/>
                  <a:pt x="3788" y="7169"/>
                </a:cubicBezTo>
                <a:cubicBezTo>
                  <a:pt x="3524" y="6725"/>
                  <a:pt x="3517" y="6183"/>
                  <a:pt x="3545" y="5711"/>
                </a:cubicBezTo>
                <a:cubicBezTo>
                  <a:pt x="3582" y="5093"/>
                  <a:pt x="3805" y="4249"/>
                  <a:pt x="4663" y="3738"/>
                </a:cubicBezTo>
                <a:cubicBezTo>
                  <a:pt x="5063" y="3501"/>
                  <a:pt x="5503" y="3388"/>
                  <a:pt x="5937" y="3388"/>
                </a:cubicBezTo>
                <a:close/>
                <a:moveTo>
                  <a:pt x="6046" y="2426"/>
                </a:moveTo>
                <a:cubicBezTo>
                  <a:pt x="6333" y="2426"/>
                  <a:pt x="6616" y="2450"/>
                  <a:pt x="6875" y="2498"/>
                </a:cubicBezTo>
                <a:cubicBezTo>
                  <a:pt x="7789" y="2666"/>
                  <a:pt x="8396" y="3128"/>
                  <a:pt x="8969" y="4093"/>
                </a:cubicBezTo>
                <a:cubicBezTo>
                  <a:pt x="9004" y="4150"/>
                  <a:pt x="9034" y="4206"/>
                  <a:pt x="9063" y="4260"/>
                </a:cubicBezTo>
                <a:lnTo>
                  <a:pt x="8392" y="4634"/>
                </a:lnTo>
                <a:cubicBezTo>
                  <a:pt x="8367" y="4584"/>
                  <a:pt x="8339" y="4534"/>
                  <a:pt x="8310" y="4485"/>
                </a:cubicBezTo>
                <a:cubicBezTo>
                  <a:pt x="7854" y="3716"/>
                  <a:pt x="6836" y="3250"/>
                  <a:pt x="6084" y="3142"/>
                </a:cubicBezTo>
                <a:cubicBezTo>
                  <a:pt x="5965" y="3125"/>
                  <a:pt x="5854" y="3117"/>
                  <a:pt x="5750" y="3117"/>
                </a:cubicBezTo>
                <a:cubicBezTo>
                  <a:pt x="5311" y="3117"/>
                  <a:pt x="4974" y="3263"/>
                  <a:pt x="4535" y="3522"/>
                </a:cubicBezTo>
                <a:cubicBezTo>
                  <a:pt x="3904" y="3898"/>
                  <a:pt x="3455" y="4498"/>
                  <a:pt x="3273" y="5211"/>
                </a:cubicBezTo>
                <a:cubicBezTo>
                  <a:pt x="3092" y="5925"/>
                  <a:pt x="3198" y="6666"/>
                  <a:pt x="3573" y="7298"/>
                </a:cubicBezTo>
                <a:cubicBezTo>
                  <a:pt x="3612" y="7363"/>
                  <a:pt x="3652" y="7425"/>
                  <a:pt x="3694" y="7483"/>
                </a:cubicBezTo>
                <a:lnTo>
                  <a:pt x="3020" y="7856"/>
                </a:lnTo>
                <a:cubicBezTo>
                  <a:pt x="2985" y="7804"/>
                  <a:pt x="2950" y="7748"/>
                  <a:pt x="2914" y="7689"/>
                </a:cubicBezTo>
                <a:cubicBezTo>
                  <a:pt x="2435" y="6881"/>
                  <a:pt x="2298" y="5934"/>
                  <a:pt x="2531" y="5022"/>
                </a:cubicBezTo>
                <a:cubicBezTo>
                  <a:pt x="2764" y="4110"/>
                  <a:pt x="3336" y="3343"/>
                  <a:pt x="4144" y="2863"/>
                </a:cubicBezTo>
                <a:cubicBezTo>
                  <a:pt x="4493" y="2656"/>
                  <a:pt x="4959" y="2515"/>
                  <a:pt x="5489" y="2456"/>
                </a:cubicBezTo>
                <a:cubicBezTo>
                  <a:pt x="5673" y="2436"/>
                  <a:pt x="5860" y="2426"/>
                  <a:pt x="6046" y="2426"/>
                </a:cubicBezTo>
                <a:close/>
                <a:moveTo>
                  <a:pt x="6085" y="1484"/>
                </a:moveTo>
                <a:cubicBezTo>
                  <a:pt x="6298" y="1484"/>
                  <a:pt x="6540" y="1490"/>
                  <a:pt x="6804" y="1507"/>
                </a:cubicBezTo>
                <a:lnTo>
                  <a:pt x="6819" y="1509"/>
                </a:lnTo>
                <a:cubicBezTo>
                  <a:pt x="7235" y="1535"/>
                  <a:pt x="7871" y="1773"/>
                  <a:pt x="8436" y="2116"/>
                </a:cubicBezTo>
                <a:cubicBezTo>
                  <a:pt x="9116" y="2526"/>
                  <a:pt x="9627" y="3034"/>
                  <a:pt x="9879" y="3548"/>
                </a:cubicBezTo>
                <a:cubicBezTo>
                  <a:pt x="9905" y="3599"/>
                  <a:pt x="9933" y="3648"/>
                  <a:pt x="9961" y="3696"/>
                </a:cubicBezTo>
                <a:cubicBezTo>
                  <a:pt x="9970" y="3712"/>
                  <a:pt x="9980" y="3728"/>
                  <a:pt x="9988" y="3746"/>
                </a:cubicBezTo>
                <a:lnTo>
                  <a:pt x="9282" y="4139"/>
                </a:lnTo>
                <a:cubicBezTo>
                  <a:pt x="9252" y="4081"/>
                  <a:pt x="9220" y="4023"/>
                  <a:pt x="9186" y="3965"/>
                </a:cubicBezTo>
                <a:cubicBezTo>
                  <a:pt x="8481" y="2779"/>
                  <a:pt x="7224" y="2119"/>
                  <a:pt x="5936" y="2119"/>
                </a:cubicBezTo>
                <a:cubicBezTo>
                  <a:pt x="5281" y="2119"/>
                  <a:pt x="4618" y="2290"/>
                  <a:pt x="4016" y="2647"/>
                </a:cubicBezTo>
                <a:cubicBezTo>
                  <a:pt x="3471" y="2970"/>
                  <a:pt x="3158" y="3216"/>
                  <a:pt x="2844" y="3737"/>
                </a:cubicBezTo>
                <a:cubicBezTo>
                  <a:pt x="2494" y="4320"/>
                  <a:pt x="2279" y="5033"/>
                  <a:pt x="2237" y="5743"/>
                </a:cubicBezTo>
                <a:cubicBezTo>
                  <a:pt x="2192" y="6517"/>
                  <a:pt x="2351" y="7234"/>
                  <a:pt x="2699" y="7817"/>
                </a:cubicBezTo>
                <a:cubicBezTo>
                  <a:pt x="2732" y="7873"/>
                  <a:pt x="2766" y="7927"/>
                  <a:pt x="2800" y="7978"/>
                </a:cubicBezTo>
                <a:lnTo>
                  <a:pt x="2090" y="8372"/>
                </a:lnTo>
                <a:cubicBezTo>
                  <a:pt x="2060" y="8325"/>
                  <a:pt x="2031" y="8278"/>
                  <a:pt x="2002" y="8230"/>
                </a:cubicBezTo>
                <a:cubicBezTo>
                  <a:pt x="1687" y="7699"/>
                  <a:pt x="1485" y="7122"/>
                  <a:pt x="1403" y="6515"/>
                </a:cubicBezTo>
                <a:cubicBezTo>
                  <a:pt x="1323" y="5927"/>
                  <a:pt x="1357" y="5337"/>
                  <a:pt x="1504" y="4760"/>
                </a:cubicBezTo>
                <a:cubicBezTo>
                  <a:pt x="1651" y="4184"/>
                  <a:pt x="1904" y="3649"/>
                  <a:pt x="2254" y="3172"/>
                </a:cubicBezTo>
                <a:cubicBezTo>
                  <a:pt x="2618" y="2678"/>
                  <a:pt x="3071" y="2267"/>
                  <a:pt x="3602" y="1952"/>
                </a:cubicBezTo>
                <a:cubicBezTo>
                  <a:pt x="4019" y="1705"/>
                  <a:pt x="4648" y="1553"/>
                  <a:pt x="5471" y="1502"/>
                </a:cubicBezTo>
                <a:cubicBezTo>
                  <a:pt x="5629" y="1492"/>
                  <a:pt x="5837" y="1484"/>
                  <a:pt x="6085" y="1484"/>
                </a:cubicBezTo>
                <a:close/>
                <a:moveTo>
                  <a:pt x="5917" y="242"/>
                </a:moveTo>
                <a:cubicBezTo>
                  <a:pt x="6363" y="242"/>
                  <a:pt x="6810" y="298"/>
                  <a:pt x="7249" y="410"/>
                </a:cubicBezTo>
                <a:cubicBezTo>
                  <a:pt x="8655" y="771"/>
                  <a:pt x="9854" y="1683"/>
                  <a:pt x="10623" y="2977"/>
                </a:cubicBezTo>
                <a:cubicBezTo>
                  <a:pt x="10653" y="3029"/>
                  <a:pt x="10720" y="3082"/>
                  <a:pt x="10792" y="3139"/>
                </a:cubicBezTo>
                <a:cubicBezTo>
                  <a:pt x="10832" y="3170"/>
                  <a:pt x="10875" y="3204"/>
                  <a:pt x="10906" y="3235"/>
                </a:cubicBezTo>
                <a:lnTo>
                  <a:pt x="10209" y="3623"/>
                </a:lnTo>
                <a:cubicBezTo>
                  <a:pt x="10173" y="3556"/>
                  <a:pt x="10136" y="3489"/>
                  <a:pt x="10096" y="3424"/>
                </a:cubicBezTo>
                <a:cubicBezTo>
                  <a:pt x="9765" y="2866"/>
                  <a:pt x="9337" y="2395"/>
                  <a:pt x="8822" y="2025"/>
                </a:cubicBezTo>
                <a:cubicBezTo>
                  <a:pt x="8329" y="1670"/>
                  <a:pt x="7772" y="1417"/>
                  <a:pt x="7166" y="1271"/>
                </a:cubicBezTo>
                <a:cubicBezTo>
                  <a:pt x="6776" y="1178"/>
                  <a:pt x="6375" y="1131"/>
                  <a:pt x="5971" y="1131"/>
                </a:cubicBezTo>
                <a:cubicBezTo>
                  <a:pt x="5125" y="1131"/>
                  <a:pt x="4269" y="1335"/>
                  <a:pt x="3477" y="1734"/>
                </a:cubicBezTo>
                <a:cubicBezTo>
                  <a:pt x="2915" y="2018"/>
                  <a:pt x="2337" y="2672"/>
                  <a:pt x="2044" y="3037"/>
                </a:cubicBezTo>
                <a:cubicBezTo>
                  <a:pt x="1441" y="3785"/>
                  <a:pt x="1099" y="4673"/>
                  <a:pt x="1057" y="5603"/>
                </a:cubicBezTo>
                <a:cubicBezTo>
                  <a:pt x="1013" y="6530"/>
                  <a:pt x="1266" y="7482"/>
                  <a:pt x="1786" y="8358"/>
                </a:cubicBezTo>
                <a:cubicBezTo>
                  <a:pt x="1813" y="8404"/>
                  <a:pt x="1841" y="8449"/>
                  <a:pt x="1870" y="8494"/>
                </a:cubicBezTo>
                <a:lnTo>
                  <a:pt x="1389" y="8761"/>
                </a:lnTo>
                <a:lnTo>
                  <a:pt x="1382" y="8764"/>
                </a:lnTo>
                <a:lnTo>
                  <a:pt x="1200" y="8946"/>
                </a:lnTo>
                <a:cubicBezTo>
                  <a:pt x="1163" y="8890"/>
                  <a:pt x="1127" y="8832"/>
                  <a:pt x="1091" y="8771"/>
                </a:cubicBezTo>
                <a:cubicBezTo>
                  <a:pt x="630" y="7996"/>
                  <a:pt x="373" y="7183"/>
                  <a:pt x="325" y="6354"/>
                </a:cubicBezTo>
                <a:cubicBezTo>
                  <a:pt x="279" y="5560"/>
                  <a:pt x="425" y="4745"/>
                  <a:pt x="761" y="3938"/>
                </a:cubicBezTo>
                <a:cubicBezTo>
                  <a:pt x="1075" y="3179"/>
                  <a:pt x="1792" y="1794"/>
                  <a:pt x="3061" y="1041"/>
                </a:cubicBezTo>
                <a:cubicBezTo>
                  <a:pt x="3950" y="513"/>
                  <a:pt x="4932" y="242"/>
                  <a:pt x="5917" y="242"/>
                </a:cubicBezTo>
                <a:close/>
                <a:moveTo>
                  <a:pt x="5928" y="0"/>
                </a:moveTo>
                <a:cubicBezTo>
                  <a:pt x="4873" y="0"/>
                  <a:pt x="3844" y="283"/>
                  <a:pt x="2932" y="825"/>
                </a:cubicBezTo>
                <a:cubicBezTo>
                  <a:pt x="2250" y="1230"/>
                  <a:pt x="1667" y="1759"/>
                  <a:pt x="1199" y="2394"/>
                </a:cubicBezTo>
                <a:cubicBezTo>
                  <a:pt x="747" y="3007"/>
                  <a:pt x="422" y="3695"/>
                  <a:pt x="233" y="4437"/>
                </a:cubicBezTo>
                <a:cubicBezTo>
                  <a:pt x="44" y="5179"/>
                  <a:pt x="0" y="5938"/>
                  <a:pt x="104" y="6693"/>
                </a:cubicBezTo>
                <a:cubicBezTo>
                  <a:pt x="209" y="7474"/>
                  <a:pt x="469" y="8217"/>
                  <a:pt x="875" y="8900"/>
                </a:cubicBezTo>
                <a:cubicBezTo>
                  <a:pt x="922" y="8980"/>
                  <a:pt x="970" y="9056"/>
                  <a:pt x="1017" y="9128"/>
                </a:cubicBezTo>
                <a:lnTo>
                  <a:pt x="1042" y="9164"/>
                </a:lnTo>
                <a:cubicBezTo>
                  <a:pt x="1069" y="9206"/>
                  <a:pt x="1125" y="9211"/>
                  <a:pt x="1179" y="9214"/>
                </a:cubicBezTo>
                <a:cubicBezTo>
                  <a:pt x="1198" y="9216"/>
                  <a:pt x="1227" y="9218"/>
                  <a:pt x="1239" y="9223"/>
                </a:cubicBezTo>
                <a:lnTo>
                  <a:pt x="1264" y="9258"/>
                </a:lnTo>
                <a:lnTo>
                  <a:pt x="1513" y="9109"/>
                </a:lnTo>
                <a:lnTo>
                  <a:pt x="2067" y="8780"/>
                </a:lnTo>
                <a:lnTo>
                  <a:pt x="2244" y="8676"/>
                </a:lnTo>
                <a:lnTo>
                  <a:pt x="3149" y="8138"/>
                </a:lnTo>
                <a:lnTo>
                  <a:pt x="3205" y="8105"/>
                </a:lnTo>
                <a:lnTo>
                  <a:pt x="4735" y="7197"/>
                </a:lnTo>
                <a:lnTo>
                  <a:pt x="4898" y="7100"/>
                </a:lnTo>
                <a:lnTo>
                  <a:pt x="4959" y="7064"/>
                </a:lnTo>
                <a:lnTo>
                  <a:pt x="4907" y="7015"/>
                </a:lnTo>
                <a:cubicBezTo>
                  <a:pt x="4900" y="7009"/>
                  <a:pt x="4894" y="7003"/>
                  <a:pt x="4887" y="6997"/>
                </a:cubicBezTo>
                <a:cubicBezTo>
                  <a:pt x="4856" y="6968"/>
                  <a:pt x="4830" y="6941"/>
                  <a:pt x="4806" y="6913"/>
                </a:cubicBezTo>
                <a:cubicBezTo>
                  <a:pt x="4777" y="6881"/>
                  <a:pt x="4758" y="6802"/>
                  <a:pt x="4741" y="6732"/>
                </a:cubicBezTo>
                <a:cubicBezTo>
                  <a:pt x="4725" y="6663"/>
                  <a:pt x="4709" y="6597"/>
                  <a:pt x="4680" y="6549"/>
                </a:cubicBezTo>
                <a:cubicBezTo>
                  <a:pt x="4471" y="6196"/>
                  <a:pt x="4402" y="5807"/>
                  <a:pt x="4488" y="5452"/>
                </a:cubicBezTo>
                <a:cubicBezTo>
                  <a:pt x="4574" y="5089"/>
                  <a:pt x="4807" y="4786"/>
                  <a:pt x="5161" y="4577"/>
                </a:cubicBezTo>
                <a:cubicBezTo>
                  <a:pt x="5405" y="4432"/>
                  <a:pt x="5674" y="4363"/>
                  <a:pt x="5939" y="4363"/>
                </a:cubicBezTo>
                <a:cubicBezTo>
                  <a:pt x="6461" y="4363"/>
                  <a:pt x="6970" y="4630"/>
                  <a:pt x="7256" y="5111"/>
                </a:cubicBezTo>
                <a:cubicBezTo>
                  <a:pt x="7307" y="5196"/>
                  <a:pt x="7350" y="5288"/>
                  <a:pt x="7383" y="5383"/>
                </a:cubicBezTo>
                <a:cubicBezTo>
                  <a:pt x="7388" y="5397"/>
                  <a:pt x="7394" y="5412"/>
                  <a:pt x="7398" y="5427"/>
                </a:cubicBezTo>
                <a:cubicBezTo>
                  <a:pt x="7410" y="5467"/>
                  <a:pt x="7420" y="5502"/>
                  <a:pt x="7425" y="5520"/>
                </a:cubicBezTo>
                <a:lnTo>
                  <a:pt x="7442" y="5589"/>
                </a:lnTo>
                <a:lnTo>
                  <a:pt x="7499" y="5555"/>
                </a:lnTo>
                <a:lnTo>
                  <a:pt x="8310" y="5073"/>
                </a:lnTo>
                <a:lnTo>
                  <a:pt x="8481" y="4972"/>
                </a:lnTo>
                <a:lnTo>
                  <a:pt x="9229" y="4529"/>
                </a:lnTo>
                <a:lnTo>
                  <a:pt x="9416" y="4418"/>
                </a:lnTo>
                <a:lnTo>
                  <a:pt x="10116" y="4002"/>
                </a:lnTo>
                <a:lnTo>
                  <a:pt x="10243" y="3926"/>
                </a:lnTo>
                <a:lnTo>
                  <a:pt x="11248" y="3330"/>
                </a:lnTo>
                <a:lnTo>
                  <a:pt x="11227" y="3285"/>
                </a:lnTo>
                <a:cubicBezTo>
                  <a:pt x="11206" y="3242"/>
                  <a:pt x="11184" y="3199"/>
                  <a:pt x="11161" y="3156"/>
                </a:cubicBezTo>
                <a:cubicBezTo>
                  <a:pt x="11161" y="3156"/>
                  <a:pt x="11161" y="3155"/>
                  <a:pt x="11161" y="3155"/>
                </a:cubicBezTo>
                <a:lnTo>
                  <a:pt x="11136" y="3107"/>
                </a:lnTo>
                <a:cubicBezTo>
                  <a:pt x="11096" y="3035"/>
                  <a:pt x="11055" y="2959"/>
                  <a:pt x="11009" y="2882"/>
                </a:cubicBezTo>
                <a:cubicBezTo>
                  <a:pt x="10001" y="1187"/>
                  <a:pt x="8219" y="112"/>
                  <a:pt x="6242" y="9"/>
                </a:cubicBezTo>
                <a:cubicBezTo>
                  <a:pt x="6137" y="3"/>
                  <a:pt x="6032" y="0"/>
                  <a:pt x="5928" y="0"/>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solidFill>
                <a:schemeClr val="dk1"/>
              </a:solidFill>
            </a:endParaRPr>
          </a:p>
        </p:txBody>
      </p:sp>
      <p:sp>
        <p:nvSpPr>
          <p:cNvPr id="45" name="Google Shape;45;p2"/>
          <p:cNvSpPr/>
          <p:nvPr/>
        </p:nvSpPr>
        <p:spPr>
          <a:xfrm rot="-906757">
            <a:off x="4797309" y="6305459"/>
            <a:ext cx="1006913" cy="235904"/>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rgbClr val="CCB1F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6" name="Google Shape;46;p2"/>
          <p:cNvGrpSpPr/>
          <p:nvPr/>
        </p:nvGrpSpPr>
        <p:grpSpPr>
          <a:xfrm>
            <a:off x="11590065" y="2318030"/>
            <a:ext cx="295696" cy="267845"/>
            <a:chOff x="1640475" y="1197075"/>
            <a:chExt cx="55475" cy="50250"/>
          </a:xfrm>
        </p:grpSpPr>
        <p:sp>
          <p:nvSpPr>
            <p:cNvPr id="47" name="Google Shape;47;p2"/>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48;p2"/>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 name="Google Shape;49;p2"/>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0" name="Google Shape;50;p2"/>
          <p:cNvSpPr/>
          <p:nvPr/>
        </p:nvSpPr>
        <p:spPr>
          <a:xfrm>
            <a:off x="11381768" y="5912082"/>
            <a:ext cx="812817" cy="1273545"/>
          </a:xfrm>
          <a:custGeom>
            <a:avLst/>
            <a:gdLst/>
            <a:ahLst/>
            <a:cxnLst/>
            <a:rect l="l" t="t" r="r" b="b"/>
            <a:pathLst>
              <a:path w="14343" h="22473" extrusionOk="0">
                <a:moveTo>
                  <a:pt x="14283" y="0"/>
                </a:moveTo>
                <a:cubicBezTo>
                  <a:pt x="14278" y="0"/>
                  <a:pt x="14274" y="1"/>
                  <a:pt x="14269" y="2"/>
                </a:cubicBezTo>
                <a:cubicBezTo>
                  <a:pt x="14076" y="49"/>
                  <a:pt x="13869" y="90"/>
                  <a:pt x="13618" y="128"/>
                </a:cubicBezTo>
                <a:cubicBezTo>
                  <a:pt x="13588" y="133"/>
                  <a:pt x="13567" y="161"/>
                  <a:pt x="13572" y="192"/>
                </a:cubicBezTo>
                <a:cubicBezTo>
                  <a:pt x="13576" y="219"/>
                  <a:pt x="13599" y="239"/>
                  <a:pt x="13626" y="239"/>
                </a:cubicBezTo>
                <a:cubicBezTo>
                  <a:pt x="13629" y="239"/>
                  <a:pt x="13632" y="238"/>
                  <a:pt x="13635" y="238"/>
                </a:cubicBezTo>
                <a:cubicBezTo>
                  <a:pt x="13889" y="199"/>
                  <a:pt x="14098" y="158"/>
                  <a:pt x="14295" y="110"/>
                </a:cubicBezTo>
                <a:cubicBezTo>
                  <a:pt x="14325" y="102"/>
                  <a:pt x="14343" y="73"/>
                  <a:pt x="14336" y="43"/>
                </a:cubicBezTo>
                <a:cubicBezTo>
                  <a:pt x="14330" y="17"/>
                  <a:pt x="14308" y="0"/>
                  <a:pt x="14283" y="0"/>
                </a:cubicBezTo>
                <a:close/>
                <a:moveTo>
                  <a:pt x="12856" y="233"/>
                </a:moveTo>
                <a:cubicBezTo>
                  <a:pt x="12853" y="233"/>
                  <a:pt x="12851" y="233"/>
                  <a:pt x="12848" y="234"/>
                </a:cubicBezTo>
                <a:cubicBezTo>
                  <a:pt x="12559" y="272"/>
                  <a:pt x="12317" y="308"/>
                  <a:pt x="12076" y="353"/>
                </a:cubicBezTo>
                <a:cubicBezTo>
                  <a:pt x="12046" y="360"/>
                  <a:pt x="12026" y="389"/>
                  <a:pt x="12032" y="419"/>
                </a:cubicBezTo>
                <a:cubicBezTo>
                  <a:pt x="12036" y="445"/>
                  <a:pt x="12060" y="464"/>
                  <a:pt x="12087" y="464"/>
                </a:cubicBezTo>
                <a:cubicBezTo>
                  <a:pt x="12090" y="464"/>
                  <a:pt x="12093" y="464"/>
                  <a:pt x="12096" y="462"/>
                </a:cubicBezTo>
                <a:cubicBezTo>
                  <a:pt x="12336" y="418"/>
                  <a:pt x="12576" y="382"/>
                  <a:pt x="12862" y="345"/>
                </a:cubicBezTo>
                <a:cubicBezTo>
                  <a:pt x="12893" y="341"/>
                  <a:pt x="12915" y="313"/>
                  <a:pt x="12910" y="282"/>
                </a:cubicBezTo>
                <a:cubicBezTo>
                  <a:pt x="12906" y="254"/>
                  <a:pt x="12883" y="233"/>
                  <a:pt x="12856" y="233"/>
                </a:cubicBezTo>
                <a:close/>
                <a:moveTo>
                  <a:pt x="11334" y="548"/>
                </a:moveTo>
                <a:cubicBezTo>
                  <a:pt x="11328" y="548"/>
                  <a:pt x="11321" y="549"/>
                  <a:pt x="11315" y="551"/>
                </a:cubicBezTo>
                <a:cubicBezTo>
                  <a:pt x="11092" y="628"/>
                  <a:pt x="10892" y="718"/>
                  <a:pt x="10705" y="827"/>
                </a:cubicBezTo>
                <a:cubicBezTo>
                  <a:pt x="10670" y="846"/>
                  <a:pt x="10636" y="867"/>
                  <a:pt x="10603" y="888"/>
                </a:cubicBezTo>
                <a:cubicBezTo>
                  <a:pt x="10576" y="905"/>
                  <a:pt x="10569" y="939"/>
                  <a:pt x="10585" y="965"/>
                </a:cubicBezTo>
                <a:cubicBezTo>
                  <a:pt x="10595" y="982"/>
                  <a:pt x="10614" y="991"/>
                  <a:pt x="10632" y="991"/>
                </a:cubicBezTo>
                <a:cubicBezTo>
                  <a:pt x="10642" y="991"/>
                  <a:pt x="10653" y="988"/>
                  <a:pt x="10662" y="983"/>
                </a:cubicBezTo>
                <a:cubicBezTo>
                  <a:pt x="10695" y="962"/>
                  <a:pt x="10728" y="942"/>
                  <a:pt x="10761" y="923"/>
                </a:cubicBezTo>
                <a:cubicBezTo>
                  <a:pt x="10941" y="818"/>
                  <a:pt x="11136" y="731"/>
                  <a:pt x="11352" y="656"/>
                </a:cubicBezTo>
                <a:cubicBezTo>
                  <a:pt x="11382" y="646"/>
                  <a:pt x="11397" y="614"/>
                  <a:pt x="11386" y="585"/>
                </a:cubicBezTo>
                <a:cubicBezTo>
                  <a:pt x="11378" y="563"/>
                  <a:pt x="11357" y="548"/>
                  <a:pt x="11334" y="548"/>
                </a:cubicBezTo>
                <a:close/>
                <a:moveTo>
                  <a:pt x="10028" y="1368"/>
                </a:moveTo>
                <a:cubicBezTo>
                  <a:pt x="10013" y="1368"/>
                  <a:pt x="9999" y="1373"/>
                  <a:pt x="9989" y="1384"/>
                </a:cubicBezTo>
                <a:cubicBezTo>
                  <a:pt x="9813" y="1561"/>
                  <a:pt x="9645" y="1765"/>
                  <a:pt x="9486" y="1990"/>
                </a:cubicBezTo>
                <a:cubicBezTo>
                  <a:pt x="9469" y="2016"/>
                  <a:pt x="9476" y="2050"/>
                  <a:pt x="9500" y="2068"/>
                </a:cubicBezTo>
                <a:cubicBezTo>
                  <a:pt x="9510" y="2074"/>
                  <a:pt x="9522" y="2078"/>
                  <a:pt x="9532" y="2078"/>
                </a:cubicBezTo>
                <a:cubicBezTo>
                  <a:pt x="9550" y="2078"/>
                  <a:pt x="9567" y="2069"/>
                  <a:pt x="9578" y="2054"/>
                </a:cubicBezTo>
                <a:cubicBezTo>
                  <a:pt x="9732" y="1833"/>
                  <a:pt x="9897" y="1634"/>
                  <a:pt x="10068" y="1462"/>
                </a:cubicBezTo>
                <a:cubicBezTo>
                  <a:pt x="10089" y="1441"/>
                  <a:pt x="10089" y="1406"/>
                  <a:pt x="10068" y="1384"/>
                </a:cubicBezTo>
                <a:cubicBezTo>
                  <a:pt x="10056" y="1373"/>
                  <a:pt x="10042" y="1368"/>
                  <a:pt x="10028" y="1368"/>
                </a:cubicBezTo>
                <a:close/>
                <a:moveTo>
                  <a:pt x="9128" y="2632"/>
                </a:moveTo>
                <a:cubicBezTo>
                  <a:pt x="9109" y="2632"/>
                  <a:pt x="9090" y="2643"/>
                  <a:pt x="9079" y="2661"/>
                </a:cubicBezTo>
                <a:cubicBezTo>
                  <a:pt x="9048" y="2720"/>
                  <a:pt x="9019" y="2778"/>
                  <a:pt x="8989" y="2838"/>
                </a:cubicBezTo>
                <a:cubicBezTo>
                  <a:pt x="8905" y="3006"/>
                  <a:pt x="8823" y="3184"/>
                  <a:pt x="8745" y="3368"/>
                </a:cubicBezTo>
                <a:cubicBezTo>
                  <a:pt x="8733" y="3396"/>
                  <a:pt x="8746" y="3429"/>
                  <a:pt x="8774" y="3441"/>
                </a:cubicBezTo>
                <a:cubicBezTo>
                  <a:pt x="8781" y="3444"/>
                  <a:pt x="8789" y="3445"/>
                  <a:pt x="8796" y="3445"/>
                </a:cubicBezTo>
                <a:cubicBezTo>
                  <a:pt x="8818" y="3445"/>
                  <a:pt x="8838" y="3433"/>
                  <a:pt x="8847" y="3412"/>
                </a:cubicBezTo>
                <a:cubicBezTo>
                  <a:pt x="8925" y="3230"/>
                  <a:pt x="9006" y="3054"/>
                  <a:pt x="9088" y="2887"/>
                </a:cubicBezTo>
                <a:cubicBezTo>
                  <a:pt x="9117" y="2830"/>
                  <a:pt x="9147" y="2771"/>
                  <a:pt x="9178" y="2713"/>
                </a:cubicBezTo>
                <a:cubicBezTo>
                  <a:pt x="9193" y="2686"/>
                  <a:pt x="9182" y="2652"/>
                  <a:pt x="9154" y="2639"/>
                </a:cubicBezTo>
                <a:cubicBezTo>
                  <a:pt x="9146" y="2634"/>
                  <a:pt x="9137" y="2632"/>
                  <a:pt x="9128" y="2632"/>
                </a:cubicBezTo>
                <a:close/>
                <a:moveTo>
                  <a:pt x="8515" y="4060"/>
                </a:moveTo>
                <a:cubicBezTo>
                  <a:pt x="8491" y="4060"/>
                  <a:pt x="8470" y="4074"/>
                  <a:pt x="8462" y="4097"/>
                </a:cubicBezTo>
                <a:cubicBezTo>
                  <a:pt x="8381" y="4324"/>
                  <a:pt x="8301" y="4567"/>
                  <a:pt x="8216" y="4838"/>
                </a:cubicBezTo>
                <a:cubicBezTo>
                  <a:pt x="8208" y="4867"/>
                  <a:pt x="8224" y="4898"/>
                  <a:pt x="8254" y="4908"/>
                </a:cubicBezTo>
                <a:cubicBezTo>
                  <a:pt x="8259" y="4909"/>
                  <a:pt x="8264" y="4910"/>
                  <a:pt x="8270" y="4910"/>
                </a:cubicBezTo>
                <a:cubicBezTo>
                  <a:pt x="8293" y="4910"/>
                  <a:pt x="8316" y="4895"/>
                  <a:pt x="8322" y="4870"/>
                </a:cubicBezTo>
                <a:cubicBezTo>
                  <a:pt x="8406" y="4601"/>
                  <a:pt x="8486" y="4360"/>
                  <a:pt x="8567" y="4134"/>
                </a:cubicBezTo>
                <a:cubicBezTo>
                  <a:pt x="8576" y="4105"/>
                  <a:pt x="8561" y="4073"/>
                  <a:pt x="8533" y="4063"/>
                </a:cubicBezTo>
                <a:cubicBezTo>
                  <a:pt x="8527" y="4061"/>
                  <a:pt x="8521" y="4060"/>
                  <a:pt x="8515" y="4060"/>
                </a:cubicBezTo>
                <a:close/>
                <a:moveTo>
                  <a:pt x="8048" y="5545"/>
                </a:moveTo>
                <a:cubicBezTo>
                  <a:pt x="8023" y="5545"/>
                  <a:pt x="8001" y="5561"/>
                  <a:pt x="7994" y="5585"/>
                </a:cubicBezTo>
                <a:cubicBezTo>
                  <a:pt x="7956" y="5718"/>
                  <a:pt x="7918" y="5852"/>
                  <a:pt x="7880" y="5985"/>
                </a:cubicBezTo>
                <a:lnTo>
                  <a:pt x="7780" y="6333"/>
                </a:lnTo>
                <a:cubicBezTo>
                  <a:pt x="7772" y="6363"/>
                  <a:pt x="7789" y="6394"/>
                  <a:pt x="7819" y="6402"/>
                </a:cubicBezTo>
                <a:cubicBezTo>
                  <a:pt x="7823" y="6403"/>
                  <a:pt x="7829" y="6404"/>
                  <a:pt x="7834" y="6404"/>
                </a:cubicBezTo>
                <a:cubicBezTo>
                  <a:pt x="7858" y="6404"/>
                  <a:pt x="7880" y="6388"/>
                  <a:pt x="7887" y="6364"/>
                </a:cubicBezTo>
                <a:lnTo>
                  <a:pt x="7987" y="6016"/>
                </a:lnTo>
                <a:cubicBezTo>
                  <a:pt x="8025" y="5883"/>
                  <a:pt x="8062" y="5749"/>
                  <a:pt x="8101" y="5616"/>
                </a:cubicBezTo>
                <a:cubicBezTo>
                  <a:pt x="8109" y="5586"/>
                  <a:pt x="8092" y="5556"/>
                  <a:pt x="8064" y="5547"/>
                </a:cubicBezTo>
                <a:cubicBezTo>
                  <a:pt x="8058" y="5546"/>
                  <a:pt x="8053" y="5545"/>
                  <a:pt x="8048" y="5545"/>
                </a:cubicBezTo>
                <a:close/>
                <a:moveTo>
                  <a:pt x="7613" y="7039"/>
                </a:moveTo>
                <a:cubicBezTo>
                  <a:pt x="7589" y="7039"/>
                  <a:pt x="7567" y="7055"/>
                  <a:pt x="7559" y="7078"/>
                </a:cubicBezTo>
                <a:cubicBezTo>
                  <a:pt x="7522" y="7201"/>
                  <a:pt x="7482" y="7324"/>
                  <a:pt x="7443" y="7446"/>
                </a:cubicBezTo>
                <a:cubicBezTo>
                  <a:pt x="7402" y="7570"/>
                  <a:pt x="7361" y="7693"/>
                  <a:pt x="7317" y="7815"/>
                </a:cubicBezTo>
                <a:cubicBezTo>
                  <a:pt x="7306" y="7844"/>
                  <a:pt x="7321" y="7876"/>
                  <a:pt x="7350" y="7886"/>
                </a:cubicBezTo>
                <a:cubicBezTo>
                  <a:pt x="7356" y="7888"/>
                  <a:pt x="7363" y="7889"/>
                  <a:pt x="7369" y="7889"/>
                </a:cubicBezTo>
                <a:cubicBezTo>
                  <a:pt x="7392" y="7889"/>
                  <a:pt x="7413" y="7875"/>
                  <a:pt x="7421" y="7853"/>
                </a:cubicBezTo>
                <a:cubicBezTo>
                  <a:pt x="7465" y="7729"/>
                  <a:pt x="7508" y="7605"/>
                  <a:pt x="7549" y="7481"/>
                </a:cubicBezTo>
                <a:cubicBezTo>
                  <a:pt x="7589" y="7358"/>
                  <a:pt x="7628" y="7234"/>
                  <a:pt x="7666" y="7111"/>
                </a:cubicBezTo>
                <a:cubicBezTo>
                  <a:pt x="7675" y="7082"/>
                  <a:pt x="7659" y="7051"/>
                  <a:pt x="7630" y="7042"/>
                </a:cubicBezTo>
                <a:cubicBezTo>
                  <a:pt x="7624" y="7040"/>
                  <a:pt x="7618" y="7039"/>
                  <a:pt x="7613" y="7039"/>
                </a:cubicBezTo>
                <a:close/>
                <a:moveTo>
                  <a:pt x="7086" y="8503"/>
                </a:moveTo>
                <a:cubicBezTo>
                  <a:pt x="7065" y="8503"/>
                  <a:pt x="7045" y="8516"/>
                  <a:pt x="7036" y="8537"/>
                </a:cubicBezTo>
                <a:cubicBezTo>
                  <a:pt x="6931" y="8783"/>
                  <a:pt x="6820" y="9018"/>
                  <a:pt x="6706" y="9237"/>
                </a:cubicBezTo>
                <a:cubicBezTo>
                  <a:pt x="6692" y="9265"/>
                  <a:pt x="6703" y="9298"/>
                  <a:pt x="6729" y="9312"/>
                </a:cubicBezTo>
                <a:cubicBezTo>
                  <a:pt x="6738" y="9316"/>
                  <a:pt x="6746" y="9319"/>
                  <a:pt x="6755" y="9319"/>
                </a:cubicBezTo>
                <a:cubicBezTo>
                  <a:pt x="6775" y="9319"/>
                  <a:pt x="6794" y="9308"/>
                  <a:pt x="6804" y="9289"/>
                </a:cubicBezTo>
                <a:cubicBezTo>
                  <a:pt x="6919" y="9067"/>
                  <a:pt x="7032" y="8829"/>
                  <a:pt x="7138" y="8580"/>
                </a:cubicBezTo>
                <a:cubicBezTo>
                  <a:pt x="7150" y="8553"/>
                  <a:pt x="7136" y="8519"/>
                  <a:pt x="7108" y="8508"/>
                </a:cubicBezTo>
                <a:cubicBezTo>
                  <a:pt x="7101" y="8505"/>
                  <a:pt x="7094" y="8503"/>
                  <a:pt x="7086" y="8503"/>
                </a:cubicBezTo>
                <a:close/>
                <a:moveTo>
                  <a:pt x="1625" y="9185"/>
                </a:moveTo>
                <a:cubicBezTo>
                  <a:pt x="1347" y="9191"/>
                  <a:pt x="1086" y="9249"/>
                  <a:pt x="847" y="9356"/>
                </a:cubicBezTo>
                <a:cubicBezTo>
                  <a:pt x="820" y="9369"/>
                  <a:pt x="808" y="9401"/>
                  <a:pt x="820" y="9430"/>
                </a:cubicBezTo>
                <a:cubicBezTo>
                  <a:pt x="829" y="9450"/>
                  <a:pt x="849" y="9462"/>
                  <a:pt x="871" y="9462"/>
                </a:cubicBezTo>
                <a:cubicBezTo>
                  <a:pt x="878" y="9462"/>
                  <a:pt x="886" y="9461"/>
                  <a:pt x="893" y="9457"/>
                </a:cubicBezTo>
                <a:cubicBezTo>
                  <a:pt x="1118" y="9356"/>
                  <a:pt x="1364" y="9303"/>
                  <a:pt x="1627" y="9296"/>
                </a:cubicBezTo>
                <a:cubicBezTo>
                  <a:pt x="1658" y="9296"/>
                  <a:pt x="1682" y="9270"/>
                  <a:pt x="1682" y="9239"/>
                </a:cubicBezTo>
                <a:cubicBezTo>
                  <a:pt x="1681" y="9210"/>
                  <a:pt x="1656" y="9185"/>
                  <a:pt x="1626" y="9185"/>
                </a:cubicBezTo>
                <a:close/>
                <a:moveTo>
                  <a:pt x="2391" y="9302"/>
                </a:moveTo>
                <a:cubicBezTo>
                  <a:pt x="2368" y="9302"/>
                  <a:pt x="2346" y="9317"/>
                  <a:pt x="2339" y="9341"/>
                </a:cubicBezTo>
                <a:cubicBezTo>
                  <a:pt x="2329" y="9370"/>
                  <a:pt x="2345" y="9401"/>
                  <a:pt x="2374" y="9410"/>
                </a:cubicBezTo>
                <a:cubicBezTo>
                  <a:pt x="2620" y="9493"/>
                  <a:pt x="2844" y="9612"/>
                  <a:pt x="3042" y="9766"/>
                </a:cubicBezTo>
                <a:cubicBezTo>
                  <a:pt x="3051" y="9774"/>
                  <a:pt x="3063" y="9778"/>
                  <a:pt x="3076" y="9778"/>
                </a:cubicBezTo>
                <a:cubicBezTo>
                  <a:pt x="3092" y="9778"/>
                  <a:pt x="3108" y="9770"/>
                  <a:pt x="3120" y="9757"/>
                </a:cubicBezTo>
                <a:cubicBezTo>
                  <a:pt x="3138" y="9732"/>
                  <a:pt x="3133" y="9697"/>
                  <a:pt x="3109" y="9679"/>
                </a:cubicBezTo>
                <a:cubicBezTo>
                  <a:pt x="2902" y="9516"/>
                  <a:pt x="2667" y="9391"/>
                  <a:pt x="2409" y="9306"/>
                </a:cubicBezTo>
                <a:cubicBezTo>
                  <a:pt x="2403" y="9303"/>
                  <a:pt x="2397" y="9302"/>
                  <a:pt x="2391" y="9302"/>
                </a:cubicBezTo>
                <a:close/>
                <a:moveTo>
                  <a:pt x="6364" y="9879"/>
                </a:moveTo>
                <a:cubicBezTo>
                  <a:pt x="6346" y="9879"/>
                  <a:pt x="6328" y="9888"/>
                  <a:pt x="6317" y="9905"/>
                </a:cubicBezTo>
                <a:cubicBezTo>
                  <a:pt x="6173" y="10126"/>
                  <a:pt x="6019" y="10334"/>
                  <a:pt x="5859" y="10525"/>
                </a:cubicBezTo>
                <a:cubicBezTo>
                  <a:pt x="5838" y="10548"/>
                  <a:pt x="5841" y="10583"/>
                  <a:pt x="5865" y="10603"/>
                </a:cubicBezTo>
                <a:cubicBezTo>
                  <a:pt x="5876" y="10612"/>
                  <a:pt x="5889" y="10617"/>
                  <a:pt x="5901" y="10617"/>
                </a:cubicBezTo>
                <a:cubicBezTo>
                  <a:pt x="5917" y="10617"/>
                  <a:pt x="5932" y="10609"/>
                  <a:pt x="5944" y="10596"/>
                </a:cubicBezTo>
                <a:cubicBezTo>
                  <a:pt x="6106" y="10403"/>
                  <a:pt x="6263" y="10190"/>
                  <a:pt x="6410" y="9965"/>
                </a:cubicBezTo>
                <a:cubicBezTo>
                  <a:pt x="6427" y="9939"/>
                  <a:pt x="6419" y="9905"/>
                  <a:pt x="6394" y="9888"/>
                </a:cubicBezTo>
                <a:cubicBezTo>
                  <a:pt x="6384" y="9882"/>
                  <a:pt x="6374" y="9879"/>
                  <a:pt x="6364" y="9879"/>
                </a:cubicBezTo>
                <a:close/>
                <a:moveTo>
                  <a:pt x="263" y="9824"/>
                </a:moveTo>
                <a:cubicBezTo>
                  <a:pt x="246" y="9824"/>
                  <a:pt x="229" y="9832"/>
                  <a:pt x="218" y="9846"/>
                </a:cubicBezTo>
                <a:cubicBezTo>
                  <a:pt x="81" y="10030"/>
                  <a:pt x="5" y="10234"/>
                  <a:pt x="0" y="10435"/>
                </a:cubicBezTo>
                <a:lnTo>
                  <a:pt x="0" y="10458"/>
                </a:lnTo>
                <a:cubicBezTo>
                  <a:pt x="0" y="10512"/>
                  <a:pt x="4" y="10565"/>
                  <a:pt x="14" y="10620"/>
                </a:cubicBezTo>
                <a:cubicBezTo>
                  <a:pt x="18" y="10646"/>
                  <a:pt x="42" y="10666"/>
                  <a:pt x="68" y="10666"/>
                </a:cubicBezTo>
                <a:cubicBezTo>
                  <a:pt x="72" y="10666"/>
                  <a:pt x="75" y="10666"/>
                  <a:pt x="78" y="10665"/>
                </a:cubicBezTo>
                <a:cubicBezTo>
                  <a:pt x="108" y="10659"/>
                  <a:pt x="128" y="10630"/>
                  <a:pt x="123" y="10600"/>
                </a:cubicBezTo>
                <a:cubicBezTo>
                  <a:pt x="116" y="10553"/>
                  <a:pt x="111" y="10505"/>
                  <a:pt x="111" y="10458"/>
                </a:cubicBezTo>
                <a:lnTo>
                  <a:pt x="111" y="10438"/>
                </a:lnTo>
                <a:cubicBezTo>
                  <a:pt x="116" y="10260"/>
                  <a:pt x="184" y="10078"/>
                  <a:pt x="308" y="9913"/>
                </a:cubicBezTo>
                <a:cubicBezTo>
                  <a:pt x="326" y="9888"/>
                  <a:pt x="321" y="9853"/>
                  <a:pt x="296" y="9835"/>
                </a:cubicBezTo>
                <a:cubicBezTo>
                  <a:pt x="286" y="9827"/>
                  <a:pt x="275" y="9824"/>
                  <a:pt x="263" y="9824"/>
                </a:cubicBezTo>
                <a:close/>
                <a:moveTo>
                  <a:pt x="3603" y="10234"/>
                </a:moveTo>
                <a:cubicBezTo>
                  <a:pt x="3592" y="10234"/>
                  <a:pt x="3581" y="10237"/>
                  <a:pt x="3571" y="10244"/>
                </a:cubicBezTo>
                <a:cubicBezTo>
                  <a:pt x="3547" y="10261"/>
                  <a:pt x="3540" y="10295"/>
                  <a:pt x="3558" y="10321"/>
                </a:cubicBezTo>
                <a:cubicBezTo>
                  <a:pt x="3697" y="10525"/>
                  <a:pt x="3813" y="10753"/>
                  <a:pt x="3900" y="11001"/>
                </a:cubicBezTo>
                <a:cubicBezTo>
                  <a:pt x="3908" y="11024"/>
                  <a:pt x="3929" y="11037"/>
                  <a:pt x="3953" y="11037"/>
                </a:cubicBezTo>
                <a:cubicBezTo>
                  <a:pt x="3959" y="11037"/>
                  <a:pt x="3965" y="11037"/>
                  <a:pt x="3971" y="11034"/>
                </a:cubicBezTo>
                <a:cubicBezTo>
                  <a:pt x="4000" y="11025"/>
                  <a:pt x="4015" y="10993"/>
                  <a:pt x="4005" y="10964"/>
                </a:cubicBezTo>
                <a:cubicBezTo>
                  <a:pt x="3914" y="10707"/>
                  <a:pt x="3795" y="10470"/>
                  <a:pt x="3649" y="10258"/>
                </a:cubicBezTo>
                <a:cubicBezTo>
                  <a:pt x="3638" y="10242"/>
                  <a:pt x="3621" y="10234"/>
                  <a:pt x="3603" y="10234"/>
                </a:cubicBezTo>
                <a:close/>
                <a:moveTo>
                  <a:pt x="5361" y="11064"/>
                </a:moveTo>
                <a:cubicBezTo>
                  <a:pt x="5348" y="11064"/>
                  <a:pt x="5334" y="11069"/>
                  <a:pt x="5323" y="11078"/>
                </a:cubicBezTo>
                <a:cubicBezTo>
                  <a:pt x="5181" y="11205"/>
                  <a:pt x="5032" y="11325"/>
                  <a:pt x="4879" y="11432"/>
                </a:cubicBezTo>
                <a:cubicBezTo>
                  <a:pt x="4824" y="11470"/>
                  <a:pt x="4768" y="11506"/>
                  <a:pt x="4711" y="11542"/>
                </a:cubicBezTo>
                <a:cubicBezTo>
                  <a:pt x="4686" y="11558"/>
                  <a:pt x="4677" y="11592"/>
                  <a:pt x="4694" y="11618"/>
                </a:cubicBezTo>
                <a:cubicBezTo>
                  <a:pt x="4705" y="11635"/>
                  <a:pt x="4723" y="11644"/>
                  <a:pt x="4741" y="11644"/>
                </a:cubicBezTo>
                <a:cubicBezTo>
                  <a:pt x="4751" y="11644"/>
                  <a:pt x="4761" y="11641"/>
                  <a:pt x="4770" y="11636"/>
                </a:cubicBezTo>
                <a:cubicBezTo>
                  <a:pt x="4829" y="11599"/>
                  <a:pt x="4886" y="11562"/>
                  <a:pt x="4942" y="11522"/>
                </a:cubicBezTo>
                <a:cubicBezTo>
                  <a:pt x="5099" y="11413"/>
                  <a:pt x="5252" y="11292"/>
                  <a:pt x="5398" y="11161"/>
                </a:cubicBezTo>
                <a:cubicBezTo>
                  <a:pt x="5421" y="11141"/>
                  <a:pt x="5423" y="11106"/>
                  <a:pt x="5402" y="11082"/>
                </a:cubicBezTo>
                <a:cubicBezTo>
                  <a:pt x="5392" y="11070"/>
                  <a:pt x="5376" y="11064"/>
                  <a:pt x="5361" y="11064"/>
                </a:cubicBezTo>
                <a:close/>
                <a:moveTo>
                  <a:pt x="433" y="11231"/>
                </a:moveTo>
                <a:cubicBezTo>
                  <a:pt x="420" y="11231"/>
                  <a:pt x="406" y="11235"/>
                  <a:pt x="395" y="11245"/>
                </a:cubicBezTo>
                <a:cubicBezTo>
                  <a:pt x="373" y="11265"/>
                  <a:pt x="371" y="11300"/>
                  <a:pt x="391" y="11324"/>
                </a:cubicBezTo>
                <a:lnTo>
                  <a:pt x="419" y="11354"/>
                </a:lnTo>
                <a:cubicBezTo>
                  <a:pt x="590" y="11536"/>
                  <a:pt x="786" y="11694"/>
                  <a:pt x="1005" y="11824"/>
                </a:cubicBezTo>
                <a:cubicBezTo>
                  <a:pt x="1014" y="11829"/>
                  <a:pt x="1025" y="11831"/>
                  <a:pt x="1034" y="11831"/>
                </a:cubicBezTo>
                <a:cubicBezTo>
                  <a:pt x="1052" y="11831"/>
                  <a:pt x="1072" y="11822"/>
                  <a:pt x="1081" y="11804"/>
                </a:cubicBezTo>
                <a:cubicBezTo>
                  <a:pt x="1097" y="11778"/>
                  <a:pt x="1089" y="11744"/>
                  <a:pt x="1062" y="11728"/>
                </a:cubicBezTo>
                <a:cubicBezTo>
                  <a:pt x="853" y="11604"/>
                  <a:pt x="664" y="11453"/>
                  <a:pt x="500" y="11278"/>
                </a:cubicBezTo>
                <a:lnTo>
                  <a:pt x="474" y="11249"/>
                </a:lnTo>
                <a:cubicBezTo>
                  <a:pt x="464" y="11237"/>
                  <a:pt x="448" y="11231"/>
                  <a:pt x="433" y="11231"/>
                </a:cubicBezTo>
                <a:close/>
                <a:moveTo>
                  <a:pt x="1750" y="12018"/>
                </a:moveTo>
                <a:cubicBezTo>
                  <a:pt x="1725" y="12018"/>
                  <a:pt x="1703" y="12035"/>
                  <a:pt x="1695" y="12060"/>
                </a:cubicBezTo>
                <a:cubicBezTo>
                  <a:pt x="1688" y="12090"/>
                  <a:pt x="1706" y="12120"/>
                  <a:pt x="1735" y="12128"/>
                </a:cubicBezTo>
                <a:cubicBezTo>
                  <a:pt x="1983" y="12194"/>
                  <a:pt x="2246" y="12233"/>
                  <a:pt x="2516" y="12242"/>
                </a:cubicBezTo>
                <a:lnTo>
                  <a:pt x="2518" y="12242"/>
                </a:lnTo>
                <a:cubicBezTo>
                  <a:pt x="2548" y="12242"/>
                  <a:pt x="2573" y="12219"/>
                  <a:pt x="2574" y="12189"/>
                </a:cubicBezTo>
                <a:cubicBezTo>
                  <a:pt x="2575" y="12158"/>
                  <a:pt x="2550" y="12132"/>
                  <a:pt x="2520" y="12131"/>
                </a:cubicBezTo>
                <a:cubicBezTo>
                  <a:pt x="2258" y="12123"/>
                  <a:pt x="2004" y="12085"/>
                  <a:pt x="1764" y="12020"/>
                </a:cubicBezTo>
                <a:cubicBezTo>
                  <a:pt x="1759" y="12019"/>
                  <a:pt x="1754" y="12018"/>
                  <a:pt x="1750" y="12018"/>
                </a:cubicBezTo>
                <a:close/>
                <a:moveTo>
                  <a:pt x="4128" y="11684"/>
                </a:moveTo>
                <a:cubicBezTo>
                  <a:pt x="4125" y="11684"/>
                  <a:pt x="4122" y="11684"/>
                  <a:pt x="4119" y="11685"/>
                </a:cubicBezTo>
                <a:cubicBezTo>
                  <a:pt x="4090" y="11688"/>
                  <a:pt x="4067" y="11716"/>
                  <a:pt x="4071" y="11746"/>
                </a:cubicBezTo>
                <a:cubicBezTo>
                  <a:pt x="4077" y="11795"/>
                  <a:pt x="4081" y="11843"/>
                  <a:pt x="4084" y="11893"/>
                </a:cubicBezTo>
                <a:cubicBezTo>
                  <a:pt x="4074" y="11882"/>
                  <a:pt x="4059" y="11875"/>
                  <a:pt x="4044" y="11875"/>
                </a:cubicBezTo>
                <a:cubicBezTo>
                  <a:pt x="4037" y="11875"/>
                  <a:pt x="4031" y="11877"/>
                  <a:pt x="4024" y="11879"/>
                </a:cubicBezTo>
                <a:cubicBezTo>
                  <a:pt x="3785" y="11969"/>
                  <a:pt x="3535" y="12036"/>
                  <a:pt x="3284" y="12078"/>
                </a:cubicBezTo>
                <a:cubicBezTo>
                  <a:pt x="3254" y="12083"/>
                  <a:pt x="3234" y="12112"/>
                  <a:pt x="3238" y="12142"/>
                </a:cubicBezTo>
                <a:cubicBezTo>
                  <a:pt x="3243" y="12170"/>
                  <a:pt x="3268" y="12189"/>
                  <a:pt x="3294" y="12189"/>
                </a:cubicBezTo>
                <a:cubicBezTo>
                  <a:pt x="3297" y="12189"/>
                  <a:pt x="3300" y="12188"/>
                  <a:pt x="3302" y="12188"/>
                </a:cubicBezTo>
                <a:cubicBezTo>
                  <a:pt x="3561" y="12144"/>
                  <a:pt x="3817" y="12075"/>
                  <a:pt x="4063" y="11983"/>
                </a:cubicBezTo>
                <a:cubicBezTo>
                  <a:pt x="4073" y="11979"/>
                  <a:pt x="4083" y="11972"/>
                  <a:pt x="4088" y="11964"/>
                </a:cubicBezTo>
                <a:cubicBezTo>
                  <a:pt x="4092" y="12023"/>
                  <a:pt x="4093" y="12084"/>
                  <a:pt x="4093" y="12144"/>
                </a:cubicBezTo>
                <a:cubicBezTo>
                  <a:pt x="4093" y="12264"/>
                  <a:pt x="4087" y="12388"/>
                  <a:pt x="4076" y="12511"/>
                </a:cubicBezTo>
                <a:cubicBezTo>
                  <a:pt x="4073" y="12542"/>
                  <a:pt x="4096" y="12568"/>
                  <a:pt x="4126" y="12571"/>
                </a:cubicBezTo>
                <a:lnTo>
                  <a:pt x="4131" y="12571"/>
                </a:lnTo>
                <a:cubicBezTo>
                  <a:pt x="4160" y="12571"/>
                  <a:pt x="4184" y="12550"/>
                  <a:pt x="4187" y="12521"/>
                </a:cubicBezTo>
                <a:cubicBezTo>
                  <a:pt x="4198" y="12395"/>
                  <a:pt x="4205" y="12268"/>
                  <a:pt x="4205" y="12144"/>
                </a:cubicBezTo>
                <a:cubicBezTo>
                  <a:pt x="4205" y="12007"/>
                  <a:pt x="4196" y="11869"/>
                  <a:pt x="4181" y="11733"/>
                </a:cubicBezTo>
                <a:cubicBezTo>
                  <a:pt x="4178" y="11706"/>
                  <a:pt x="4156" y="11684"/>
                  <a:pt x="4128" y="11684"/>
                </a:cubicBezTo>
                <a:close/>
                <a:moveTo>
                  <a:pt x="3994" y="13226"/>
                </a:moveTo>
                <a:cubicBezTo>
                  <a:pt x="3969" y="13226"/>
                  <a:pt x="3946" y="13242"/>
                  <a:pt x="3939" y="13267"/>
                </a:cubicBezTo>
                <a:cubicBezTo>
                  <a:pt x="3876" y="13504"/>
                  <a:pt x="3793" y="13750"/>
                  <a:pt x="3691" y="13997"/>
                </a:cubicBezTo>
                <a:cubicBezTo>
                  <a:pt x="3679" y="14025"/>
                  <a:pt x="3693" y="14057"/>
                  <a:pt x="3722" y="14069"/>
                </a:cubicBezTo>
                <a:cubicBezTo>
                  <a:pt x="3728" y="14072"/>
                  <a:pt x="3736" y="14073"/>
                  <a:pt x="3742" y="14073"/>
                </a:cubicBezTo>
                <a:cubicBezTo>
                  <a:pt x="3765" y="14073"/>
                  <a:pt x="3785" y="14061"/>
                  <a:pt x="3794" y="14039"/>
                </a:cubicBezTo>
                <a:cubicBezTo>
                  <a:pt x="3897" y="13788"/>
                  <a:pt x="3983" y="13538"/>
                  <a:pt x="4047" y="13296"/>
                </a:cubicBezTo>
                <a:cubicBezTo>
                  <a:pt x="4054" y="13266"/>
                  <a:pt x="4037" y="13235"/>
                  <a:pt x="4007" y="13227"/>
                </a:cubicBezTo>
                <a:cubicBezTo>
                  <a:pt x="4003" y="13226"/>
                  <a:pt x="3998" y="13226"/>
                  <a:pt x="3994" y="13226"/>
                </a:cubicBezTo>
                <a:close/>
                <a:moveTo>
                  <a:pt x="3409" y="14665"/>
                </a:moveTo>
                <a:cubicBezTo>
                  <a:pt x="3389" y="14665"/>
                  <a:pt x="3370" y="14676"/>
                  <a:pt x="3360" y="14694"/>
                </a:cubicBezTo>
                <a:cubicBezTo>
                  <a:pt x="3242" y="14913"/>
                  <a:pt x="3115" y="15131"/>
                  <a:pt x="2969" y="15362"/>
                </a:cubicBezTo>
                <a:cubicBezTo>
                  <a:pt x="2952" y="15387"/>
                  <a:pt x="2959" y="15423"/>
                  <a:pt x="2986" y="15439"/>
                </a:cubicBezTo>
                <a:cubicBezTo>
                  <a:pt x="2996" y="15444"/>
                  <a:pt x="3005" y="15447"/>
                  <a:pt x="3016" y="15447"/>
                </a:cubicBezTo>
                <a:cubicBezTo>
                  <a:pt x="3034" y="15447"/>
                  <a:pt x="3052" y="15438"/>
                  <a:pt x="3063" y="15422"/>
                </a:cubicBezTo>
                <a:cubicBezTo>
                  <a:pt x="3210" y="15189"/>
                  <a:pt x="3340" y="14968"/>
                  <a:pt x="3458" y="14747"/>
                </a:cubicBezTo>
                <a:cubicBezTo>
                  <a:pt x="3472" y="14720"/>
                  <a:pt x="3462" y="14686"/>
                  <a:pt x="3435" y="14672"/>
                </a:cubicBezTo>
                <a:cubicBezTo>
                  <a:pt x="3426" y="14667"/>
                  <a:pt x="3418" y="14665"/>
                  <a:pt x="3409" y="14665"/>
                </a:cubicBezTo>
                <a:close/>
                <a:moveTo>
                  <a:pt x="2581" y="15982"/>
                </a:moveTo>
                <a:cubicBezTo>
                  <a:pt x="2564" y="15982"/>
                  <a:pt x="2547" y="15990"/>
                  <a:pt x="2536" y="16005"/>
                </a:cubicBezTo>
                <a:cubicBezTo>
                  <a:pt x="2401" y="16195"/>
                  <a:pt x="2255" y="16394"/>
                  <a:pt x="2077" y="16631"/>
                </a:cubicBezTo>
                <a:cubicBezTo>
                  <a:pt x="2058" y="16656"/>
                  <a:pt x="2063" y="16691"/>
                  <a:pt x="2088" y="16709"/>
                </a:cubicBezTo>
                <a:cubicBezTo>
                  <a:pt x="2097" y="16716"/>
                  <a:pt x="2109" y="16721"/>
                  <a:pt x="2121" y="16721"/>
                </a:cubicBezTo>
                <a:cubicBezTo>
                  <a:pt x="2138" y="16721"/>
                  <a:pt x="2155" y="16713"/>
                  <a:pt x="2166" y="16698"/>
                </a:cubicBezTo>
                <a:cubicBezTo>
                  <a:pt x="2345" y="16460"/>
                  <a:pt x="2491" y="16260"/>
                  <a:pt x="2626" y="16069"/>
                </a:cubicBezTo>
                <a:cubicBezTo>
                  <a:pt x="2644" y="16044"/>
                  <a:pt x="2639" y="16010"/>
                  <a:pt x="2613" y="15992"/>
                </a:cubicBezTo>
                <a:cubicBezTo>
                  <a:pt x="2604" y="15985"/>
                  <a:pt x="2592" y="15982"/>
                  <a:pt x="2581" y="15982"/>
                </a:cubicBezTo>
                <a:close/>
                <a:moveTo>
                  <a:pt x="1659" y="17236"/>
                </a:moveTo>
                <a:cubicBezTo>
                  <a:pt x="1642" y="17236"/>
                  <a:pt x="1625" y="17244"/>
                  <a:pt x="1614" y="17260"/>
                </a:cubicBezTo>
                <a:cubicBezTo>
                  <a:pt x="1441" y="17511"/>
                  <a:pt x="1315" y="17728"/>
                  <a:pt x="1218" y="17941"/>
                </a:cubicBezTo>
                <a:cubicBezTo>
                  <a:pt x="1205" y="17968"/>
                  <a:pt x="1218" y="18002"/>
                  <a:pt x="1246" y="18014"/>
                </a:cubicBezTo>
                <a:cubicBezTo>
                  <a:pt x="1253" y="18018"/>
                  <a:pt x="1261" y="18019"/>
                  <a:pt x="1268" y="18019"/>
                </a:cubicBezTo>
                <a:cubicBezTo>
                  <a:pt x="1290" y="18019"/>
                  <a:pt x="1310" y="18007"/>
                  <a:pt x="1319" y="17987"/>
                </a:cubicBezTo>
                <a:cubicBezTo>
                  <a:pt x="1413" y="17780"/>
                  <a:pt x="1536" y="17569"/>
                  <a:pt x="1705" y="17323"/>
                </a:cubicBezTo>
                <a:cubicBezTo>
                  <a:pt x="1723" y="17298"/>
                  <a:pt x="1717" y="17263"/>
                  <a:pt x="1691" y="17246"/>
                </a:cubicBezTo>
                <a:cubicBezTo>
                  <a:pt x="1681" y="17239"/>
                  <a:pt x="1670" y="17236"/>
                  <a:pt x="1659" y="17236"/>
                </a:cubicBezTo>
                <a:close/>
                <a:moveTo>
                  <a:pt x="1050" y="18652"/>
                </a:moveTo>
                <a:cubicBezTo>
                  <a:pt x="1023" y="18652"/>
                  <a:pt x="999" y="18673"/>
                  <a:pt x="996" y="18700"/>
                </a:cubicBezTo>
                <a:cubicBezTo>
                  <a:pt x="984" y="18795"/>
                  <a:pt x="978" y="18893"/>
                  <a:pt x="978" y="18989"/>
                </a:cubicBezTo>
                <a:cubicBezTo>
                  <a:pt x="978" y="19154"/>
                  <a:pt x="996" y="19324"/>
                  <a:pt x="1030" y="19493"/>
                </a:cubicBezTo>
                <a:cubicBezTo>
                  <a:pt x="1035" y="19519"/>
                  <a:pt x="1058" y="19537"/>
                  <a:pt x="1084" y="19537"/>
                </a:cubicBezTo>
                <a:cubicBezTo>
                  <a:pt x="1088" y="19537"/>
                  <a:pt x="1092" y="19537"/>
                  <a:pt x="1095" y="19536"/>
                </a:cubicBezTo>
                <a:cubicBezTo>
                  <a:pt x="1125" y="19529"/>
                  <a:pt x="1144" y="19500"/>
                  <a:pt x="1139" y="19470"/>
                </a:cubicBezTo>
                <a:cubicBezTo>
                  <a:pt x="1106" y="19309"/>
                  <a:pt x="1089" y="19147"/>
                  <a:pt x="1089" y="18989"/>
                </a:cubicBezTo>
                <a:cubicBezTo>
                  <a:pt x="1089" y="18897"/>
                  <a:pt x="1095" y="18804"/>
                  <a:pt x="1106" y="18714"/>
                </a:cubicBezTo>
                <a:cubicBezTo>
                  <a:pt x="1110" y="18683"/>
                  <a:pt x="1088" y="18655"/>
                  <a:pt x="1058" y="18652"/>
                </a:cubicBezTo>
                <a:cubicBezTo>
                  <a:pt x="1055" y="18652"/>
                  <a:pt x="1053" y="18652"/>
                  <a:pt x="1050" y="18652"/>
                </a:cubicBezTo>
                <a:close/>
                <a:moveTo>
                  <a:pt x="1342" y="20158"/>
                </a:moveTo>
                <a:cubicBezTo>
                  <a:pt x="1333" y="20158"/>
                  <a:pt x="1324" y="20160"/>
                  <a:pt x="1316" y="20164"/>
                </a:cubicBezTo>
                <a:cubicBezTo>
                  <a:pt x="1290" y="20178"/>
                  <a:pt x="1278" y="20211"/>
                  <a:pt x="1292" y="20239"/>
                </a:cubicBezTo>
                <a:cubicBezTo>
                  <a:pt x="1408" y="20468"/>
                  <a:pt x="1553" y="20690"/>
                  <a:pt x="1724" y="20899"/>
                </a:cubicBezTo>
                <a:cubicBezTo>
                  <a:pt x="1735" y="20912"/>
                  <a:pt x="1751" y="20919"/>
                  <a:pt x="1767" y="20919"/>
                </a:cubicBezTo>
                <a:cubicBezTo>
                  <a:pt x="1779" y="20919"/>
                  <a:pt x="1792" y="20915"/>
                  <a:pt x="1802" y="20906"/>
                </a:cubicBezTo>
                <a:cubicBezTo>
                  <a:pt x="1826" y="20887"/>
                  <a:pt x="1829" y="20852"/>
                  <a:pt x="1810" y="20828"/>
                </a:cubicBezTo>
                <a:cubicBezTo>
                  <a:pt x="1644" y="20626"/>
                  <a:pt x="1503" y="20411"/>
                  <a:pt x="1391" y="20188"/>
                </a:cubicBezTo>
                <a:cubicBezTo>
                  <a:pt x="1381" y="20169"/>
                  <a:pt x="1362" y="20158"/>
                  <a:pt x="1342" y="20158"/>
                </a:cubicBezTo>
                <a:close/>
                <a:moveTo>
                  <a:pt x="2317" y="21356"/>
                </a:moveTo>
                <a:cubicBezTo>
                  <a:pt x="2301" y="21356"/>
                  <a:pt x="2285" y="21363"/>
                  <a:pt x="2275" y="21376"/>
                </a:cubicBezTo>
                <a:cubicBezTo>
                  <a:pt x="2255" y="21401"/>
                  <a:pt x="2258" y="21435"/>
                  <a:pt x="2283" y="21455"/>
                </a:cubicBezTo>
                <a:cubicBezTo>
                  <a:pt x="2343" y="21505"/>
                  <a:pt x="2405" y="21552"/>
                  <a:pt x="2468" y="21596"/>
                </a:cubicBezTo>
                <a:cubicBezTo>
                  <a:pt x="2617" y="21703"/>
                  <a:pt x="2776" y="21803"/>
                  <a:pt x="2938" y="21891"/>
                </a:cubicBezTo>
                <a:cubicBezTo>
                  <a:pt x="2946" y="21895"/>
                  <a:pt x="2955" y="21898"/>
                  <a:pt x="2965" y="21898"/>
                </a:cubicBezTo>
                <a:cubicBezTo>
                  <a:pt x="2984" y="21898"/>
                  <a:pt x="3003" y="21888"/>
                  <a:pt x="3014" y="21869"/>
                </a:cubicBezTo>
                <a:cubicBezTo>
                  <a:pt x="3028" y="21842"/>
                  <a:pt x="3018" y="21809"/>
                  <a:pt x="2991" y="21794"/>
                </a:cubicBezTo>
                <a:cubicBezTo>
                  <a:pt x="2833" y="21707"/>
                  <a:pt x="2678" y="21610"/>
                  <a:pt x="2533" y="21506"/>
                </a:cubicBezTo>
                <a:cubicBezTo>
                  <a:pt x="2471" y="21462"/>
                  <a:pt x="2411" y="21416"/>
                  <a:pt x="2352" y="21369"/>
                </a:cubicBezTo>
                <a:cubicBezTo>
                  <a:pt x="2342" y="21360"/>
                  <a:pt x="2330" y="21356"/>
                  <a:pt x="2317" y="21356"/>
                </a:cubicBezTo>
                <a:close/>
                <a:moveTo>
                  <a:pt x="3675" y="22101"/>
                </a:moveTo>
                <a:cubicBezTo>
                  <a:pt x="3653" y="22101"/>
                  <a:pt x="3631" y="22115"/>
                  <a:pt x="3623" y="22138"/>
                </a:cubicBezTo>
                <a:cubicBezTo>
                  <a:pt x="3613" y="22167"/>
                  <a:pt x="3628" y="22199"/>
                  <a:pt x="3657" y="22209"/>
                </a:cubicBezTo>
                <a:cubicBezTo>
                  <a:pt x="3905" y="22295"/>
                  <a:pt x="4161" y="22360"/>
                  <a:pt x="4420" y="22404"/>
                </a:cubicBezTo>
                <a:cubicBezTo>
                  <a:pt x="4423" y="22405"/>
                  <a:pt x="4425" y="22405"/>
                  <a:pt x="4428" y="22405"/>
                </a:cubicBezTo>
                <a:cubicBezTo>
                  <a:pt x="4455" y="22405"/>
                  <a:pt x="4478" y="22386"/>
                  <a:pt x="4484" y="22359"/>
                </a:cubicBezTo>
                <a:cubicBezTo>
                  <a:pt x="4489" y="22328"/>
                  <a:pt x="4468" y="22299"/>
                  <a:pt x="4438" y="22295"/>
                </a:cubicBezTo>
                <a:cubicBezTo>
                  <a:pt x="4186" y="22251"/>
                  <a:pt x="3936" y="22187"/>
                  <a:pt x="3693" y="22104"/>
                </a:cubicBezTo>
                <a:cubicBezTo>
                  <a:pt x="3687" y="22102"/>
                  <a:pt x="3681" y="22101"/>
                  <a:pt x="3675" y="22101"/>
                </a:cubicBezTo>
                <a:close/>
                <a:moveTo>
                  <a:pt x="5978" y="22297"/>
                </a:moveTo>
                <a:cubicBezTo>
                  <a:pt x="5975" y="22297"/>
                  <a:pt x="5972" y="22298"/>
                  <a:pt x="5969" y="22298"/>
                </a:cubicBezTo>
                <a:cubicBezTo>
                  <a:pt x="5723" y="22340"/>
                  <a:pt x="5471" y="22361"/>
                  <a:pt x="5218" y="22361"/>
                </a:cubicBezTo>
                <a:lnTo>
                  <a:pt x="5203" y="22361"/>
                </a:lnTo>
                <a:cubicBezTo>
                  <a:pt x="5172" y="22361"/>
                  <a:pt x="5147" y="22386"/>
                  <a:pt x="5147" y="22417"/>
                </a:cubicBezTo>
                <a:cubicBezTo>
                  <a:pt x="5147" y="22447"/>
                  <a:pt x="5172" y="22472"/>
                  <a:pt x="5203" y="22472"/>
                </a:cubicBezTo>
                <a:lnTo>
                  <a:pt x="5218" y="22472"/>
                </a:lnTo>
                <a:cubicBezTo>
                  <a:pt x="5476" y="22472"/>
                  <a:pt x="5736" y="22451"/>
                  <a:pt x="5987" y="22407"/>
                </a:cubicBezTo>
                <a:cubicBezTo>
                  <a:pt x="6017" y="22402"/>
                  <a:pt x="6038" y="22373"/>
                  <a:pt x="6033" y="22343"/>
                </a:cubicBezTo>
                <a:cubicBezTo>
                  <a:pt x="6028" y="22316"/>
                  <a:pt x="6004" y="22297"/>
                  <a:pt x="5978" y="22297"/>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1" name="Google Shape;51;p2"/>
          <p:cNvSpPr/>
          <p:nvPr/>
        </p:nvSpPr>
        <p:spPr>
          <a:xfrm rot="-6249525">
            <a:off x="1827813" y="5763807"/>
            <a:ext cx="1723575" cy="1570080"/>
          </a:xfrm>
          <a:custGeom>
            <a:avLst/>
            <a:gdLst/>
            <a:ahLst/>
            <a:cxnLst/>
            <a:rect l="l" t="t" r="r" b="b"/>
            <a:pathLst>
              <a:path w="17601" h="16033" extrusionOk="0">
                <a:moveTo>
                  <a:pt x="16107" y="0"/>
                </a:moveTo>
                <a:cubicBezTo>
                  <a:pt x="16093" y="0"/>
                  <a:pt x="16078" y="6"/>
                  <a:pt x="16067" y="16"/>
                </a:cubicBezTo>
                <a:cubicBezTo>
                  <a:pt x="16046" y="38"/>
                  <a:pt x="16045" y="73"/>
                  <a:pt x="16066" y="94"/>
                </a:cubicBezTo>
                <a:lnTo>
                  <a:pt x="16107" y="137"/>
                </a:lnTo>
                <a:cubicBezTo>
                  <a:pt x="16118" y="149"/>
                  <a:pt x="16132" y="154"/>
                  <a:pt x="16147" y="154"/>
                </a:cubicBezTo>
                <a:cubicBezTo>
                  <a:pt x="16161" y="154"/>
                  <a:pt x="16175" y="150"/>
                  <a:pt x="16185" y="139"/>
                </a:cubicBezTo>
                <a:cubicBezTo>
                  <a:pt x="16207" y="119"/>
                  <a:pt x="16208" y="84"/>
                  <a:pt x="16188" y="61"/>
                </a:cubicBezTo>
                <a:lnTo>
                  <a:pt x="16146" y="17"/>
                </a:lnTo>
                <a:cubicBezTo>
                  <a:pt x="16136" y="6"/>
                  <a:pt x="16121" y="0"/>
                  <a:pt x="16107" y="0"/>
                </a:cubicBezTo>
                <a:close/>
                <a:moveTo>
                  <a:pt x="16632" y="649"/>
                </a:moveTo>
                <a:cubicBezTo>
                  <a:pt x="16621" y="649"/>
                  <a:pt x="16610" y="652"/>
                  <a:pt x="16600" y="658"/>
                </a:cubicBezTo>
                <a:cubicBezTo>
                  <a:pt x="16576" y="675"/>
                  <a:pt x="16568" y="710"/>
                  <a:pt x="16587" y="735"/>
                </a:cubicBezTo>
                <a:cubicBezTo>
                  <a:pt x="16729" y="945"/>
                  <a:pt x="16857" y="1168"/>
                  <a:pt x="16968" y="1401"/>
                </a:cubicBezTo>
                <a:cubicBezTo>
                  <a:pt x="16977" y="1420"/>
                  <a:pt x="16998" y="1432"/>
                  <a:pt x="17018" y="1432"/>
                </a:cubicBezTo>
                <a:cubicBezTo>
                  <a:pt x="17027" y="1432"/>
                  <a:pt x="17034" y="1431"/>
                  <a:pt x="17043" y="1426"/>
                </a:cubicBezTo>
                <a:cubicBezTo>
                  <a:pt x="17069" y="1414"/>
                  <a:pt x="17081" y="1380"/>
                  <a:pt x="17068" y="1353"/>
                </a:cubicBezTo>
                <a:cubicBezTo>
                  <a:pt x="16955" y="1116"/>
                  <a:pt x="16824" y="887"/>
                  <a:pt x="16678" y="673"/>
                </a:cubicBezTo>
                <a:cubicBezTo>
                  <a:pt x="16667" y="657"/>
                  <a:pt x="16650" y="649"/>
                  <a:pt x="16632" y="649"/>
                </a:cubicBezTo>
                <a:close/>
                <a:moveTo>
                  <a:pt x="17302" y="2043"/>
                </a:moveTo>
                <a:cubicBezTo>
                  <a:pt x="17296" y="2043"/>
                  <a:pt x="17291" y="2044"/>
                  <a:pt x="17285" y="2046"/>
                </a:cubicBezTo>
                <a:cubicBezTo>
                  <a:pt x="17255" y="2055"/>
                  <a:pt x="17239" y="2086"/>
                  <a:pt x="17248" y="2115"/>
                </a:cubicBezTo>
                <a:cubicBezTo>
                  <a:pt x="17324" y="2359"/>
                  <a:pt x="17382" y="2610"/>
                  <a:pt x="17423" y="2863"/>
                </a:cubicBezTo>
                <a:cubicBezTo>
                  <a:pt x="17427" y="2890"/>
                  <a:pt x="17451" y="2909"/>
                  <a:pt x="17477" y="2909"/>
                </a:cubicBezTo>
                <a:lnTo>
                  <a:pt x="17486" y="2909"/>
                </a:lnTo>
                <a:cubicBezTo>
                  <a:pt x="17517" y="2904"/>
                  <a:pt x="17537" y="2875"/>
                  <a:pt x="17532" y="2845"/>
                </a:cubicBezTo>
                <a:cubicBezTo>
                  <a:pt x="17491" y="2588"/>
                  <a:pt x="17432" y="2331"/>
                  <a:pt x="17355" y="2082"/>
                </a:cubicBezTo>
                <a:cubicBezTo>
                  <a:pt x="17347" y="2059"/>
                  <a:pt x="17325" y="2043"/>
                  <a:pt x="17302" y="2043"/>
                </a:cubicBezTo>
                <a:close/>
                <a:moveTo>
                  <a:pt x="17544" y="3572"/>
                </a:moveTo>
                <a:cubicBezTo>
                  <a:pt x="17513" y="3572"/>
                  <a:pt x="17488" y="3597"/>
                  <a:pt x="17489" y="3627"/>
                </a:cubicBezTo>
                <a:lnTo>
                  <a:pt x="17489" y="3701"/>
                </a:lnTo>
                <a:cubicBezTo>
                  <a:pt x="17489" y="3933"/>
                  <a:pt x="17474" y="4166"/>
                  <a:pt x="17443" y="4393"/>
                </a:cubicBezTo>
                <a:cubicBezTo>
                  <a:pt x="17439" y="4424"/>
                  <a:pt x="17460" y="4452"/>
                  <a:pt x="17490" y="4456"/>
                </a:cubicBezTo>
                <a:lnTo>
                  <a:pt x="17498" y="4456"/>
                </a:lnTo>
                <a:cubicBezTo>
                  <a:pt x="17526" y="4456"/>
                  <a:pt x="17549" y="4436"/>
                  <a:pt x="17553" y="4408"/>
                </a:cubicBezTo>
                <a:cubicBezTo>
                  <a:pt x="17584" y="4176"/>
                  <a:pt x="17600" y="3938"/>
                  <a:pt x="17600" y="3701"/>
                </a:cubicBezTo>
                <a:lnTo>
                  <a:pt x="17600" y="3626"/>
                </a:lnTo>
                <a:cubicBezTo>
                  <a:pt x="17599" y="3595"/>
                  <a:pt x="17575" y="3572"/>
                  <a:pt x="17545" y="3572"/>
                </a:cubicBezTo>
                <a:close/>
                <a:moveTo>
                  <a:pt x="17335" y="5103"/>
                </a:moveTo>
                <a:cubicBezTo>
                  <a:pt x="17311" y="5103"/>
                  <a:pt x="17289" y="5119"/>
                  <a:pt x="17282" y="5143"/>
                </a:cubicBezTo>
                <a:cubicBezTo>
                  <a:pt x="17247" y="5258"/>
                  <a:pt x="17208" y="5373"/>
                  <a:pt x="17166" y="5483"/>
                </a:cubicBezTo>
                <a:cubicBezTo>
                  <a:pt x="17117" y="5608"/>
                  <a:pt x="17063" y="5734"/>
                  <a:pt x="17003" y="5857"/>
                </a:cubicBezTo>
                <a:cubicBezTo>
                  <a:pt x="16989" y="5884"/>
                  <a:pt x="17001" y="5917"/>
                  <a:pt x="17029" y="5931"/>
                </a:cubicBezTo>
                <a:cubicBezTo>
                  <a:pt x="17036" y="5935"/>
                  <a:pt x="17045" y="5937"/>
                  <a:pt x="17052" y="5937"/>
                </a:cubicBezTo>
                <a:cubicBezTo>
                  <a:pt x="17073" y="5937"/>
                  <a:pt x="17093" y="5925"/>
                  <a:pt x="17102" y="5906"/>
                </a:cubicBezTo>
                <a:cubicBezTo>
                  <a:pt x="17163" y="5780"/>
                  <a:pt x="17220" y="5650"/>
                  <a:pt x="17269" y="5522"/>
                </a:cubicBezTo>
                <a:cubicBezTo>
                  <a:pt x="17313" y="5409"/>
                  <a:pt x="17352" y="5293"/>
                  <a:pt x="17388" y="5175"/>
                </a:cubicBezTo>
                <a:cubicBezTo>
                  <a:pt x="17396" y="5145"/>
                  <a:pt x="17380" y="5115"/>
                  <a:pt x="17350" y="5106"/>
                </a:cubicBezTo>
                <a:cubicBezTo>
                  <a:pt x="17345" y="5104"/>
                  <a:pt x="17340" y="5103"/>
                  <a:pt x="17335" y="5103"/>
                </a:cubicBezTo>
                <a:close/>
                <a:moveTo>
                  <a:pt x="16660" y="6494"/>
                </a:moveTo>
                <a:cubicBezTo>
                  <a:pt x="16643" y="6494"/>
                  <a:pt x="16626" y="6503"/>
                  <a:pt x="16614" y="6518"/>
                </a:cubicBezTo>
                <a:cubicBezTo>
                  <a:pt x="16470" y="6726"/>
                  <a:pt x="16307" y="6927"/>
                  <a:pt x="16130" y="7114"/>
                </a:cubicBezTo>
                <a:cubicBezTo>
                  <a:pt x="16110" y="7136"/>
                  <a:pt x="16111" y="7172"/>
                  <a:pt x="16134" y="7192"/>
                </a:cubicBezTo>
                <a:cubicBezTo>
                  <a:pt x="16144" y="7203"/>
                  <a:pt x="16157" y="7208"/>
                  <a:pt x="16171" y="7208"/>
                </a:cubicBezTo>
                <a:cubicBezTo>
                  <a:pt x="16186" y="7208"/>
                  <a:pt x="16201" y="7202"/>
                  <a:pt x="16212" y="7190"/>
                </a:cubicBezTo>
                <a:cubicBezTo>
                  <a:pt x="16391" y="6999"/>
                  <a:pt x="16558" y="6795"/>
                  <a:pt x="16705" y="6581"/>
                </a:cubicBezTo>
                <a:cubicBezTo>
                  <a:pt x="16723" y="6556"/>
                  <a:pt x="16717" y="6522"/>
                  <a:pt x="16691" y="6504"/>
                </a:cubicBezTo>
                <a:cubicBezTo>
                  <a:pt x="16682" y="6497"/>
                  <a:pt x="16671" y="6494"/>
                  <a:pt x="16660" y="6494"/>
                </a:cubicBezTo>
                <a:close/>
                <a:moveTo>
                  <a:pt x="15601" y="7622"/>
                </a:moveTo>
                <a:cubicBezTo>
                  <a:pt x="15588" y="7622"/>
                  <a:pt x="15576" y="7626"/>
                  <a:pt x="15566" y="7634"/>
                </a:cubicBezTo>
                <a:cubicBezTo>
                  <a:pt x="15367" y="7793"/>
                  <a:pt x="15154" y="7941"/>
                  <a:pt x="14934" y="8070"/>
                </a:cubicBezTo>
                <a:cubicBezTo>
                  <a:pt x="14907" y="8085"/>
                  <a:pt x="14899" y="8119"/>
                  <a:pt x="14915" y="8146"/>
                </a:cubicBezTo>
                <a:cubicBezTo>
                  <a:pt x="14924" y="8163"/>
                  <a:pt x="14943" y="8174"/>
                  <a:pt x="14962" y="8174"/>
                </a:cubicBezTo>
                <a:cubicBezTo>
                  <a:pt x="14971" y="8174"/>
                  <a:pt x="14981" y="8171"/>
                  <a:pt x="14990" y="8165"/>
                </a:cubicBezTo>
                <a:cubicBezTo>
                  <a:pt x="15215" y="8033"/>
                  <a:pt x="15432" y="7883"/>
                  <a:pt x="15636" y="7721"/>
                </a:cubicBezTo>
                <a:cubicBezTo>
                  <a:pt x="15659" y="7702"/>
                  <a:pt x="15664" y="7667"/>
                  <a:pt x="15644" y="7643"/>
                </a:cubicBezTo>
                <a:cubicBezTo>
                  <a:pt x="15633" y="7629"/>
                  <a:pt x="15617" y="7622"/>
                  <a:pt x="15601" y="7622"/>
                </a:cubicBezTo>
                <a:close/>
                <a:moveTo>
                  <a:pt x="14268" y="8408"/>
                </a:moveTo>
                <a:cubicBezTo>
                  <a:pt x="14261" y="8408"/>
                  <a:pt x="14254" y="8409"/>
                  <a:pt x="14247" y="8412"/>
                </a:cubicBezTo>
                <a:cubicBezTo>
                  <a:pt x="14009" y="8509"/>
                  <a:pt x="13763" y="8590"/>
                  <a:pt x="13517" y="8650"/>
                </a:cubicBezTo>
                <a:cubicBezTo>
                  <a:pt x="13487" y="8658"/>
                  <a:pt x="13469" y="8688"/>
                  <a:pt x="13477" y="8717"/>
                </a:cubicBezTo>
                <a:cubicBezTo>
                  <a:pt x="13483" y="8743"/>
                  <a:pt x="13506" y="8759"/>
                  <a:pt x="13530" y="8759"/>
                </a:cubicBezTo>
                <a:cubicBezTo>
                  <a:pt x="13534" y="8759"/>
                  <a:pt x="13540" y="8759"/>
                  <a:pt x="13544" y="8758"/>
                </a:cubicBezTo>
                <a:cubicBezTo>
                  <a:pt x="13795" y="8696"/>
                  <a:pt x="14046" y="8614"/>
                  <a:pt x="14289" y="8515"/>
                </a:cubicBezTo>
                <a:cubicBezTo>
                  <a:pt x="14317" y="8503"/>
                  <a:pt x="14330" y="8471"/>
                  <a:pt x="14319" y="8442"/>
                </a:cubicBezTo>
                <a:cubicBezTo>
                  <a:pt x="14310" y="8421"/>
                  <a:pt x="14289" y="8408"/>
                  <a:pt x="14268" y="8408"/>
                </a:cubicBezTo>
                <a:close/>
                <a:moveTo>
                  <a:pt x="12768" y="8775"/>
                </a:moveTo>
                <a:cubicBezTo>
                  <a:pt x="12765" y="8775"/>
                  <a:pt x="12763" y="8775"/>
                  <a:pt x="12761" y="8775"/>
                </a:cubicBezTo>
                <a:lnTo>
                  <a:pt x="12730" y="8777"/>
                </a:lnTo>
                <a:cubicBezTo>
                  <a:pt x="12495" y="8795"/>
                  <a:pt x="12256" y="8800"/>
                  <a:pt x="11989" y="8803"/>
                </a:cubicBezTo>
                <a:cubicBezTo>
                  <a:pt x="11959" y="8803"/>
                  <a:pt x="11934" y="8828"/>
                  <a:pt x="11934" y="8858"/>
                </a:cubicBezTo>
                <a:cubicBezTo>
                  <a:pt x="11934" y="8889"/>
                  <a:pt x="11960" y="8914"/>
                  <a:pt x="11990" y="8914"/>
                </a:cubicBezTo>
                <a:lnTo>
                  <a:pt x="11991" y="8913"/>
                </a:lnTo>
                <a:cubicBezTo>
                  <a:pt x="12259" y="8911"/>
                  <a:pt x="12500" y="8907"/>
                  <a:pt x="12739" y="8888"/>
                </a:cubicBezTo>
                <a:lnTo>
                  <a:pt x="12771" y="8885"/>
                </a:lnTo>
                <a:cubicBezTo>
                  <a:pt x="12801" y="8883"/>
                  <a:pt x="12823" y="8856"/>
                  <a:pt x="12821" y="8825"/>
                </a:cubicBezTo>
                <a:cubicBezTo>
                  <a:pt x="12818" y="8797"/>
                  <a:pt x="12793" y="8775"/>
                  <a:pt x="12768" y="8775"/>
                </a:cubicBezTo>
                <a:close/>
                <a:moveTo>
                  <a:pt x="11216" y="8825"/>
                </a:moveTo>
                <a:cubicBezTo>
                  <a:pt x="11214" y="8825"/>
                  <a:pt x="11212" y="8825"/>
                  <a:pt x="11210" y="8825"/>
                </a:cubicBezTo>
                <a:cubicBezTo>
                  <a:pt x="10905" y="8847"/>
                  <a:pt x="10659" y="8886"/>
                  <a:pt x="10434" y="8951"/>
                </a:cubicBezTo>
                <a:cubicBezTo>
                  <a:pt x="10404" y="8960"/>
                  <a:pt x="10387" y="8991"/>
                  <a:pt x="10396" y="9020"/>
                </a:cubicBezTo>
                <a:cubicBezTo>
                  <a:pt x="10403" y="9044"/>
                  <a:pt x="10426" y="9060"/>
                  <a:pt x="10449" y="9060"/>
                </a:cubicBezTo>
                <a:cubicBezTo>
                  <a:pt x="10455" y="9060"/>
                  <a:pt x="10460" y="9059"/>
                  <a:pt x="10464" y="9058"/>
                </a:cubicBezTo>
                <a:cubicBezTo>
                  <a:pt x="10682" y="8995"/>
                  <a:pt x="10921" y="8957"/>
                  <a:pt x="11217" y="8935"/>
                </a:cubicBezTo>
                <a:cubicBezTo>
                  <a:pt x="11248" y="8933"/>
                  <a:pt x="11271" y="8908"/>
                  <a:pt x="11269" y="8877"/>
                </a:cubicBezTo>
                <a:cubicBezTo>
                  <a:pt x="11267" y="8848"/>
                  <a:pt x="11246" y="8825"/>
                  <a:pt x="11216" y="8825"/>
                </a:cubicBezTo>
                <a:close/>
                <a:moveTo>
                  <a:pt x="9755" y="9286"/>
                </a:moveTo>
                <a:cubicBezTo>
                  <a:pt x="9743" y="9286"/>
                  <a:pt x="9732" y="9289"/>
                  <a:pt x="9722" y="9296"/>
                </a:cubicBezTo>
                <a:cubicBezTo>
                  <a:pt x="9512" y="9452"/>
                  <a:pt x="9336" y="9642"/>
                  <a:pt x="9184" y="9877"/>
                </a:cubicBezTo>
                <a:cubicBezTo>
                  <a:pt x="9167" y="9902"/>
                  <a:pt x="9175" y="9936"/>
                  <a:pt x="9200" y="9952"/>
                </a:cubicBezTo>
                <a:cubicBezTo>
                  <a:pt x="9210" y="9959"/>
                  <a:pt x="9221" y="9962"/>
                  <a:pt x="9230" y="9962"/>
                </a:cubicBezTo>
                <a:cubicBezTo>
                  <a:pt x="9248" y="9962"/>
                  <a:pt x="9267" y="9952"/>
                  <a:pt x="9277" y="9936"/>
                </a:cubicBezTo>
                <a:cubicBezTo>
                  <a:pt x="9423" y="9713"/>
                  <a:pt x="9589" y="9533"/>
                  <a:pt x="9788" y="9386"/>
                </a:cubicBezTo>
                <a:cubicBezTo>
                  <a:pt x="9813" y="9367"/>
                  <a:pt x="9818" y="9333"/>
                  <a:pt x="9800" y="9308"/>
                </a:cubicBezTo>
                <a:cubicBezTo>
                  <a:pt x="9789" y="9294"/>
                  <a:pt x="9772" y="9286"/>
                  <a:pt x="9755" y="9286"/>
                </a:cubicBezTo>
                <a:close/>
                <a:moveTo>
                  <a:pt x="8896" y="10549"/>
                </a:moveTo>
                <a:cubicBezTo>
                  <a:pt x="8873" y="10549"/>
                  <a:pt x="8851" y="10563"/>
                  <a:pt x="8844" y="10586"/>
                </a:cubicBezTo>
                <a:cubicBezTo>
                  <a:pt x="8769" y="10795"/>
                  <a:pt x="8699" y="11034"/>
                  <a:pt x="8626" y="11337"/>
                </a:cubicBezTo>
                <a:cubicBezTo>
                  <a:pt x="8619" y="11367"/>
                  <a:pt x="8637" y="11397"/>
                  <a:pt x="8667" y="11404"/>
                </a:cubicBezTo>
                <a:cubicBezTo>
                  <a:pt x="8672" y="11405"/>
                  <a:pt x="8676" y="11405"/>
                  <a:pt x="8680" y="11405"/>
                </a:cubicBezTo>
                <a:cubicBezTo>
                  <a:pt x="8705" y="11405"/>
                  <a:pt x="8728" y="11388"/>
                  <a:pt x="8734" y="11363"/>
                </a:cubicBezTo>
                <a:cubicBezTo>
                  <a:pt x="8806" y="11063"/>
                  <a:pt x="8875" y="10828"/>
                  <a:pt x="8948" y="10623"/>
                </a:cubicBezTo>
                <a:cubicBezTo>
                  <a:pt x="8958" y="10594"/>
                  <a:pt x="8943" y="10562"/>
                  <a:pt x="8914" y="10552"/>
                </a:cubicBezTo>
                <a:cubicBezTo>
                  <a:pt x="8908" y="10550"/>
                  <a:pt x="8902" y="10549"/>
                  <a:pt x="8896" y="10549"/>
                </a:cubicBezTo>
                <a:close/>
                <a:moveTo>
                  <a:pt x="8508" y="12051"/>
                </a:moveTo>
                <a:cubicBezTo>
                  <a:pt x="8483" y="12051"/>
                  <a:pt x="8459" y="12069"/>
                  <a:pt x="8454" y="12095"/>
                </a:cubicBezTo>
                <a:cubicBezTo>
                  <a:pt x="8402" y="12320"/>
                  <a:pt x="8339" y="12585"/>
                  <a:pt x="8260" y="12842"/>
                </a:cubicBezTo>
                <a:cubicBezTo>
                  <a:pt x="8252" y="12872"/>
                  <a:pt x="8268" y="12903"/>
                  <a:pt x="8298" y="12912"/>
                </a:cubicBezTo>
                <a:cubicBezTo>
                  <a:pt x="8303" y="12914"/>
                  <a:pt x="8308" y="12915"/>
                  <a:pt x="8314" y="12915"/>
                </a:cubicBezTo>
                <a:cubicBezTo>
                  <a:pt x="8337" y="12915"/>
                  <a:pt x="8360" y="12899"/>
                  <a:pt x="8367" y="12875"/>
                </a:cubicBezTo>
                <a:cubicBezTo>
                  <a:pt x="8446" y="12615"/>
                  <a:pt x="8510" y="12346"/>
                  <a:pt x="8562" y="12120"/>
                </a:cubicBezTo>
                <a:cubicBezTo>
                  <a:pt x="8569" y="12090"/>
                  <a:pt x="8550" y="12060"/>
                  <a:pt x="8520" y="12053"/>
                </a:cubicBezTo>
                <a:cubicBezTo>
                  <a:pt x="8516" y="12052"/>
                  <a:pt x="8512" y="12051"/>
                  <a:pt x="8508" y="12051"/>
                </a:cubicBezTo>
                <a:close/>
                <a:moveTo>
                  <a:pt x="62" y="13056"/>
                </a:moveTo>
                <a:cubicBezTo>
                  <a:pt x="56" y="13056"/>
                  <a:pt x="50" y="13057"/>
                  <a:pt x="44" y="13059"/>
                </a:cubicBezTo>
                <a:cubicBezTo>
                  <a:pt x="16" y="13070"/>
                  <a:pt x="0" y="13102"/>
                  <a:pt x="11" y="13131"/>
                </a:cubicBezTo>
                <a:cubicBezTo>
                  <a:pt x="98" y="13374"/>
                  <a:pt x="211" y="13613"/>
                  <a:pt x="346" y="13841"/>
                </a:cubicBezTo>
                <a:cubicBezTo>
                  <a:pt x="356" y="13858"/>
                  <a:pt x="375" y="13868"/>
                  <a:pt x="393" y="13868"/>
                </a:cubicBezTo>
                <a:cubicBezTo>
                  <a:pt x="403" y="13868"/>
                  <a:pt x="414" y="13866"/>
                  <a:pt x="422" y="13860"/>
                </a:cubicBezTo>
                <a:cubicBezTo>
                  <a:pt x="448" y="13844"/>
                  <a:pt x="458" y="13810"/>
                  <a:pt x="442" y="13784"/>
                </a:cubicBezTo>
                <a:cubicBezTo>
                  <a:pt x="310" y="13562"/>
                  <a:pt x="200" y="13330"/>
                  <a:pt x="116" y="13093"/>
                </a:cubicBezTo>
                <a:cubicBezTo>
                  <a:pt x="107" y="13070"/>
                  <a:pt x="86" y="13056"/>
                  <a:pt x="62" y="13056"/>
                </a:cubicBezTo>
                <a:close/>
                <a:moveTo>
                  <a:pt x="8029" y="13524"/>
                </a:moveTo>
                <a:cubicBezTo>
                  <a:pt x="8008" y="13524"/>
                  <a:pt x="7989" y="13535"/>
                  <a:pt x="7979" y="13555"/>
                </a:cubicBezTo>
                <a:cubicBezTo>
                  <a:pt x="7865" y="13779"/>
                  <a:pt x="7727" y="13996"/>
                  <a:pt x="7570" y="14201"/>
                </a:cubicBezTo>
                <a:cubicBezTo>
                  <a:pt x="7551" y="14225"/>
                  <a:pt x="7556" y="14260"/>
                  <a:pt x="7580" y="14278"/>
                </a:cubicBezTo>
                <a:cubicBezTo>
                  <a:pt x="7590" y="14286"/>
                  <a:pt x="7602" y="14290"/>
                  <a:pt x="7614" y="14290"/>
                </a:cubicBezTo>
                <a:cubicBezTo>
                  <a:pt x="7631" y="14290"/>
                  <a:pt x="7647" y="14282"/>
                  <a:pt x="7658" y="14268"/>
                </a:cubicBezTo>
                <a:cubicBezTo>
                  <a:pt x="7819" y="14058"/>
                  <a:pt x="7961" y="13836"/>
                  <a:pt x="8079" y="13605"/>
                </a:cubicBezTo>
                <a:cubicBezTo>
                  <a:pt x="8093" y="13577"/>
                  <a:pt x="8081" y="13544"/>
                  <a:pt x="8054" y="13530"/>
                </a:cubicBezTo>
                <a:cubicBezTo>
                  <a:pt x="8046" y="13526"/>
                  <a:pt x="8037" y="13524"/>
                  <a:pt x="8029" y="13524"/>
                </a:cubicBezTo>
                <a:close/>
                <a:moveTo>
                  <a:pt x="849" y="14384"/>
                </a:moveTo>
                <a:cubicBezTo>
                  <a:pt x="836" y="14384"/>
                  <a:pt x="823" y="14388"/>
                  <a:pt x="812" y="14398"/>
                </a:cubicBezTo>
                <a:cubicBezTo>
                  <a:pt x="790" y="14418"/>
                  <a:pt x="788" y="14453"/>
                  <a:pt x="807" y="14477"/>
                </a:cubicBezTo>
                <a:cubicBezTo>
                  <a:pt x="978" y="14672"/>
                  <a:pt x="1169" y="14855"/>
                  <a:pt x="1373" y="15020"/>
                </a:cubicBezTo>
                <a:cubicBezTo>
                  <a:pt x="1383" y="15029"/>
                  <a:pt x="1396" y="15033"/>
                  <a:pt x="1407" y="15033"/>
                </a:cubicBezTo>
                <a:cubicBezTo>
                  <a:pt x="1423" y="15033"/>
                  <a:pt x="1439" y="15026"/>
                  <a:pt x="1451" y="15012"/>
                </a:cubicBezTo>
                <a:cubicBezTo>
                  <a:pt x="1470" y="14988"/>
                  <a:pt x="1466" y="14953"/>
                  <a:pt x="1443" y="14934"/>
                </a:cubicBezTo>
                <a:cubicBezTo>
                  <a:pt x="1244" y="14773"/>
                  <a:pt x="1058" y="14594"/>
                  <a:pt x="891" y="14403"/>
                </a:cubicBezTo>
                <a:cubicBezTo>
                  <a:pt x="880" y="14391"/>
                  <a:pt x="864" y="14384"/>
                  <a:pt x="849" y="14384"/>
                </a:cubicBezTo>
                <a:close/>
                <a:moveTo>
                  <a:pt x="7088" y="14749"/>
                </a:moveTo>
                <a:cubicBezTo>
                  <a:pt x="7075" y="14749"/>
                  <a:pt x="7062" y="14753"/>
                  <a:pt x="7051" y="14763"/>
                </a:cubicBezTo>
                <a:cubicBezTo>
                  <a:pt x="6863" y="14934"/>
                  <a:pt x="6659" y="15091"/>
                  <a:pt x="6443" y="15229"/>
                </a:cubicBezTo>
                <a:cubicBezTo>
                  <a:pt x="6416" y="15245"/>
                  <a:pt x="6409" y="15280"/>
                  <a:pt x="6426" y="15306"/>
                </a:cubicBezTo>
                <a:cubicBezTo>
                  <a:pt x="6437" y="15322"/>
                  <a:pt x="6454" y="15331"/>
                  <a:pt x="6472" y="15331"/>
                </a:cubicBezTo>
                <a:cubicBezTo>
                  <a:pt x="6483" y="15331"/>
                  <a:pt x="6493" y="15328"/>
                  <a:pt x="6502" y="15323"/>
                </a:cubicBezTo>
                <a:cubicBezTo>
                  <a:pt x="6723" y="15181"/>
                  <a:pt x="6933" y="15020"/>
                  <a:pt x="7126" y="14845"/>
                </a:cubicBezTo>
                <a:cubicBezTo>
                  <a:pt x="7148" y="14825"/>
                  <a:pt x="7150" y="14790"/>
                  <a:pt x="7129" y="14767"/>
                </a:cubicBezTo>
                <a:cubicBezTo>
                  <a:pt x="7118" y="14755"/>
                  <a:pt x="7103" y="14749"/>
                  <a:pt x="7088" y="14749"/>
                </a:cubicBezTo>
                <a:close/>
                <a:moveTo>
                  <a:pt x="2049" y="15357"/>
                </a:moveTo>
                <a:cubicBezTo>
                  <a:pt x="2030" y="15357"/>
                  <a:pt x="2011" y="15368"/>
                  <a:pt x="2001" y="15386"/>
                </a:cubicBezTo>
                <a:cubicBezTo>
                  <a:pt x="1986" y="15412"/>
                  <a:pt x="1996" y="15447"/>
                  <a:pt x="2023" y="15462"/>
                </a:cubicBezTo>
                <a:cubicBezTo>
                  <a:pt x="2251" y="15590"/>
                  <a:pt x="2492" y="15699"/>
                  <a:pt x="2737" y="15785"/>
                </a:cubicBezTo>
                <a:cubicBezTo>
                  <a:pt x="2743" y="15787"/>
                  <a:pt x="2749" y="15788"/>
                  <a:pt x="2755" y="15788"/>
                </a:cubicBezTo>
                <a:cubicBezTo>
                  <a:pt x="2778" y="15788"/>
                  <a:pt x="2799" y="15775"/>
                  <a:pt x="2808" y="15752"/>
                </a:cubicBezTo>
                <a:cubicBezTo>
                  <a:pt x="2817" y="15723"/>
                  <a:pt x="2802" y="15691"/>
                  <a:pt x="2774" y="15682"/>
                </a:cubicBezTo>
                <a:cubicBezTo>
                  <a:pt x="2535" y="15597"/>
                  <a:pt x="2300" y="15490"/>
                  <a:pt x="2076" y="15364"/>
                </a:cubicBezTo>
                <a:cubicBezTo>
                  <a:pt x="2067" y="15360"/>
                  <a:pt x="2058" y="15357"/>
                  <a:pt x="2049" y="15357"/>
                </a:cubicBezTo>
                <a:close/>
                <a:moveTo>
                  <a:pt x="5786" y="15581"/>
                </a:moveTo>
                <a:cubicBezTo>
                  <a:pt x="5779" y="15581"/>
                  <a:pt x="5772" y="15583"/>
                  <a:pt x="5765" y="15586"/>
                </a:cubicBezTo>
                <a:cubicBezTo>
                  <a:pt x="5528" y="15685"/>
                  <a:pt x="5283" y="15764"/>
                  <a:pt x="5036" y="15819"/>
                </a:cubicBezTo>
                <a:cubicBezTo>
                  <a:pt x="5006" y="15827"/>
                  <a:pt x="4987" y="15857"/>
                  <a:pt x="4995" y="15886"/>
                </a:cubicBezTo>
                <a:cubicBezTo>
                  <a:pt x="5000" y="15912"/>
                  <a:pt x="5023" y="15929"/>
                  <a:pt x="5048" y="15929"/>
                </a:cubicBezTo>
                <a:cubicBezTo>
                  <a:pt x="5052" y="15929"/>
                  <a:pt x="5057" y="15929"/>
                  <a:pt x="5061" y="15928"/>
                </a:cubicBezTo>
                <a:cubicBezTo>
                  <a:pt x="5314" y="15871"/>
                  <a:pt x="5565" y="15790"/>
                  <a:pt x="5808" y="15688"/>
                </a:cubicBezTo>
                <a:cubicBezTo>
                  <a:pt x="5836" y="15675"/>
                  <a:pt x="5849" y="15643"/>
                  <a:pt x="5837" y="15615"/>
                </a:cubicBezTo>
                <a:cubicBezTo>
                  <a:pt x="5829" y="15594"/>
                  <a:pt x="5808" y="15581"/>
                  <a:pt x="5786" y="15581"/>
                </a:cubicBezTo>
                <a:close/>
                <a:moveTo>
                  <a:pt x="3506" y="15870"/>
                </a:moveTo>
                <a:cubicBezTo>
                  <a:pt x="3479" y="15870"/>
                  <a:pt x="3456" y="15890"/>
                  <a:pt x="3451" y="15917"/>
                </a:cubicBezTo>
                <a:cubicBezTo>
                  <a:pt x="3447" y="15947"/>
                  <a:pt x="3467" y="15975"/>
                  <a:pt x="3498" y="15980"/>
                </a:cubicBezTo>
                <a:cubicBezTo>
                  <a:pt x="3701" y="16013"/>
                  <a:pt x="3907" y="16030"/>
                  <a:pt x="4110" y="16032"/>
                </a:cubicBezTo>
                <a:lnTo>
                  <a:pt x="4143" y="16032"/>
                </a:lnTo>
                <a:cubicBezTo>
                  <a:pt x="4189" y="16032"/>
                  <a:pt x="4236" y="16031"/>
                  <a:pt x="4281" y="16030"/>
                </a:cubicBezTo>
                <a:cubicBezTo>
                  <a:pt x="4312" y="16029"/>
                  <a:pt x="4337" y="16003"/>
                  <a:pt x="4335" y="15972"/>
                </a:cubicBezTo>
                <a:cubicBezTo>
                  <a:pt x="4334" y="15943"/>
                  <a:pt x="4314" y="15919"/>
                  <a:pt x="4282" y="15919"/>
                </a:cubicBezTo>
                <a:cubicBezTo>
                  <a:pt x="4281" y="15919"/>
                  <a:pt x="4279" y="15919"/>
                  <a:pt x="4278" y="15919"/>
                </a:cubicBezTo>
                <a:cubicBezTo>
                  <a:pt x="4233" y="15920"/>
                  <a:pt x="4188" y="15921"/>
                  <a:pt x="4143" y="15921"/>
                </a:cubicBezTo>
                <a:lnTo>
                  <a:pt x="4110" y="15921"/>
                </a:lnTo>
                <a:cubicBezTo>
                  <a:pt x="3913" y="15919"/>
                  <a:pt x="3713" y="15903"/>
                  <a:pt x="3515" y="15871"/>
                </a:cubicBezTo>
                <a:cubicBezTo>
                  <a:pt x="3512" y="15870"/>
                  <a:pt x="3509" y="15870"/>
                  <a:pt x="3506" y="1587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2" name="Google Shape;52;p2"/>
          <p:cNvGrpSpPr/>
          <p:nvPr/>
        </p:nvGrpSpPr>
        <p:grpSpPr>
          <a:xfrm>
            <a:off x="1717589" y="1017152"/>
            <a:ext cx="578191" cy="523765"/>
            <a:chOff x="1640475" y="1197075"/>
            <a:chExt cx="55475" cy="50250"/>
          </a:xfrm>
        </p:grpSpPr>
        <p:sp>
          <p:nvSpPr>
            <p:cNvPr id="53" name="Google Shape;53;p2"/>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 name="Google Shape;54;p2"/>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 name="Google Shape;55;p2"/>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6" name="Google Shape;56;p2"/>
          <p:cNvGrpSpPr/>
          <p:nvPr/>
        </p:nvGrpSpPr>
        <p:grpSpPr>
          <a:xfrm rot="-5400000">
            <a:off x="10361240" y="6130546"/>
            <a:ext cx="326429" cy="295697"/>
            <a:chOff x="1640475" y="1197075"/>
            <a:chExt cx="55475" cy="50250"/>
          </a:xfrm>
        </p:grpSpPr>
        <p:sp>
          <p:nvSpPr>
            <p:cNvPr id="57" name="Google Shape;57;p2"/>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 name="Google Shape;58;p2"/>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 name="Google Shape;59;p2"/>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0" name="Google Shape;60;p2"/>
          <p:cNvSpPr/>
          <p:nvPr/>
        </p:nvSpPr>
        <p:spPr>
          <a:xfrm rot="581768">
            <a:off x="11084085" y="488031"/>
            <a:ext cx="623799" cy="146140"/>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61" name="Google Shape;61;p2"/>
          <p:cNvGrpSpPr/>
          <p:nvPr/>
        </p:nvGrpSpPr>
        <p:grpSpPr>
          <a:xfrm>
            <a:off x="432499" y="3759130"/>
            <a:ext cx="295696" cy="267845"/>
            <a:chOff x="1640475" y="1197075"/>
            <a:chExt cx="55475" cy="50250"/>
          </a:xfrm>
        </p:grpSpPr>
        <p:sp>
          <p:nvSpPr>
            <p:cNvPr id="62" name="Google Shape;62;p2"/>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 name="Google Shape;63;p2"/>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 name="Google Shape;64;p2"/>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5" name="Google Shape;65;p2"/>
          <p:cNvGrpSpPr/>
          <p:nvPr/>
        </p:nvGrpSpPr>
        <p:grpSpPr>
          <a:xfrm>
            <a:off x="10506750" y="5389822"/>
            <a:ext cx="527764" cy="434620"/>
            <a:chOff x="6441550" y="2480732"/>
            <a:chExt cx="253700" cy="208925"/>
          </a:xfrm>
        </p:grpSpPr>
        <p:sp>
          <p:nvSpPr>
            <p:cNvPr id="66" name="Google Shape;66;p2"/>
            <p:cNvSpPr/>
            <p:nvPr/>
          </p:nvSpPr>
          <p:spPr>
            <a:xfrm>
              <a:off x="6450150" y="2496032"/>
              <a:ext cx="234200" cy="178350"/>
            </a:xfrm>
            <a:custGeom>
              <a:avLst/>
              <a:gdLst/>
              <a:ahLst/>
              <a:cxnLst/>
              <a:rect l="l" t="t" r="r" b="b"/>
              <a:pathLst>
                <a:path w="9368" h="7134" extrusionOk="0">
                  <a:moveTo>
                    <a:pt x="4659" y="0"/>
                  </a:moveTo>
                  <a:cubicBezTo>
                    <a:pt x="4607" y="0"/>
                    <a:pt x="4541" y="13"/>
                    <a:pt x="4450" y="37"/>
                  </a:cubicBezTo>
                  <a:cubicBezTo>
                    <a:pt x="3877" y="190"/>
                    <a:pt x="3484" y="1286"/>
                    <a:pt x="3251" y="1912"/>
                  </a:cubicBezTo>
                  <a:cubicBezTo>
                    <a:pt x="3320" y="1989"/>
                    <a:pt x="3277" y="2134"/>
                    <a:pt x="3165" y="2176"/>
                  </a:cubicBezTo>
                  <a:lnTo>
                    <a:pt x="3168" y="2185"/>
                  </a:lnTo>
                  <a:cubicBezTo>
                    <a:pt x="3113" y="2194"/>
                    <a:pt x="3054" y="2199"/>
                    <a:pt x="2997" y="2208"/>
                  </a:cubicBezTo>
                  <a:cubicBezTo>
                    <a:pt x="2928" y="2224"/>
                    <a:pt x="2859" y="2242"/>
                    <a:pt x="2789" y="2262"/>
                  </a:cubicBezTo>
                  <a:cubicBezTo>
                    <a:pt x="2774" y="2272"/>
                    <a:pt x="2758" y="2277"/>
                    <a:pt x="2742" y="2277"/>
                  </a:cubicBezTo>
                  <a:cubicBezTo>
                    <a:pt x="2715" y="2277"/>
                    <a:pt x="2691" y="2262"/>
                    <a:pt x="2674" y="2240"/>
                  </a:cubicBezTo>
                  <a:cubicBezTo>
                    <a:pt x="2334" y="2266"/>
                    <a:pt x="1995" y="2268"/>
                    <a:pt x="1658" y="2272"/>
                  </a:cubicBezTo>
                  <a:cubicBezTo>
                    <a:pt x="1653" y="2272"/>
                    <a:pt x="1647" y="2272"/>
                    <a:pt x="1641" y="2272"/>
                  </a:cubicBezTo>
                  <a:cubicBezTo>
                    <a:pt x="1500" y="2272"/>
                    <a:pt x="1246" y="2244"/>
                    <a:pt x="999" y="2244"/>
                  </a:cubicBezTo>
                  <a:cubicBezTo>
                    <a:pt x="731" y="2244"/>
                    <a:pt x="469" y="2277"/>
                    <a:pt x="366" y="2418"/>
                  </a:cubicBezTo>
                  <a:cubicBezTo>
                    <a:pt x="0" y="2908"/>
                    <a:pt x="2213" y="3958"/>
                    <a:pt x="2559" y="4145"/>
                  </a:cubicBezTo>
                  <a:cubicBezTo>
                    <a:pt x="2583" y="4161"/>
                    <a:pt x="2605" y="4177"/>
                    <a:pt x="2621" y="4198"/>
                  </a:cubicBezTo>
                  <a:cubicBezTo>
                    <a:pt x="2684" y="4214"/>
                    <a:pt x="2732" y="4270"/>
                    <a:pt x="2706" y="4346"/>
                  </a:cubicBezTo>
                  <a:cubicBezTo>
                    <a:pt x="2554" y="4801"/>
                    <a:pt x="2408" y="5258"/>
                    <a:pt x="2295" y="5725"/>
                  </a:cubicBezTo>
                  <a:cubicBezTo>
                    <a:pt x="2237" y="5970"/>
                    <a:pt x="2191" y="6212"/>
                    <a:pt x="2161" y="6461"/>
                  </a:cubicBezTo>
                  <a:cubicBezTo>
                    <a:pt x="2127" y="6731"/>
                    <a:pt x="1993" y="7041"/>
                    <a:pt x="2272" y="7123"/>
                  </a:cubicBezTo>
                  <a:cubicBezTo>
                    <a:pt x="2295" y="7130"/>
                    <a:pt x="2320" y="7133"/>
                    <a:pt x="2345" y="7133"/>
                  </a:cubicBezTo>
                  <a:cubicBezTo>
                    <a:pt x="2715" y="7133"/>
                    <a:pt x="3335" y="6449"/>
                    <a:pt x="3602" y="6214"/>
                  </a:cubicBezTo>
                  <a:cubicBezTo>
                    <a:pt x="3939" y="5918"/>
                    <a:pt x="4255" y="5606"/>
                    <a:pt x="4577" y="5298"/>
                  </a:cubicBezTo>
                  <a:cubicBezTo>
                    <a:pt x="4624" y="5252"/>
                    <a:pt x="4676" y="5232"/>
                    <a:pt x="4726" y="5232"/>
                  </a:cubicBezTo>
                  <a:cubicBezTo>
                    <a:pt x="4823" y="5232"/>
                    <a:pt x="4912" y="5304"/>
                    <a:pt x="4943" y="5395"/>
                  </a:cubicBezTo>
                  <a:cubicBezTo>
                    <a:pt x="5748" y="6083"/>
                    <a:pt x="6641" y="6590"/>
                    <a:pt x="7652" y="6886"/>
                  </a:cubicBezTo>
                  <a:cubicBezTo>
                    <a:pt x="7611" y="6433"/>
                    <a:pt x="7534" y="5990"/>
                    <a:pt x="7408" y="5552"/>
                  </a:cubicBezTo>
                  <a:cubicBezTo>
                    <a:pt x="7269" y="5069"/>
                    <a:pt x="7001" y="4628"/>
                    <a:pt x="6887" y="4143"/>
                  </a:cubicBezTo>
                  <a:cubicBezTo>
                    <a:pt x="6863" y="4039"/>
                    <a:pt x="6937" y="3942"/>
                    <a:pt x="7024" y="3914"/>
                  </a:cubicBezTo>
                  <a:cubicBezTo>
                    <a:pt x="7026" y="3866"/>
                    <a:pt x="7050" y="3815"/>
                    <a:pt x="7107" y="3781"/>
                  </a:cubicBezTo>
                  <a:cubicBezTo>
                    <a:pt x="7386" y="3602"/>
                    <a:pt x="9368" y="2256"/>
                    <a:pt x="9139" y="1904"/>
                  </a:cubicBezTo>
                  <a:cubicBezTo>
                    <a:pt x="9087" y="1823"/>
                    <a:pt x="8893" y="1797"/>
                    <a:pt x="8659" y="1797"/>
                  </a:cubicBezTo>
                  <a:cubicBezTo>
                    <a:pt x="8282" y="1797"/>
                    <a:pt x="7801" y="1864"/>
                    <a:pt x="7633" y="1875"/>
                  </a:cubicBezTo>
                  <a:cubicBezTo>
                    <a:pt x="7146" y="1908"/>
                    <a:pt x="6661" y="1988"/>
                    <a:pt x="6177" y="2002"/>
                  </a:cubicBezTo>
                  <a:cubicBezTo>
                    <a:pt x="6173" y="2002"/>
                    <a:pt x="6170" y="2002"/>
                    <a:pt x="6166" y="2002"/>
                  </a:cubicBezTo>
                  <a:cubicBezTo>
                    <a:pt x="6063" y="2002"/>
                    <a:pt x="6000" y="1931"/>
                    <a:pt x="5976" y="1848"/>
                  </a:cubicBezTo>
                  <a:cubicBezTo>
                    <a:pt x="5937" y="1836"/>
                    <a:pt x="5899" y="1815"/>
                    <a:pt x="5874" y="1781"/>
                  </a:cubicBezTo>
                  <a:cubicBezTo>
                    <a:pt x="5664" y="1476"/>
                    <a:pt x="5549" y="1118"/>
                    <a:pt x="5354" y="802"/>
                  </a:cubicBezTo>
                  <a:cubicBezTo>
                    <a:pt x="5241" y="617"/>
                    <a:pt x="5117" y="437"/>
                    <a:pt x="4980" y="270"/>
                  </a:cubicBezTo>
                  <a:cubicBezTo>
                    <a:pt x="4832" y="88"/>
                    <a:pt x="4795" y="0"/>
                    <a:pt x="4659" y="0"/>
                  </a:cubicBezTo>
                  <a:close/>
                </a:path>
              </a:pathLst>
            </a:custGeom>
            <a:solidFill>
              <a:srgbClr val="FFE6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 name="Google Shape;67;p2"/>
            <p:cNvSpPr/>
            <p:nvPr/>
          </p:nvSpPr>
          <p:spPr>
            <a:xfrm>
              <a:off x="6441550" y="2480732"/>
              <a:ext cx="253700" cy="208925"/>
            </a:xfrm>
            <a:custGeom>
              <a:avLst/>
              <a:gdLst/>
              <a:ahLst/>
              <a:cxnLst/>
              <a:rect l="l" t="t" r="r" b="b"/>
              <a:pathLst>
                <a:path w="10148" h="8357" extrusionOk="0">
                  <a:moveTo>
                    <a:pt x="5002" y="612"/>
                  </a:moveTo>
                  <a:cubicBezTo>
                    <a:pt x="5139" y="612"/>
                    <a:pt x="5176" y="700"/>
                    <a:pt x="5324" y="883"/>
                  </a:cubicBezTo>
                  <a:cubicBezTo>
                    <a:pt x="5461" y="1049"/>
                    <a:pt x="5585" y="1229"/>
                    <a:pt x="5698" y="1414"/>
                  </a:cubicBezTo>
                  <a:cubicBezTo>
                    <a:pt x="5893" y="1730"/>
                    <a:pt x="6008" y="2088"/>
                    <a:pt x="6219" y="2393"/>
                  </a:cubicBezTo>
                  <a:cubicBezTo>
                    <a:pt x="6243" y="2428"/>
                    <a:pt x="6281" y="2448"/>
                    <a:pt x="6320" y="2460"/>
                  </a:cubicBezTo>
                  <a:cubicBezTo>
                    <a:pt x="6344" y="2543"/>
                    <a:pt x="6408" y="2615"/>
                    <a:pt x="6512" y="2615"/>
                  </a:cubicBezTo>
                  <a:cubicBezTo>
                    <a:pt x="6515" y="2615"/>
                    <a:pt x="6518" y="2615"/>
                    <a:pt x="6521" y="2615"/>
                  </a:cubicBezTo>
                  <a:cubicBezTo>
                    <a:pt x="7006" y="2601"/>
                    <a:pt x="7490" y="2520"/>
                    <a:pt x="7977" y="2488"/>
                  </a:cubicBezTo>
                  <a:cubicBezTo>
                    <a:pt x="8145" y="2476"/>
                    <a:pt x="8627" y="2409"/>
                    <a:pt x="9004" y="2409"/>
                  </a:cubicBezTo>
                  <a:cubicBezTo>
                    <a:pt x="9238" y="2409"/>
                    <a:pt x="9431" y="2435"/>
                    <a:pt x="9483" y="2516"/>
                  </a:cubicBezTo>
                  <a:cubicBezTo>
                    <a:pt x="9711" y="2868"/>
                    <a:pt x="7730" y="4214"/>
                    <a:pt x="7451" y="4393"/>
                  </a:cubicBezTo>
                  <a:cubicBezTo>
                    <a:pt x="7394" y="4427"/>
                    <a:pt x="7370" y="4478"/>
                    <a:pt x="7368" y="4526"/>
                  </a:cubicBezTo>
                  <a:cubicBezTo>
                    <a:pt x="7281" y="4554"/>
                    <a:pt x="7207" y="4651"/>
                    <a:pt x="7231" y="4755"/>
                  </a:cubicBezTo>
                  <a:cubicBezTo>
                    <a:pt x="7345" y="5240"/>
                    <a:pt x="7613" y="5681"/>
                    <a:pt x="7752" y="6164"/>
                  </a:cubicBezTo>
                  <a:cubicBezTo>
                    <a:pt x="7878" y="6602"/>
                    <a:pt x="7955" y="7045"/>
                    <a:pt x="7996" y="7498"/>
                  </a:cubicBezTo>
                  <a:cubicBezTo>
                    <a:pt x="6985" y="7202"/>
                    <a:pt x="6092" y="6695"/>
                    <a:pt x="5287" y="6007"/>
                  </a:cubicBezTo>
                  <a:cubicBezTo>
                    <a:pt x="5256" y="5916"/>
                    <a:pt x="5167" y="5845"/>
                    <a:pt x="5070" y="5845"/>
                  </a:cubicBezTo>
                  <a:cubicBezTo>
                    <a:pt x="5020" y="5845"/>
                    <a:pt x="4968" y="5864"/>
                    <a:pt x="4921" y="5910"/>
                  </a:cubicBezTo>
                  <a:cubicBezTo>
                    <a:pt x="4599" y="6219"/>
                    <a:pt x="4283" y="6530"/>
                    <a:pt x="3946" y="6826"/>
                  </a:cubicBezTo>
                  <a:cubicBezTo>
                    <a:pt x="3678" y="7061"/>
                    <a:pt x="3059" y="7746"/>
                    <a:pt x="2689" y="7746"/>
                  </a:cubicBezTo>
                  <a:cubicBezTo>
                    <a:pt x="2663" y="7746"/>
                    <a:pt x="2639" y="7743"/>
                    <a:pt x="2616" y="7736"/>
                  </a:cubicBezTo>
                  <a:cubicBezTo>
                    <a:pt x="2337" y="7653"/>
                    <a:pt x="2471" y="7343"/>
                    <a:pt x="2505" y="7073"/>
                  </a:cubicBezTo>
                  <a:cubicBezTo>
                    <a:pt x="2535" y="6824"/>
                    <a:pt x="2581" y="6582"/>
                    <a:pt x="2639" y="6337"/>
                  </a:cubicBezTo>
                  <a:cubicBezTo>
                    <a:pt x="2752" y="5870"/>
                    <a:pt x="2898" y="5413"/>
                    <a:pt x="3050" y="4958"/>
                  </a:cubicBezTo>
                  <a:cubicBezTo>
                    <a:pt x="3076" y="4882"/>
                    <a:pt x="3028" y="4826"/>
                    <a:pt x="2965" y="4810"/>
                  </a:cubicBezTo>
                  <a:cubicBezTo>
                    <a:pt x="2949" y="4790"/>
                    <a:pt x="2928" y="4773"/>
                    <a:pt x="2903" y="4757"/>
                  </a:cubicBezTo>
                  <a:cubicBezTo>
                    <a:pt x="2557" y="4570"/>
                    <a:pt x="344" y="3520"/>
                    <a:pt x="710" y="3031"/>
                  </a:cubicBezTo>
                  <a:cubicBezTo>
                    <a:pt x="813" y="2890"/>
                    <a:pt x="1076" y="2857"/>
                    <a:pt x="1345" y="2857"/>
                  </a:cubicBezTo>
                  <a:cubicBezTo>
                    <a:pt x="1593" y="2857"/>
                    <a:pt x="1848" y="2885"/>
                    <a:pt x="1988" y="2885"/>
                  </a:cubicBezTo>
                  <a:cubicBezTo>
                    <a:pt x="1993" y="2885"/>
                    <a:pt x="1998" y="2885"/>
                    <a:pt x="2002" y="2885"/>
                  </a:cubicBezTo>
                  <a:cubicBezTo>
                    <a:pt x="2340" y="2880"/>
                    <a:pt x="2678" y="2878"/>
                    <a:pt x="3018" y="2852"/>
                  </a:cubicBezTo>
                  <a:cubicBezTo>
                    <a:pt x="3034" y="2875"/>
                    <a:pt x="3059" y="2889"/>
                    <a:pt x="3086" y="2889"/>
                  </a:cubicBezTo>
                  <a:cubicBezTo>
                    <a:pt x="3101" y="2889"/>
                    <a:pt x="3118" y="2884"/>
                    <a:pt x="3133" y="2874"/>
                  </a:cubicBezTo>
                  <a:cubicBezTo>
                    <a:pt x="3203" y="2854"/>
                    <a:pt x="3272" y="2836"/>
                    <a:pt x="3342" y="2820"/>
                  </a:cubicBezTo>
                  <a:cubicBezTo>
                    <a:pt x="3399" y="2811"/>
                    <a:pt x="3457" y="2806"/>
                    <a:pt x="3512" y="2797"/>
                  </a:cubicBezTo>
                  <a:lnTo>
                    <a:pt x="3509" y="2788"/>
                  </a:lnTo>
                  <a:cubicBezTo>
                    <a:pt x="3621" y="2746"/>
                    <a:pt x="3664" y="2601"/>
                    <a:pt x="3595" y="2524"/>
                  </a:cubicBezTo>
                  <a:cubicBezTo>
                    <a:pt x="3829" y="1899"/>
                    <a:pt x="4221" y="802"/>
                    <a:pt x="4794" y="649"/>
                  </a:cubicBezTo>
                  <a:cubicBezTo>
                    <a:pt x="4885" y="625"/>
                    <a:pt x="4951" y="612"/>
                    <a:pt x="5002" y="612"/>
                  </a:cubicBezTo>
                  <a:close/>
                  <a:moveTo>
                    <a:pt x="4825" y="1"/>
                  </a:moveTo>
                  <a:cubicBezTo>
                    <a:pt x="4820" y="1"/>
                    <a:pt x="4815" y="1"/>
                    <a:pt x="4810" y="1"/>
                  </a:cubicBezTo>
                  <a:cubicBezTo>
                    <a:pt x="4376" y="15"/>
                    <a:pt x="4159" y="546"/>
                    <a:pt x="3978" y="872"/>
                  </a:cubicBezTo>
                  <a:cubicBezTo>
                    <a:pt x="3696" y="1377"/>
                    <a:pt x="3470" y="1908"/>
                    <a:pt x="3281" y="2455"/>
                  </a:cubicBezTo>
                  <a:cubicBezTo>
                    <a:pt x="2890" y="2406"/>
                    <a:pt x="2477" y="2382"/>
                    <a:pt x="2068" y="2382"/>
                  </a:cubicBezTo>
                  <a:cubicBezTo>
                    <a:pt x="1748" y="2382"/>
                    <a:pt x="1430" y="2397"/>
                    <a:pt x="1129" y="2425"/>
                  </a:cubicBezTo>
                  <a:cubicBezTo>
                    <a:pt x="760" y="2460"/>
                    <a:pt x="289" y="2585"/>
                    <a:pt x="157" y="2979"/>
                  </a:cubicBezTo>
                  <a:cubicBezTo>
                    <a:pt x="0" y="3455"/>
                    <a:pt x="455" y="3774"/>
                    <a:pt x="785" y="4025"/>
                  </a:cubicBezTo>
                  <a:cubicBezTo>
                    <a:pt x="1360" y="4464"/>
                    <a:pt x="1988" y="4852"/>
                    <a:pt x="2662" y="5120"/>
                  </a:cubicBezTo>
                  <a:cubicBezTo>
                    <a:pt x="2334" y="5695"/>
                    <a:pt x="2145" y="6316"/>
                    <a:pt x="2056" y="6981"/>
                  </a:cubicBezTo>
                  <a:cubicBezTo>
                    <a:pt x="2004" y="7339"/>
                    <a:pt x="1847" y="7993"/>
                    <a:pt x="2203" y="8258"/>
                  </a:cubicBezTo>
                  <a:cubicBezTo>
                    <a:pt x="2296" y="8328"/>
                    <a:pt x="2395" y="8357"/>
                    <a:pt x="2495" y="8357"/>
                  </a:cubicBezTo>
                  <a:cubicBezTo>
                    <a:pt x="2829" y="8357"/>
                    <a:pt x="3181" y="8034"/>
                    <a:pt x="3410" y="7856"/>
                  </a:cubicBezTo>
                  <a:cubicBezTo>
                    <a:pt x="4013" y="7389"/>
                    <a:pt x="4591" y="6886"/>
                    <a:pt x="5124" y="6341"/>
                  </a:cubicBezTo>
                  <a:cubicBezTo>
                    <a:pt x="5978" y="7172"/>
                    <a:pt x="7028" y="7731"/>
                    <a:pt x="8185" y="8019"/>
                  </a:cubicBezTo>
                  <a:cubicBezTo>
                    <a:pt x="8204" y="8024"/>
                    <a:pt x="8222" y="8027"/>
                    <a:pt x="8241" y="8027"/>
                  </a:cubicBezTo>
                  <a:cubicBezTo>
                    <a:pt x="8360" y="8027"/>
                    <a:pt x="8477" y="7933"/>
                    <a:pt x="8472" y="7803"/>
                  </a:cubicBezTo>
                  <a:cubicBezTo>
                    <a:pt x="8428" y="6819"/>
                    <a:pt x="8267" y="5508"/>
                    <a:pt x="7633" y="4693"/>
                  </a:cubicBezTo>
                  <a:cubicBezTo>
                    <a:pt x="8239" y="4381"/>
                    <a:pt x="8806" y="3997"/>
                    <a:pt x="9305" y="3534"/>
                  </a:cubicBezTo>
                  <a:cubicBezTo>
                    <a:pt x="9585" y="3273"/>
                    <a:pt x="10148" y="2813"/>
                    <a:pt x="10051" y="2359"/>
                  </a:cubicBezTo>
                  <a:cubicBezTo>
                    <a:pt x="9976" y="2005"/>
                    <a:pt x="9624" y="1951"/>
                    <a:pt x="9300" y="1951"/>
                  </a:cubicBezTo>
                  <a:cubicBezTo>
                    <a:pt x="9174" y="1951"/>
                    <a:pt x="9052" y="1959"/>
                    <a:pt x="8952" y="1961"/>
                  </a:cubicBezTo>
                  <a:cubicBezTo>
                    <a:pt x="8153" y="1973"/>
                    <a:pt x="7303" y="1989"/>
                    <a:pt x="6523" y="2174"/>
                  </a:cubicBezTo>
                  <a:cubicBezTo>
                    <a:pt x="6424" y="1661"/>
                    <a:pt x="6102" y="1186"/>
                    <a:pt x="5793" y="777"/>
                  </a:cubicBezTo>
                  <a:cubicBezTo>
                    <a:pt x="5568" y="480"/>
                    <a:pt x="5245" y="1"/>
                    <a:pt x="482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8" name="Google Shape;68;p2"/>
          <p:cNvGrpSpPr/>
          <p:nvPr/>
        </p:nvGrpSpPr>
        <p:grpSpPr>
          <a:xfrm>
            <a:off x="1328898" y="436541"/>
            <a:ext cx="489925" cy="434600"/>
            <a:chOff x="3200749" y="4607951"/>
            <a:chExt cx="250388" cy="222113"/>
          </a:xfrm>
        </p:grpSpPr>
        <p:sp>
          <p:nvSpPr>
            <p:cNvPr id="69" name="Google Shape;69;p2"/>
            <p:cNvSpPr/>
            <p:nvPr/>
          </p:nvSpPr>
          <p:spPr>
            <a:xfrm>
              <a:off x="3212638" y="4655639"/>
              <a:ext cx="230435" cy="164429"/>
            </a:xfrm>
            <a:custGeom>
              <a:avLst/>
              <a:gdLst/>
              <a:ahLst/>
              <a:cxnLst/>
              <a:rect l="l" t="t" r="r" b="b"/>
              <a:pathLst>
                <a:path w="12404" h="8851" extrusionOk="0">
                  <a:moveTo>
                    <a:pt x="6842" y="0"/>
                  </a:moveTo>
                  <a:cubicBezTo>
                    <a:pt x="6707" y="0"/>
                    <a:pt x="6570" y="14"/>
                    <a:pt x="6433" y="43"/>
                  </a:cubicBezTo>
                  <a:cubicBezTo>
                    <a:pt x="5732" y="177"/>
                    <a:pt x="5165" y="644"/>
                    <a:pt x="4665" y="1111"/>
                  </a:cubicBezTo>
                  <a:cubicBezTo>
                    <a:pt x="4606" y="1169"/>
                    <a:pt x="4535" y="1196"/>
                    <a:pt x="4465" y="1196"/>
                  </a:cubicBezTo>
                  <a:cubicBezTo>
                    <a:pt x="4375" y="1196"/>
                    <a:pt x="4287" y="1152"/>
                    <a:pt x="4231" y="1078"/>
                  </a:cubicBezTo>
                  <a:cubicBezTo>
                    <a:pt x="3829" y="515"/>
                    <a:pt x="3328" y="285"/>
                    <a:pt x="2859" y="285"/>
                  </a:cubicBezTo>
                  <a:cubicBezTo>
                    <a:pt x="1772" y="285"/>
                    <a:pt x="863" y="1523"/>
                    <a:pt x="1796" y="2712"/>
                  </a:cubicBezTo>
                  <a:cubicBezTo>
                    <a:pt x="1863" y="2712"/>
                    <a:pt x="1929" y="2712"/>
                    <a:pt x="1963" y="2745"/>
                  </a:cubicBezTo>
                  <a:cubicBezTo>
                    <a:pt x="2163" y="2779"/>
                    <a:pt x="2163" y="3112"/>
                    <a:pt x="1963" y="3146"/>
                  </a:cubicBezTo>
                  <a:cubicBezTo>
                    <a:pt x="1062" y="3279"/>
                    <a:pt x="61" y="3713"/>
                    <a:pt x="28" y="4814"/>
                  </a:cubicBezTo>
                  <a:cubicBezTo>
                    <a:pt x="1" y="5765"/>
                    <a:pt x="726" y="6339"/>
                    <a:pt x="1537" y="6339"/>
                  </a:cubicBezTo>
                  <a:cubicBezTo>
                    <a:pt x="1722" y="6339"/>
                    <a:pt x="1911" y="6310"/>
                    <a:pt x="2096" y="6248"/>
                  </a:cubicBezTo>
                  <a:cubicBezTo>
                    <a:pt x="2123" y="6239"/>
                    <a:pt x="2150" y="6235"/>
                    <a:pt x="2177" y="6235"/>
                  </a:cubicBezTo>
                  <a:cubicBezTo>
                    <a:pt x="2346" y="6235"/>
                    <a:pt x="2487" y="6404"/>
                    <a:pt x="2430" y="6548"/>
                  </a:cubicBezTo>
                  <a:cubicBezTo>
                    <a:pt x="2152" y="7290"/>
                    <a:pt x="2246" y="8404"/>
                    <a:pt x="3164" y="8404"/>
                  </a:cubicBezTo>
                  <a:cubicBezTo>
                    <a:pt x="3236" y="8404"/>
                    <a:pt x="3314" y="8397"/>
                    <a:pt x="3397" y="8383"/>
                  </a:cubicBezTo>
                  <a:cubicBezTo>
                    <a:pt x="3931" y="8316"/>
                    <a:pt x="4264" y="7882"/>
                    <a:pt x="4498" y="7415"/>
                  </a:cubicBezTo>
                  <a:cubicBezTo>
                    <a:pt x="4498" y="7349"/>
                    <a:pt x="4498" y="7315"/>
                    <a:pt x="4498" y="7249"/>
                  </a:cubicBezTo>
                  <a:cubicBezTo>
                    <a:pt x="4498" y="7149"/>
                    <a:pt x="4598" y="7115"/>
                    <a:pt x="4665" y="7082"/>
                  </a:cubicBezTo>
                  <a:cubicBezTo>
                    <a:pt x="4684" y="7053"/>
                    <a:pt x="4713" y="7041"/>
                    <a:pt x="4745" y="7041"/>
                  </a:cubicBezTo>
                  <a:cubicBezTo>
                    <a:pt x="4826" y="7041"/>
                    <a:pt x="4922" y="7120"/>
                    <a:pt x="4898" y="7215"/>
                  </a:cubicBezTo>
                  <a:cubicBezTo>
                    <a:pt x="4898" y="7249"/>
                    <a:pt x="4865" y="7282"/>
                    <a:pt x="4865" y="7349"/>
                  </a:cubicBezTo>
                  <a:cubicBezTo>
                    <a:pt x="4995" y="8132"/>
                    <a:pt x="5636" y="8851"/>
                    <a:pt x="6476" y="8851"/>
                  </a:cubicBezTo>
                  <a:cubicBezTo>
                    <a:pt x="6495" y="8851"/>
                    <a:pt x="6514" y="8850"/>
                    <a:pt x="6533" y="8850"/>
                  </a:cubicBezTo>
                  <a:cubicBezTo>
                    <a:pt x="7533" y="8816"/>
                    <a:pt x="7967" y="7916"/>
                    <a:pt x="8100" y="7082"/>
                  </a:cubicBezTo>
                  <a:cubicBezTo>
                    <a:pt x="8120" y="6985"/>
                    <a:pt x="8219" y="6933"/>
                    <a:pt x="8317" y="6933"/>
                  </a:cubicBezTo>
                  <a:cubicBezTo>
                    <a:pt x="8388" y="6933"/>
                    <a:pt x="8459" y="6959"/>
                    <a:pt x="8501" y="7015"/>
                  </a:cubicBezTo>
                  <a:cubicBezTo>
                    <a:pt x="8534" y="7015"/>
                    <a:pt x="8601" y="7048"/>
                    <a:pt x="8601" y="7115"/>
                  </a:cubicBezTo>
                  <a:cubicBezTo>
                    <a:pt x="8745" y="7674"/>
                    <a:pt x="9182" y="7911"/>
                    <a:pt x="9658" y="7911"/>
                  </a:cubicBezTo>
                  <a:cubicBezTo>
                    <a:pt x="10063" y="7911"/>
                    <a:pt x="10496" y="7740"/>
                    <a:pt x="10802" y="7449"/>
                  </a:cubicBezTo>
                  <a:cubicBezTo>
                    <a:pt x="11103" y="7182"/>
                    <a:pt x="11336" y="6748"/>
                    <a:pt x="11303" y="6315"/>
                  </a:cubicBezTo>
                  <a:cubicBezTo>
                    <a:pt x="11269" y="5914"/>
                    <a:pt x="11036" y="5681"/>
                    <a:pt x="10769" y="5381"/>
                  </a:cubicBezTo>
                  <a:cubicBezTo>
                    <a:pt x="10736" y="5347"/>
                    <a:pt x="10736" y="5347"/>
                    <a:pt x="10702" y="5314"/>
                  </a:cubicBezTo>
                  <a:cubicBezTo>
                    <a:pt x="10536" y="5214"/>
                    <a:pt x="10469" y="4880"/>
                    <a:pt x="10736" y="4814"/>
                  </a:cubicBezTo>
                  <a:cubicBezTo>
                    <a:pt x="11937" y="4547"/>
                    <a:pt x="12404" y="3346"/>
                    <a:pt x="11636" y="2345"/>
                  </a:cubicBezTo>
                  <a:cubicBezTo>
                    <a:pt x="11238" y="1833"/>
                    <a:pt x="10699" y="1623"/>
                    <a:pt x="10137" y="1623"/>
                  </a:cubicBezTo>
                  <a:cubicBezTo>
                    <a:pt x="9710" y="1623"/>
                    <a:pt x="9270" y="1743"/>
                    <a:pt x="8868" y="1945"/>
                  </a:cubicBezTo>
                  <a:cubicBezTo>
                    <a:pt x="8823" y="1972"/>
                    <a:pt x="8774" y="1984"/>
                    <a:pt x="8726" y="1984"/>
                  </a:cubicBezTo>
                  <a:cubicBezTo>
                    <a:pt x="8595" y="1984"/>
                    <a:pt x="8476" y="1891"/>
                    <a:pt x="8501" y="1745"/>
                  </a:cubicBezTo>
                  <a:cubicBezTo>
                    <a:pt x="8618" y="694"/>
                    <a:pt x="7789" y="0"/>
                    <a:pt x="68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 name="Google Shape;70;p2"/>
            <p:cNvSpPr/>
            <p:nvPr/>
          </p:nvSpPr>
          <p:spPr>
            <a:xfrm>
              <a:off x="3336476" y="4617314"/>
              <a:ext cx="91717" cy="63312"/>
            </a:xfrm>
            <a:custGeom>
              <a:avLst/>
              <a:gdLst/>
              <a:ahLst/>
              <a:cxnLst/>
              <a:rect l="l" t="t" r="r" b="b"/>
              <a:pathLst>
                <a:path w="4937" h="3408" extrusionOk="0">
                  <a:moveTo>
                    <a:pt x="2449" y="1"/>
                  </a:moveTo>
                  <a:cubicBezTo>
                    <a:pt x="1460" y="1"/>
                    <a:pt x="404" y="590"/>
                    <a:pt x="0" y="1506"/>
                  </a:cubicBezTo>
                  <a:cubicBezTo>
                    <a:pt x="71" y="1498"/>
                    <a:pt x="144" y="1494"/>
                    <a:pt x="218" y="1494"/>
                  </a:cubicBezTo>
                  <a:cubicBezTo>
                    <a:pt x="458" y="1494"/>
                    <a:pt x="713" y="1538"/>
                    <a:pt x="967" y="1639"/>
                  </a:cubicBezTo>
                  <a:cubicBezTo>
                    <a:pt x="1801" y="1940"/>
                    <a:pt x="2302" y="2607"/>
                    <a:pt x="2335" y="3407"/>
                  </a:cubicBezTo>
                  <a:cubicBezTo>
                    <a:pt x="2710" y="3282"/>
                    <a:pt x="3105" y="3215"/>
                    <a:pt x="3487" y="3215"/>
                  </a:cubicBezTo>
                  <a:cubicBezTo>
                    <a:pt x="3819" y="3215"/>
                    <a:pt x="4142" y="3266"/>
                    <a:pt x="4437" y="3374"/>
                  </a:cubicBezTo>
                  <a:cubicBezTo>
                    <a:pt x="4937" y="2106"/>
                    <a:pt x="4603" y="572"/>
                    <a:pt x="3136" y="105"/>
                  </a:cubicBezTo>
                  <a:cubicBezTo>
                    <a:pt x="2917" y="34"/>
                    <a:pt x="2685" y="1"/>
                    <a:pt x="2449" y="1"/>
                  </a:cubicBezTo>
                  <a:close/>
                </a:path>
              </a:pathLst>
            </a:custGeom>
            <a:solidFill>
              <a:srgbClr val="FFE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 name="Google Shape;71;p2"/>
            <p:cNvSpPr/>
            <p:nvPr/>
          </p:nvSpPr>
          <p:spPr>
            <a:xfrm>
              <a:off x="3200749" y="4607951"/>
              <a:ext cx="250388" cy="222113"/>
            </a:xfrm>
            <a:custGeom>
              <a:avLst/>
              <a:gdLst/>
              <a:ahLst/>
              <a:cxnLst/>
              <a:rect l="l" t="t" r="r" b="b"/>
              <a:pathLst>
                <a:path w="13478" h="11956" extrusionOk="0">
                  <a:moveTo>
                    <a:pt x="9780" y="517"/>
                  </a:moveTo>
                  <a:cubicBezTo>
                    <a:pt x="10007" y="517"/>
                    <a:pt x="10231" y="547"/>
                    <a:pt x="10442" y="609"/>
                  </a:cubicBezTo>
                  <a:cubicBezTo>
                    <a:pt x="11909" y="1076"/>
                    <a:pt x="12243" y="2610"/>
                    <a:pt x="11743" y="3878"/>
                  </a:cubicBezTo>
                  <a:cubicBezTo>
                    <a:pt x="11457" y="3773"/>
                    <a:pt x="11145" y="3722"/>
                    <a:pt x="10824" y="3722"/>
                  </a:cubicBezTo>
                  <a:cubicBezTo>
                    <a:pt x="10432" y="3722"/>
                    <a:pt x="10026" y="3798"/>
                    <a:pt x="9641" y="3945"/>
                  </a:cubicBezTo>
                  <a:cubicBezTo>
                    <a:pt x="9608" y="3111"/>
                    <a:pt x="9107" y="2444"/>
                    <a:pt x="8273" y="2143"/>
                  </a:cubicBezTo>
                  <a:cubicBezTo>
                    <a:pt x="7999" y="2061"/>
                    <a:pt x="7724" y="2001"/>
                    <a:pt x="7469" y="2001"/>
                  </a:cubicBezTo>
                  <a:cubicBezTo>
                    <a:pt x="7413" y="2001"/>
                    <a:pt x="7359" y="2004"/>
                    <a:pt x="7306" y="2010"/>
                  </a:cubicBezTo>
                  <a:cubicBezTo>
                    <a:pt x="7713" y="1087"/>
                    <a:pt x="8784" y="517"/>
                    <a:pt x="9780" y="517"/>
                  </a:cubicBezTo>
                  <a:close/>
                  <a:moveTo>
                    <a:pt x="7482" y="2567"/>
                  </a:moveTo>
                  <a:cubicBezTo>
                    <a:pt x="8429" y="2567"/>
                    <a:pt x="9258" y="3261"/>
                    <a:pt x="9141" y="4312"/>
                  </a:cubicBezTo>
                  <a:cubicBezTo>
                    <a:pt x="9116" y="4458"/>
                    <a:pt x="9235" y="4551"/>
                    <a:pt x="9366" y="4551"/>
                  </a:cubicBezTo>
                  <a:cubicBezTo>
                    <a:pt x="9414" y="4551"/>
                    <a:pt x="9463" y="4539"/>
                    <a:pt x="9508" y="4512"/>
                  </a:cubicBezTo>
                  <a:cubicBezTo>
                    <a:pt x="9910" y="4310"/>
                    <a:pt x="10350" y="4190"/>
                    <a:pt x="10777" y="4190"/>
                  </a:cubicBezTo>
                  <a:cubicBezTo>
                    <a:pt x="11339" y="4190"/>
                    <a:pt x="11878" y="4400"/>
                    <a:pt x="12276" y="4912"/>
                  </a:cubicBezTo>
                  <a:cubicBezTo>
                    <a:pt x="13044" y="5913"/>
                    <a:pt x="12577" y="7114"/>
                    <a:pt x="11376" y="7381"/>
                  </a:cubicBezTo>
                  <a:cubicBezTo>
                    <a:pt x="11109" y="7447"/>
                    <a:pt x="11176" y="7781"/>
                    <a:pt x="11342" y="7881"/>
                  </a:cubicBezTo>
                  <a:cubicBezTo>
                    <a:pt x="11376" y="7881"/>
                    <a:pt x="11376" y="7914"/>
                    <a:pt x="11409" y="7948"/>
                  </a:cubicBezTo>
                  <a:cubicBezTo>
                    <a:pt x="11676" y="8248"/>
                    <a:pt x="11909" y="8448"/>
                    <a:pt x="11943" y="8882"/>
                  </a:cubicBezTo>
                  <a:cubicBezTo>
                    <a:pt x="11976" y="9315"/>
                    <a:pt x="11743" y="9716"/>
                    <a:pt x="11442" y="10016"/>
                  </a:cubicBezTo>
                  <a:cubicBezTo>
                    <a:pt x="11139" y="10304"/>
                    <a:pt x="10711" y="10475"/>
                    <a:pt x="10309" y="10475"/>
                  </a:cubicBezTo>
                  <a:cubicBezTo>
                    <a:pt x="9829" y="10475"/>
                    <a:pt x="9386" y="10230"/>
                    <a:pt x="9241" y="9649"/>
                  </a:cubicBezTo>
                  <a:cubicBezTo>
                    <a:pt x="9241" y="9615"/>
                    <a:pt x="9174" y="9582"/>
                    <a:pt x="9141" y="9549"/>
                  </a:cubicBezTo>
                  <a:cubicBezTo>
                    <a:pt x="9099" y="9507"/>
                    <a:pt x="9029" y="9483"/>
                    <a:pt x="8959" y="9483"/>
                  </a:cubicBezTo>
                  <a:cubicBezTo>
                    <a:pt x="8860" y="9483"/>
                    <a:pt x="8760" y="9532"/>
                    <a:pt x="8740" y="9649"/>
                  </a:cubicBezTo>
                  <a:cubicBezTo>
                    <a:pt x="8607" y="10483"/>
                    <a:pt x="8173" y="11383"/>
                    <a:pt x="7173" y="11417"/>
                  </a:cubicBezTo>
                  <a:cubicBezTo>
                    <a:pt x="7137" y="11419"/>
                    <a:pt x="7102" y="11421"/>
                    <a:pt x="7068" y="11421"/>
                  </a:cubicBezTo>
                  <a:cubicBezTo>
                    <a:pt x="6252" y="11421"/>
                    <a:pt x="5633" y="10684"/>
                    <a:pt x="5505" y="9916"/>
                  </a:cubicBezTo>
                  <a:cubicBezTo>
                    <a:pt x="5505" y="9849"/>
                    <a:pt x="5538" y="9816"/>
                    <a:pt x="5538" y="9782"/>
                  </a:cubicBezTo>
                  <a:cubicBezTo>
                    <a:pt x="5562" y="9687"/>
                    <a:pt x="5466" y="9608"/>
                    <a:pt x="5385" y="9608"/>
                  </a:cubicBezTo>
                  <a:cubicBezTo>
                    <a:pt x="5353" y="9608"/>
                    <a:pt x="5324" y="9620"/>
                    <a:pt x="5305" y="9649"/>
                  </a:cubicBezTo>
                  <a:cubicBezTo>
                    <a:pt x="5238" y="9682"/>
                    <a:pt x="5138" y="9716"/>
                    <a:pt x="5138" y="9816"/>
                  </a:cubicBezTo>
                  <a:cubicBezTo>
                    <a:pt x="5138" y="9882"/>
                    <a:pt x="5138" y="9916"/>
                    <a:pt x="5138" y="9982"/>
                  </a:cubicBezTo>
                  <a:cubicBezTo>
                    <a:pt x="4904" y="10449"/>
                    <a:pt x="4571" y="10883"/>
                    <a:pt x="4037" y="10950"/>
                  </a:cubicBezTo>
                  <a:cubicBezTo>
                    <a:pt x="3954" y="10964"/>
                    <a:pt x="3876" y="10971"/>
                    <a:pt x="3804" y="10971"/>
                  </a:cubicBezTo>
                  <a:cubicBezTo>
                    <a:pt x="2890" y="10971"/>
                    <a:pt x="2822" y="9857"/>
                    <a:pt x="3070" y="9115"/>
                  </a:cubicBezTo>
                  <a:cubicBezTo>
                    <a:pt x="3127" y="8971"/>
                    <a:pt x="2986" y="8802"/>
                    <a:pt x="2817" y="8802"/>
                  </a:cubicBezTo>
                  <a:cubicBezTo>
                    <a:pt x="2790" y="8802"/>
                    <a:pt x="2763" y="8806"/>
                    <a:pt x="2736" y="8815"/>
                  </a:cubicBezTo>
                  <a:cubicBezTo>
                    <a:pt x="2551" y="8877"/>
                    <a:pt x="2362" y="8906"/>
                    <a:pt x="2177" y="8906"/>
                  </a:cubicBezTo>
                  <a:cubicBezTo>
                    <a:pt x="1366" y="8906"/>
                    <a:pt x="641" y="8332"/>
                    <a:pt x="668" y="7381"/>
                  </a:cubicBezTo>
                  <a:cubicBezTo>
                    <a:pt x="701" y="6280"/>
                    <a:pt x="1702" y="5846"/>
                    <a:pt x="2603" y="5713"/>
                  </a:cubicBezTo>
                  <a:cubicBezTo>
                    <a:pt x="2803" y="5679"/>
                    <a:pt x="2803" y="5346"/>
                    <a:pt x="2603" y="5312"/>
                  </a:cubicBezTo>
                  <a:cubicBezTo>
                    <a:pt x="2569" y="5279"/>
                    <a:pt x="2503" y="5279"/>
                    <a:pt x="2436" y="5279"/>
                  </a:cubicBezTo>
                  <a:cubicBezTo>
                    <a:pt x="1503" y="4090"/>
                    <a:pt x="2412" y="2852"/>
                    <a:pt x="3499" y="2852"/>
                  </a:cubicBezTo>
                  <a:cubicBezTo>
                    <a:pt x="3968" y="2852"/>
                    <a:pt x="4469" y="3082"/>
                    <a:pt x="4871" y="3645"/>
                  </a:cubicBezTo>
                  <a:cubicBezTo>
                    <a:pt x="4946" y="3719"/>
                    <a:pt x="5031" y="3763"/>
                    <a:pt x="5116" y="3763"/>
                  </a:cubicBezTo>
                  <a:cubicBezTo>
                    <a:pt x="5181" y="3763"/>
                    <a:pt x="5246" y="3736"/>
                    <a:pt x="5305" y="3678"/>
                  </a:cubicBezTo>
                  <a:cubicBezTo>
                    <a:pt x="5805" y="3211"/>
                    <a:pt x="6372" y="2744"/>
                    <a:pt x="7073" y="2610"/>
                  </a:cubicBezTo>
                  <a:cubicBezTo>
                    <a:pt x="7210" y="2581"/>
                    <a:pt x="7347" y="2567"/>
                    <a:pt x="7482" y="2567"/>
                  </a:cubicBezTo>
                  <a:close/>
                  <a:moveTo>
                    <a:pt x="9790" y="1"/>
                  </a:moveTo>
                  <a:cubicBezTo>
                    <a:pt x="8522" y="1"/>
                    <a:pt x="7191" y="807"/>
                    <a:pt x="6906" y="2077"/>
                  </a:cubicBezTo>
                  <a:cubicBezTo>
                    <a:pt x="6239" y="2244"/>
                    <a:pt x="5672" y="2644"/>
                    <a:pt x="5138" y="3077"/>
                  </a:cubicBezTo>
                  <a:cubicBezTo>
                    <a:pt x="4674" y="2573"/>
                    <a:pt x="4038" y="2239"/>
                    <a:pt x="3387" y="2239"/>
                  </a:cubicBezTo>
                  <a:cubicBezTo>
                    <a:pt x="2962" y="2239"/>
                    <a:pt x="2531" y="2381"/>
                    <a:pt x="2136" y="2711"/>
                  </a:cubicBezTo>
                  <a:cubicBezTo>
                    <a:pt x="1302" y="3411"/>
                    <a:pt x="1302" y="4545"/>
                    <a:pt x="1936" y="5312"/>
                  </a:cubicBezTo>
                  <a:cubicBezTo>
                    <a:pt x="868" y="5513"/>
                    <a:pt x="1" y="6513"/>
                    <a:pt x="168" y="7681"/>
                  </a:cubicBezTo>
                  <a:cubicBezTo>
                    <a:pt x="290" y="8780"/>
                    <a:pt x="1195" y="9432"/>
                    <a:pt x="2166" y="9432"/>
                  </a:cubicBezTo>
                  <a:cubicBezTo>
                    <a:pt x="2256" y="9432"/>
                    <a:pt x="2346" y="9427"/>
                    <a:pt x="2436" y="9415"/>
                  </a:cubicBezTo>
                  <a:lnTo>
                    <a:pt x="2436" y="9415"/>
                  </a:lnTo>
                  <a:cubicBezTo>
                    <a:pt x="2269" y="10283"/>
                    <a:pt x="2336" y="11283"/>
                    <a:pt x="3370" y="11517"/>
                  </a:cubicBezTo>
                  <a:cubicBezTo>
                    <a:pt x="3495" y="11546"/>
                    <a:pt x="3615" y="11559"/>
                    <a:pt x="3729" y="11559"/>
                  </a:cubicBezTo>
                  <a:cubicBezTo>
                    <a:pt x="4406" y="11559"/>
                    <a:pt x="4895" y="11082"/>
                    <a:pt x="5238" y="10483"/>
                  </a:cubicBezTo>
                  <a:cubicBezTo>
                    <a:pt x="5460" y="11340"/>
                    <a:pt x="6256" y="11955"/>
                    <a:pt x="7167" y="11955"/>
                  </a:cubicBezTo>
                  <a:cubicBezTo>
                    <a:pt x="7213" y="11955"/>
                    <a:pt x="7259" y="11954"/>
                    <a:pt x="7306" y="11950"/>
                  </a:cubicBezTo>
                  <a:cubicBezTo>
                    <a:pt x="8140" y="11917"/>
                    <a:pt x="8974" y="11217"/>
                    <a:pt x="9174" y="10383"/>
                  </a:cubicBezTo>
                  <a:cubicBezTo>
                    <a:pt x="9440" y="10773"/>
                    <a:pt x="9905" y="10956"/>
                    <a:pt x="10397" y="10956"/>
                  </a:cubicBezTo>
                  <a:cubicBezTo>
                    <a:pt x="10830" y="10956"/>
                    <a:pt x="11284" y="10815"/>
                    <a:pt x="11643" y="10549"/>
                  </a:cubicBezTo>
                  <a:cubicBezTo>
                    <a:pt x="12410" y="9949"/>
                    <a:pt x="12877" y="8381"/>
                    <a:pt x="11976" y="7747"/>
                  </a:cubicBezTo>
                  <a:cubicBezTo>
                    <a:pt x="12977" y="7280"/>
                    <a:pt x="13477" y="6113"/>
                    <a:pt x="12977" y="5046"/>
                  </a:cubicBezTo>
                  <a:cubicBezTo>
                    <a:pt x="12777" y="4645"/>
                    <a:pt x="12510" y="4345"/>
                    <a:pt x="12210" y="4112"/>
                  </a:cubicBezTo>
                  <a:cubicBezTo>
                    <a:pt x="13010" y="2711"/>
                    <a:pt x="12343" y="809"/>
                    <a:pt x="10842" y="209"/>
                  </a:cubicBezTo>
                  <a:cubicBezTo>
                    <a:pt x="10514" y="67"/>
                    <a:pt x="10155" y="1"/>
                    <a:pt x="979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6881829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72"/>
        <p:cNvGrpSpPr/>
        <p:nvPr/>
      </p:nvGrpSpPr>
      <p:grpSpPr>
        <a:xfrm>
          <a:off x="0" y="0"/>
          <a:ext cx="0" cy="0"/>
          <a:chOff x="0" y="0"/>
          <a:chExt cx="0" cy="0"/>
        </a:xfrm>
      </p:grpSpPr>
      <p:sp>
        <p:nvSpPr>
          <p:cNvPr id="73" name="Google Shape;73;p3"/>
          <p:cNvSpPr/>
          <p:nvPr/>
        </p:nvSpPr>
        <p:spPr>
          <a:xfrm>
            <a:off x="8730379" y="-371332"/>
            <a:ext cx="3508173" cy="1720035"/>
          </a:xfrm>
          <a:custGeom>
            <a:avLst/>
            <a:gdLst/>
            <a:ahLst/>
            <a:cxnLst/>
            <a:rect l="l" t="t" r="r" b="b"/>
            <a:pathLst>
              <a:path w="16766" h="8220" extrusionOk="0">
                <a:moveTo>
                  <a:pt x="16619" y="0"/>
                </a:moveTo>
                <a:lnTo>
                  <a:pt x="1" y="306"/>
                </a:lnTo>
                <a:cubicBezTo>
                  <a:pt x="61" y="421"/>
                  <a:pt x="130" y="530"/>
                  <a:pt x="209" y="629"/>
                </a:cubicBezTo>
                <a:cubicBezTo>
                  <a:pt x="561" y="1077"/>
                  <a:pt x="1090" y="1341"/>
                  <a:pt x="1620" y="1341"/>
                </a:cubicBezTo>
                <a:cubicBezTo>
                  <a:pt x="1653" y="1341"/>
                  <a:pt x="1687" y="1340"/>
                  <a:pt x="1720" y="1338"/>
                </a:cubicBezTo>
                <a:cubicBezTo>
                  <a:pt x="2137" y="1311"/>
                  <a:pt x="2547" y="1128"/>
                  <a:pt x="2959" y="1128"/>
                </a:cubicBezTo>
                <a:cubicBezTo>
                  <a:pt x="3033" y="1128"/>
                  <a:pt x="3106" y="1133"/>
                  <a:pt x="3180" y="1147"/>
                </a:cubicBezTo>
                <a:cubicBezTo>
                  <a:pt x="3277" y="1165"/>
                  <a:pt x="3367" y="1194"/>
                  <a:pt x="3455" y="1233"/>
                </a:cubicBezTo>
                <a:cubicBezTo>
                  <a:pt x="3474" y="1242"/>
                  <a:pt x="3493" y="1250"/>
                  <a:pt x="3511" y="1261"/>
                </a:cubicBezTo>
                <a:lnTo>
                  <a:pt x="3512" y="1261"/>
                </a:lnTo>
                <a:cubicBezTo>
                  <a:pt x="4178" y="1599"/>
                  <a:pt x="4587" y="2502"/>
                  <a:pt x="5216" y="2997"/>
                </a:cubicBezTo>
                <a:cubicBezTo>
                  <a:pt x="5642" y="3331"/>
                  <a:pt x="6137" y="3458"/>
                  <a:pt x="6653" y="3458"/>
                </a:cubicBezTo>
                <a:cubicBezTo>
                  <a:pt x="7281" y="3458"/>
                  <a:pt x="7939" y="3268"/>
                  <a:pt x="8534" y="3032"/>
                </a:cubicBezTo>
                <a:cubicBezTo>
                  <a:pt x="9061" y="2823"/>
                  <a:pt x="9606" y="2582"/>
                  <a:pt x="10155" y="2582"/>
                </a:cubicBezTo>
                <a:cubicBezTo>
                  <a:pt x="10271" y="2582"/>
                  <a:pt x="10386" y="2593"/>
                  <a:pt x="10502" y="2617"/>
                </a:cubicBezTo>
                <a:cubicBezTo>
                  <a:pt x="11491" y="2819"/>
                  <a:pt x="12129" y="3901"/>
                  <a:pt x="12548" y="4929"/>
                </a:cubicBezTo>
                <a:cubicBezTo>
                  <a:pt x="12966" y="5958"/>
                  <a:pt x="13334" y="7102"/>
                  <a:pt x="14165" y="7742"/>
                </a:cubicBezTo>
                <a:cubicBezTo>
                  <a:pt x="14587" y="8068"/>
                  <a:pt x="15094" y="8220"/>
                  <a:pt x="15606" y="8220"/>
                </a:cubicBezTo>
                <a:cubicBezTo>
                  <a:pt x="16002" y="8220"/>
                  <a:pt x="16401" y="8129"/>
                  <a:pt x="16766" y="7956"/>
                </a:cubicBezTo>
                <a:lnTo>
                  <a:pt x="16619" y="0"/>
                </a:lnTo>
                <a:close/>
              </a:path>
            </a:pathLst>
          </a:custGeom>
          <a:solidFill>
            <a:srgbClr val="CCB1FE">
              <a:alpha val="4860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4" name="Google Shape;74;p3"/>
          <p:cNvSpPr/>
          <p:nvPr/>
        </p:nvSpPr>
        <p:spPr>
          <a:xfrm>
            <a:off x="9877671" y="1941058"/>
            <a:ext cx="2998876" cy="5465401"/>
          </a:xfrm>
          <a:custGeom>
            <a:avLst/>
            <a:gdLst/>
            <a:ahLst/>
            <a:cxnLst/>
            <a:rect l="l" t="t" r="r" b="b"/>
            <a:pathLst>
              <a:path w="14332" h="26119" extrusionOk="0">
                <a:moveTo>
                  <a:pt x="12104" y="0"/>
                </a:moveTo>
                <a:cubicBezTo>
                  <a:pt x="11836" y="0"/>
                  <a:pt x="11579" y="100"/>
                  <a:pt x="11338" y="207"/>
                </a:cubicBezTo>
                <a:cubicBezTo>
                  <a:pt x="11049" y="335"/>
                  <a:pt x="10764" y="475"/>
                  <a:pt x="10478" y="610"/>
                </a:cubicBezTo>
                <a:cubicBezTo>
                  <a:pt x="9890" y="885"/>
                  <a:pt x="9294" y="1149"/>
                  <a:pt x="8713" y="1440"/>
                </a:cubicBezTo>
                <a:cubicBezTo>
                  <a:pt x="8495" y="1549"/>
                  <a:pt x="8298" y="1691"/>
                  <a:pt x="8201" y="1922"/>
                </a:cubicBezTo>
                <a:cubicBezTo>
                  <a:pt x="8095" y="2174"/>
                  <a:pt x="8110" y="2467"/>
                  <a:pt x="8106" y="2735"/>
                </a:cubicBezTo>
                <a:cubicBezTo>
                  <a:pt x="8097" y="3377"/>
                  <a:pt x="8121" y="4019"/>
                  <a:pt x="8176" y="4658"/>
                </a:cubicBezTo>
                <a:cubicBezTo>
                  <a:pt x="8228" y="5277"/>
                  <a:pt x="8331" y="5899"/>
                  <a:pt x="8283" y="6521"/>
                </a:cubicBezTo>
                <a:cubicBezTo>
                  <a:pt x="8242" y="7056"/>
                  <a:pt x="8055" y="7556"/>
                  <a:pt x="7761" y="8004"/>
                </a:cubicBezTo>
                <a:cubicBezTo>
                  <a:pt x="7173" y="8897"/>
                  <a:pt x="6276" y="9476"/>
                  <a:pt x="5434" y="10099"/>
                </a:cubicBezTo>
                <a:cubicBezTo>
                  <a:pt x="5008" y="10415"/>
                  <a:pt x="4600" y="10769"/>
                  <a:pt x="4338" y="11238"/>
                </a:cubicBezTo>
                <a:cubicBezTo>
                  <a:pt x="4078" y="11703"/>
                  <a:pt x="3973" y="12231"/>
                  <a:pt x="3932" y="12758"/>
                </a:cubicBezTo>
                <a:cubicBezTo>
                  <a:pt x="3854" y="13776"/>
                  <a:pt x="4023" y="14819"/>
                  <a:pt x="3717" y="15812"/>
                </a:cubicBezTo>
                <a:cubicBezTo>
                  <a:pt x="3574" y="16273"/>
                  <a:pt x="3319" y="16702"/>
                  <a:pt x="2917" y="16981"/>
                </a:cubicBezTo>
                <a:cubicBezTo>
                  <a:pt x="2489" y="17279"/>
                  <a:pt x="1977" y="17419"/>
                  <a:pt x="1536" y="17694"/>
                </a:cubicBezTo>
                <a:cubicBezTo>
                  <a:pt x="639" y="18252"/>
                  <a:pt x="327" y="19323"/>
                  <a:pt x="152" y="20304"/>
                </a:cubicBezTo>
                <a:cubicBezTo>
                  <a:pt x="48" y="20891"/>
                  <a:pt x="1" y="21500"/>
                  <a:pt x="140" y="22087"/>
                </a:cubicBezTo>
                <a:cubicBezTo>
                  <a:pt x="259" y="22589"/>
                  <a:pt x="523" y="23040"/>
                  <a:pt x="855" y="23429"/>
                </a:cubicBezTo>
                <a:cubicBezTo>
                  <a:pt x="1544" y="24236"/>
                  <a:pt x="3187" y="24329"/>
                  <a:pt x="3333" y="25366"/>
                </a:cubicBezTo>
                <a:cubicBezTo>
                  <a:pt x="3413" y="25937"/>
                  <a:pt x="4213" y="26116"/>
                  <a:pt x="4450" y="26116"/>
                </a:cubicBezTo>
                <a:cubicBezTo>
                  <a:pt x="4499" y="26116"/>
                  <a:pt x="4524" y="26108"/>
                  <a:pt x="4512" y="26094"/>
                </a:cubicBezTo>
                <a:lnTo>
                  <a:pt x="4512" y="26094"/>
                </a:lnTo>
                <a:cubicBezTo>
                  <a:pt x="5752" y="26098"/>
                  <a:pt x="6992" y="26103"/>
                  <a:pt x="8231" y="26108"/>
                </a:cubicBezTo>
                <a:cubicBezTo>
                  <a:pt x="8884" y="26110"/>
                  <a:pt x="9536" y="26113"/>
                  <a:pt x="10188" y="26115"/>
                </a:cubicBezTo>
                <a:cubicBezTo>
                  <a:pt x="10509" y="26116"/>
                  <a:pt x="10831" y="26117"/>
                  <a:pt x="11153" y="26118"/>
                </a:cubicBezTo>
                <a:cubicBezTo>
                  <a:pt x="11181" y="26118"/>
                  <a:pt x="11210" y="26118"/>
                  <a:pt x="11238" y="26118"/>
                </a:cubicBezTo>
                <a:cubicBezTo>
                  <a:pt x="11502" y="26118"/>
                  <a:pt x="11768" y="26112"/>
                  <a:pt x="12030" y="26066"/>
                </a:cubicBezTo>
                <a:cubicBezTo>
                  <a:pt x="12510" y="25980"/>
                  <a:pt x="12981" y="25708"/>
                  <a:pt x="13161" y="25232"/>
                </a:cubicBezTo>
                <a:cubicBezTo>
                  <a:pt x="13200" y="25130"/>
                  <a:pt x="13224" y="25017"/>
                  <a:pt x="13222" y="24907"/>
                </a:cubicBezTo>
                <a:cubicBezTo>
                  <a:pt x="13220" y="24778"/>
                  <a:pt x="13107" y="24687"/>
                  <a:pt x="13042" y="24582"/>
                </a:cubicBezTo>
                <a:cubicBezTo>
                  <a:pt x="12914" y="24378"/>
                  <a:pt x="12829" y="24154"/>
                  <a:pt x="12777" y="23918"/>
                </a:cubicBezTo>
                <a:cubicBezTo>
                  <a:pt x="12667" y="23424"/>
                  <a:pt x="12700" y="22903"/>
                  <a:pt x="12760" y="22402"/>
                </a:cubicBezTo>
                <a:cubicBezTo>
                  <a:pt x="12825" y="21856"/>
                  <a:pt x="12928" y="21313"/>
                  <a:pt x="12991" y="20766"/>
                </a:cubicBezTo>
                <a:cubicBezTo>
                  <a:pt x="13138" y="19498"/>
                  <a:pt x="13165" y="18220"/>
                  <a:pt x="13259" y="16947"/>
                </a:cubicBezTo>
                <a:cubicBezTo>
                  <a:pt x="13306" y="16306"/>
                  <a:pt x="13371" y="15667"/>
                  <a:pt x="13476" y="15033"/>
                </a:cubicBezTo>
                <a:cubicBezTo>
                  <a:pt x="13580" y="14418"/>
                  <a:pt x="13717" y="13809"/>
                  <a:pt x="13850" y="13199"/>
                </a:cubicBezTo>
                <a:cubicBezTo>
                  <a:pt x="14117" y="11977"/>
                  <a:pt x="14332" y="10761"/>
                  <a:pt x="14312" y="9506"/>
                </a:cubicBezTo>
                <a:cubicBezTo>
                  <a:pt x="14292" y="8213"/>
                  <a:pt x="14104" y="6931"/>
                  <a:pt x="14032" y="5641"/>
                </a:cubicBezTo>
                <a:cubicBezTo>
                  <a:pt x="13973" y="4552"/>
                  <a:pt x="14026" y="3448"/>
                  <a:pt x="13821" y="2371"/>
                </a:cubicBezTo>
                <a:cubicBezTo>
                  <a:pt x="13723" y="1854"/>
                  <a:pt x="13559" y="1346"/>
                  <a:pt x="13296" y="889"/>
                </a:cubicBezTo>
                <a:cubicBezTo>
                  <a:pt x="13046" y="456"/>
                  <a:pt x="12681" y="18"/>
                  <a:pt x="12141" y="1"/>
                </a:cubicBezTo>
                <a:cubicBezTo>
                  <a:pt x="12128" y="1"/>
                  <a:pt x="12116" y="0"/>
                  <a:pt x="12104" y="0"/>
                </a:cubicBezTo>
                <a:close/>
              </a:path>
            </a:pathLst>
          </a:custGeom>
          <a:solidFill>
            <a:srgbClr val="FF6EA7">
              <a:alpha val="49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 name="Google Shape;75;p3"/>
          <p:cNvSpPr/>
          <p:nvPr/>
        </p:nvSpPr>
        <p:spPr>
          <a:xfrm>
            <a:off x="-279099" y="5418325"/>
            <a:ext cx="3398740" cy="2613323"/>
          </a:xfrm>
          <a:custGeom>
            <a:avLst/>
            <a:gdLst/>
            <a:ahLst/>
            <a:cxnLst/>
            <a:rect l="l" t="t" r="r" b="b"/>
            <a:pathLst>
              <a:path w="16243" h="12489" extrusionOk="0">
                <a:moveTo>
                  <a:pt x="3844" y="0"/>
                </a:moveTo>
                <a:cubicBezTo>
                  <a:pt x="3285" y="0"/>
                  <a:pt x="2723" y="148"/>
                  <a:pt x="2228" y="400"/>
                </a:cubicBezTo>
                <a:cubicBezTo>
                  <a:pt x="1280" y="883"/>
                  <a:pt x="590" y="1767"/>
                  <a:pt x="156" y="2720"/>
                </a:cubicBezTo>
                <a:cubicBezTo>
                  <a:pt x="49" y="2956"/>
                  <a:pt x="1" y="3596"/>
                  <a:pt x="54" y="3596"/>
                </a:cubicBezTo>
                <a:cubicBezTo>
                  <a:pt x="57" y="3596"/>
                  <a:pt x="61" y="3593"/>
                  <a:pt x="66" y="3588"/>
                </a:cubicBezTo>
                <a:cubicBezTo>
                  <a:pt x="269" y="4868"/>
                  <a:pt x="1355" y="5759"/>
                  <a:pt x="2294" y="6557"/>
                </a:cubicBezTo>
                <a:cubicBezTo>
                  <a:pt x="3560" y="7632"/>
                  <a:pt x="4723" y="8824"/>
                  <a:pt x="5756" y="10126"/>
                </a:cubicBezTo>
                <a:cubicBezTo>
                  <a:pt x="6340" y="10862"/>
                  <a:pt x="6881" y="11633"/>
                  <a:pt x="7379" y="12430"/>
                </a:cubicBezTo>
                <a:cubicBezTo>
                  <a:pt x="7403" y="12468"/>
                  <a:pt x="7442" y="12488"/>
                  <a:pt x="7481" y="12488"/>
                </a:cubicBezTo>
                <a:cubicBezTo>
                  <a:pt x="7510" y="12488"/>
                  <a:pt x="7539" y="12478"/>
                  <a:pt x="7563" y="12456"/>
                </a:cubicBezTo>
                <a:cubicBezTo>
                  <a:pt x="9372" y="10767"/>
                  <a:pt x="11182" y="9079"/>
                  <a:pt x="12991" y="7391"/>
                </a:cubicBezTo>
                <a:cubicBezTo>
                  <a:pt x="13444" y="6969"/>
                  <a:pt x="13897" y="6547"/>
                  <a:pt x="14348" y="6125"/>
                </a:cubicBezTo>
                <a:cubicBezTo>
                  <a:pt x="14774" y="5728"/>
                  <a:pt x="15224" y="5346"/>
                  <a:pt x="15621" y="4920"/>
                </a:cubicBezTo>
                <a:cubicBezTo>
                  <a:pt x="15956" y="4561"/>
                  <a:pt x="16230" y="4130"/>
                  <a:pt x="16237" y="3625"/>
                </a:cubicBezTo>
                <a:cubicBezTo>
                  <a:pt x="16243" y="3173"/>
                  <a:pt x="16055" y="2737"/>
                  <a:pt x="15772" y="2393"/>
                </a:cubicBezTo>
                <a:cubicBezTo>
                  <a:pt x="15118" y="1597"/>
                  <a:pt x="13969" y="1326"/>
                  <a:pt x="12990" y="1230"/>
                </a:cubicBezTo>
                <a:cubicBezTo>
                  <a:pt x="12782" y="1209"/>
                  <a:pt x="12575" y="1199"/>
                  <a:pt x="12369" y="1199"/>
                </a:cubicBezTo>
                <a:cubicBezTo>
                  <a:pt x="11579" y="1199"/>
                  <a:pt x="10805" y="1344"/>
                  <a:pt x="10046" y="1589"/>
                </a:cubicBezTo>
                <a:cubicBezTo>
                  <a:pt x="9458" y="1779"/>
                  <a:pt x="8842" y="1996"/>
                  <a:pt x="8230" y="1996"/>
                </a:cubicBezTo>
                <a:cubicBezTo>
                  <a:pt x="7924" y="1996"/>
                  <a:pt x="7618" y="1942"/>
                  <a:pt x="7317" y="1801"/>
                </a:cubicBezTo>
                <a:cubicBezTo>
                  <a:pt x="6411" y="1378"/>
                  <a:pt x="5786" y="517"/>
                  <a:pt x="4835" y="170"/>
                </a:cubicBezTo>
                <a:cubicBezTo>
                  <a:pt x="4516" y="54"/>
                  <a:pt x="4181" y="0"/>
                  <a:pt x="3844" y="0"/>
                </a:cubicBezTo>
                <a:close/>
              </a:path>
            </a:pathLst>
          </a:custGeom>
          <a:solidFill>
            <a:srgbClr val="B2F7EF">
              <a:alpha val="497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 name="Google Shape;76;p3"/>
          <p:cNvSpPr/>
          <p:nvPr/>
        </p:nvSpPr>
        <p:spPr>
          <a:xfrm>
            <a:off x="-264453" y="-371331"/>
            <a:ext cx="2601941" cy="5060084"/>
          </a:xfrm>
          <a:custGeom>
            <a:avLst/>
            <a:gdLst/>
            <a:ahLst/>
            <a:cxnLst/>
            <a:rect l="l" t="t" r="r" b="b"/>
            <a:pathLst>
              <a:path w="12435" h="24182" extrusionOk="0">
                <a:moveTo>
                  <a:pt x="7995" y="0"/>
                </a:moveTo>
                <a:cubicBezTo>
                  <a:pt x="6753" y="0"/>
                  <a:pt x="5507" y="123"/>
                  <a:pt x="4282" y="305"/>
                </a:cubicBezTo>
                <a:cubicBezTo>
                  <a:pt x="3647" y="400"/>
                  <a:pt x="3014" y="509"/>
                  <a:pt x="2384" y="629"/>
                </a:cubicBezTo>
                <a:cubicBezTo>
                  <a:pt x="1767" y="745"/>
                  <a:pt x="1135" y="843"/>
                  <a:pt x="528" y="997"/>
                </a:cubicBezTo>
                <a:cubicBezTo>
                  <a:pt x="284" y="1059"/>
                  <a:pt x="86" y="1199"/>
                  <a:pt x="44" y="1438"/>
                </a:cubicBezTo>
                <a:cubicBezTo>
                  <a:pt x="1" y="1675"/>
                  <a:pt x="98" y="1906"/>
                  <a:pt x="177" y="2128"/>
                </a:cubicBezTo>
                <a:cubicBezTo>
                  <a:pt x="371" y="2674"/>
                  <a:pt x="529" y="3231"/>
                  <a:pt x="657" y="3795"/>
                </a:cubicBezTo>
                <a:cubicBezTo>
                  <a:pt x="1173" y="6076"/>
                  <a:pt x="1176" y="8421"/>
                  <a:pt x="1157" y="10740"/>
                </a:cubicBezTo>
                <a:cubicBezTo>
                  <a:pt x="1137" y="13166"/>
                  <a:pt x="1119" y="15594"/>
                  <a:pt x="956" y="18015"/>
                </a:cubicBezTo>
                <a:cubicBezTo>
                  <a:pt x="873" y="19227"/>
                  <a:pt x="754" y="20438"/>
                  <a:pt x="578" y="21641"/>
                </a:cubicBezTo>
                <a:cubicBezTo>
                  <a:pt x="533" y="21947"/>
                  <a:pt x="484" y="22253"/>
                  <a:pt x="431" y="22559"/>
                </a:cubicBezTo>
                <a:cubicBezTo>
                  <a:pt x="386" y="22822"/>
                  <a:pt x="322" y="23092"/>
                  <a:pt x="343" y="23359"/>
                </a:cubicBezTo>
                <a:cubicBezTo>
                  <a:pt x="374" y="23781"/>
                  <a:pt x="660" y="24173"/>
                  <a:pt x="1161" y="24181"/>
                </a:cubicBezTo>
                <a:cubicBezTo>
                  <a:pt x="1165" y="24181"/>
                  <a:pt x="1169" y="24181"/>
                  <a:pt x="1173" y="24181"/>
                </a:cubicBezTo>
                <a:cubicBezTo>
                  <a:pt x="1371" y="24181"/>
                  <a:pt x="1540" y="24099"/>
                  <a:pt x="1654" y="23951"/>
                </a:cubicBezTo>
                <a:cubicBezTo>
                  <a:pt x="1675" y="23925"/>
                  <a:pt x="1683" y="23898"/>
                  <a:pt x="1682" y="23874"/>
                </a:cubicBezTo>
                <a:lnTo>
                  <a:pt x="1682" y="23874"/>
                </a:lnTo>
                <a:cubicBezTo>
                  <a:pt x="1847" y="23898"/>
                  <a:pt x="2014" y="23909"/>
                  <a:pt x="2180" y="23909"/>
                </a:cubicBezTo>
                <a:cubicBezTo>
                  <a:pt x="2943" y="23909"/>
                  <a:pt x="3699" y="23667"/>
                  <a:pt x="4311" y="23242"/>
                </a:cubicBezTo>
                <a:cubicBezTo>
                  <a:pt x="4708" y="22966"/>
                  <a:pt x="5045" y="22616"/>
                  <a:pt x="5275" y="22211"/>
                </a:cubicBezTo>
                <a:cubicBezTo>
                  <a:pt x="5529" y="21761"/>
                  <a:pt x="5637" y="21258"/>
                  <a:pt x="5672" y="20756"/>
                </a:cubicBezTo>
                <a:cubicBezTo>
                  <a:pt x="5745" y="19694"/>
                  <a:pt x="5474" y="18600"/>
                  <a:pt x="5753" y="17552"/>
                </a:cubicBezTo>
                <a:cubicBezTo>
                  <a:pt x="5970" y="16734"/>
                  <a:pt x="6573" y="16141"/>
                  <a:pt x="7340" y="15710"/>
                </a:cubicBezTo>
                <a:cubicBezTo>
                  <a:pt x="8075" y="15296"/>
                  <a:pt x="8888" y="15018"/>
                  <a:pt x="9665" y="14682"/>
                </a:cubicBezTo>
                <a:cubicBezTo>
                  <a:pt x="10395" y="14367"/>
                  <a:pt x="11138" y="13992"/>
                  <a:pt x="11650" y="13407"/>
                </a:cubicBezTo>
                <a:cubicBezTo>
                  <a:pt x="12358" y="12597"/>
                  <a:pt x="12435" y="11553"/>
                  <a:pt x="12147" y="10578"/>
                </a:cubicBezTo>
                <a:cubicBezTo>
                  <a:pt x="11808" y="9430"/>
                  <a:pt x="11016" y="8461"/>
                  <a:pt x="10472" y="7396"/>
                </a:cubicBezTo>
                <a:cubicBezTo>
                  <a:pt x="9923" y="6314"/>
                  <a:pt x="9632" y="5096"/>
                  <a:pt x="9791" y="3904"/>
                </a:cubicBezTo>
                <a:cubicBezTo>
                  <a:pt x="9926" y="2896"/>
                  <a:pt x="10412" y="1909"/>
                  <a:pt x="11209" y="1194"/>
                </a:cubicBezTo>
                <a:cubicBezTo>
                  <a:pt x="11406" y="1016"/>
                  <a:pt x="11621" y="858"/>
                  <a:pt x="11854" y="718"/>
                </a:cubicBezTo>
                <a:cubicBezTo>
                  <a:pt x="11960" y="654"/>
                  <a:pt x="11944" y="503"/>
                  <a:pt x="11818" y="468"/>
                </a:cubicBezTo>
                <a:cubicBezTo>
                  <a:pt x="10568" y="132"/>
                  <a:pt x="9284" y="0"/>
                  <a:pt x="7995" y="0"/>
                </a:cubicBezTo>
                <a:close/>
              </a:path>
            </a:pathLst>
          </a:custGeom>
          <a:solidFill>
            <a:srgbClr val="FFE652">
              <a:alpha val="5028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 name="Google Shape;77;p3"/>
          <p:cNvSpPr txBox="1">
            <a:spLocks noGrp="1"/>
          </p:cNvSpPr>
          <p:nvPr>
            <p:ph type="title"/>
          </p:nvPr>
        </p:nvSpPr>
        <p:spPr>
          <a:xfrm>
            <a:off x="3849000" y="1333800"/>
            <a:ext cx="44940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solidFill>
                  <a:schemeClr val="dk1"/>
                </a:solidFill>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78" name="Google Shape;78;p3">
            <a:hlinkClick r:id="" action="ppaction://noaction"/>
          </p:cNvPr>
          <p:cNvSpPr txBox="1">
            <a:spLocks noGrp="1"/>
          </p:cNvSpPr>
          <p:nvPr>
            <p:ph type="subTitle" idx="1"/>
          </p:nvPr>
        </p:nvSpPr>
        <p:spPr>
          <a:xfrm>
            <a:off x="5230967" y="4493067"/>
            <a:ext cx="1730400" cy="7892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100"/>
              <a:buFont typeface="Gloria Hallelujah"/>
              <a:buNone/>
              <a:defRPr sz="2667">
                <a:solidFill>
                  <a:schemeClr val="dk1"/>
                </a:solidFill>
                <a:latin typeface="Gloria Hallelujah"/>
                <a:ea typeface="Gloria Hallelujah"/>
                <a:cs typeface="Gloria Hallelujah"/>
                <a:sym typeface="Gloria Hallelujah"/>
              </a:defRPr>
            </a:lvl1pPr>
            <a:lvl2pPr lvl="1" algn="ctr" rtl="0">
              <a:lnSpc>
                <a:spcPct val="100000"/>
              </a:lnSpc>
              <a:spcBef>
                <a:spcPts val="0"/>
              </a:spcBef>
              <a:spcAft>
                <a:spcPts val="0"/>
              </a:spcAft>
              <a:buSzPts val="2100"/>
              <a:buFont typeface="Gloria Hallelujah"/>
              <a:buNone/>
              <a:defRPr sz="2800">
                <a:latin typeface="Gloria Hallelujah"/>
                <a:ea typeface="Gloria Hallelujah"/>
                <a:cs typeface="Gloria Hallelujah"/>
                <a:sym typeface="Gloria Hallelujah"/>
              </a:defRPr>
            </a:lvl2pPr>
            <a:lvl3pPr lvl="2" algn="ctr" rtl="0">
              <a:lnSpc>
                <a:spcPct val="100000"/>
              </a:lnSpc>
              <a:spcBef>
                <a:spcPts val="0"/>
              </a:spcBef>
              <a:spcAft>
                <a:spcPts val="0"/>
              </a:spcAft>
              <a:buSzPts val="2100"/>
              <a:buFont typeface="Gloria Hallelujah"/>
              <a:buNone/>
              <a:defRPr sz="2800">
                <a:latin typeface="Gloria Hallelujah"/>
                <a:ea typeface="Gloria Hallelujah"/>
                <a:cs typeface="Gloria Hallelujah"/>
                <a:sym typeface="Gloria Hallelujah"/>
              </a:defRPr>
            </a:lvl3pPr>
            <a:lvl4pPr lvl="3" algn="ctr" rtl="0">
              <a:lnSpc>
                <a:spcPct val="100000"/>
              </a:lnSpc>
              <a:spcBef>
                <a:spcPts val="0"/>
              </a:spcBef>
              <a:spcAft>
                <a:spcPts val="0"/>
              </a:spcAft>
              <a:buSzPts val="2100"/>
              <a:buFont typeface="Gloria Hallelujah"/>
              <a:buNone/>
              <a:defRPr sz="2800">
                <a:latin typeface="Gloria Hallelujah"/>
                <a:ea typeface="Gloria Hallelujah"/>
                <a:cs typeface="Gloria Hallelujah"/>
                <a:sym typeface="Gloria Hallelujah"/>
              </a:defRPr>
            </a:lvl4pPr>
            <a:lvl5pPr lvl="4" algn="ctr" rtl="0">
              <a:lnSpc>
                <a:spcPct val="100000"/>
              </a:lnSpc>
              <a:spcBef>
                <a:spcPts val="0"/>
              </a:spcBef>
              <a:spcAft>
                <a:spcPts val="0"/>
              </a:spcAft>
              <a:buSzPts val="2100"/>
              <a:buFont typeface="Gloria Hallelujah"/>
              <a:buNone/>
              <a:defRPr sz="2800">
                <a:latin typeface="Gloria Hallelujah"/>
                <a:ea typeface="Gloria Hallelujah"/>
                <a:cs typeface="Gloria Hallelujah"/>
                <a:sym typeface="Gloria Hallelujah"/>
              </a:defRPr>
            </a:lvl5pPr>
            <a:lvl6pPr lvl="5" algn="ctr" rtl="0">
              <a:lnSpc>
                <a:spcPct val="100000"/>
              </a:lnSpc>
              <a:spcBef>
                <a:spcPts val="0"/>
              </a:spcBef>
              <a:spcAft>
                <a:spcPts val="0"/>
              </a:spcAft>
              <a:buSzPts val="2100"/>
              <a:buFont typeface="Gloria Hallelujah"/>
              <a:buNone/>
              <a:defRPr sz="2800">
                <a:latin typeface="Gloria Hallelujah"/>
                <a:ea typeface="Gloria Hallelujah"/>
                <a:cs typeface="Gloria Hallelujah"/>
                <a:sym typeface="Gloria Hallelujah"/>
              </a:defRPr>
            </a:lvl6pPr>
            <a:lvl7pPr lvl="6" algn="ctr" rtl="0">
              <a:lnSpc>
                <a:spcPct val="100000"/>
              </a:lnSpc>
              <a:spcBef>
                <a:spcPts val="0"/>
              </a:spcBef>
              <a:spcAft>
                <a:spcPts val="0"/>
              </a:spcAft>
              <a:buSzPts val="2100"/>
              <a:buFont typeface="Gloria Hallelujah"/>
              <a:buNone/>
              <a:defRPr sz="2800">
                <a:latin typeface="Gloria Hallelujah"/>
                <a:ea typeface="Gloria Hallelujah"/>
                <a:cs typeface="Gloria Hallelujah"/>
                <a:sym typeface="Gloria Hallelujah"/>
              </a:defRPr>
            </a:lvl7pPr>
            <a:lvl8pPr lvl="7" algn="ctr" rtl="0">
              <a:lnSpc>
                <a:spcPct val="100000"/>
              </a:lnSpc>
              <a:spcBef>
                <a:spcPts val="0"/>
              </a:spcBef>
              <a:spcAft>
                <a:spcPts val="0"/>
              </a:spcAft>
              <a:buSzPts val="2100"/>
              <a:buFont typeface="Gloria Hallelujah"/>
              <a:buNone/>
              <a:defRPr sz="2800">
                <a:latin typeface="Gloria Hallelujah"/>
                <a:ea typeface="Gloria Hallelujah"/>
                <a:cs typeface="Gloria Hallelujah"/>
                <a:sym typeface="Gloria Hallelujah"/>
              </a:defRPr>
            </a:lvl8pPr>
            <a:lvl9pPr lvl="8" algn="ctr" rtl="0">
              <a:lnSpc>
                <a:spcPct val="100000"/>
              </a:lnSpc>
              <a:spcBef>
                <a:spcPts val="0"/>
              </a:spcBef>
              <a:spcAft>
                <a:spcPts val="0"/>
              </a:spcAft>
              <a:buSzPts val="2100"/>
              <a:buFont typeface="Gloria Hallelujah"/>
              <a:buNone/>
              <a:defRPr sz="2800">
                <a:latin typeface="Gloria Hallelujah"/>
                <a:ea typeface="Gloria Hallelujah"/>
                <a:cs typeface="Gloria Hallelujah"/>
                <a:sym typeface="Gloria Hallelujah"/>
              </a:defRPr>
            </a:lvl9pPr>
          </a:lstStyle>
          <a:p>
            <a:endParaRPr/>
          </a:p>
        </p:txBody>
      </p:sp>
      <p:sp>
        <p:nvSpPr>
          <p:cNvPr id="79" name="Google Shape;79;p3"/>
          <p:cNvSpPr txBox="1">
            <a:spLocks noGrp="1"/>
          </p:cNvSpPr>
          <p:nvPr>
            <p:ph type="subTitle" idx="2"/>
          </p:nvPr>
        </p:nvSpPr>
        <p:spPr>
          <a:xfrm>
            <a:off x="4055300" y="3080033"/>
            <a:ext cx="4081600" cy="7892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100"/>
              <a:buFont typeface="Raleway SemiBold"/>
              <a:buNone/>
              <a:defRPr sz="2133">
                <a:solidFill>
                  <a:schemeClr val="dk1"/>
                </a:solidFill>
                <a:latin typeface="Raleway SemiBold"/>
                <a:ea typeface="Raleway SemiBold"/>
                <a:cs typeface="Raleway SemiBold"/>
                <a:sym typeface="Raleway SemiBold"/>
              </a:defRPr>
            </a:lvl1pPr>
            <a:lvl2pPr lvl="1" algn="ctr" rtl="0">
              <a:lnSpc>
                <a:spcPct val="100000"/>
              </a:lnSpc>
              <a:spcBef>
                <a:spcPts val="0"/>
              </a:spcBef>
              <a:spcAft>
                <a:spcPts val="0"/>
              </a:spcAft>
              <a:buSzPts val="2100"/>
              <a:buFont typeface="Gloria Hallelujah"/>
              <a:buNone/>
              <a:defRPr sz="2800">
                <a:latin typeface="Gloria Hallelujah"/>
                <a:ea typeface="Gloria Hallelujah"/>
                <a:cs typeface="Gloria Hallelujah"/>
                <a:sym typeface="Gloria Hallelujah"/>
              </a:defRPr>
            </a:lvl2pPr>
            <a:lvl3pPr lvl="2" algn="ctr" rtl="0">
              <a:lnSpc>
                <a:spcPct val="100000"/>
              </a:lnSpc>
              <a:spcBef>
                <a:spcPts val="0"/>
              </a:spcBef>
              <a:spcAft>
                <a:spcPts val="0"/>
              </a:spcAft>
              <a:buSzPts val="2100"/>
              <a:buFont typeface="Gloria Hallelujah"/>
              <a:buNone/>
              <a:defRPr sz="2800">
                <a:latin typeface="Gloria Hallelujah"/>
                <a:ea typeface="Gloria Hallelujah"/>
                <a:cs typeface="Gloria Hallelujah"/>
                <a:sym typeface="Gloria Hallelujah"/>
              </a:defRPr>
            </a:lvl3pPr>
            <a:lvl4pPr lvl="3" algn="ctr" rtl="0">
              <a:lnSpc>
                <a:spcPct val="100000"/>
              </a:lnSpc>
              <a:spcBef>
                <a:spcPts val="0"/>
              </a:spcBef>
              <a:spcAft>
                <a:spcPts val="0"/>
              </a:spcAft>
              <a:buSzPts val="2100"/>
              <a:buFont typeface="Gloria Hallelujah"/>
              <a:buNone/>
              <a:defRPr sz="2800">
                <a:latin typeface="Gloria Hallelujah"/>
                <a:ea typeface="Gloria Hallelujah"/>
                <a:cs typeface="Gloria Hallelujah"/>
                <a:sym typeface="Gloria Hallelujah"/>
              </a:defRPr>
            </a:lvl4pPr>
            <a:lvl5pPr lvl="4" algn="ctr" rtl="0">
              <a:lnSpc>
                <a:spcPct val="100000"/>
              </a:lnSpc>
              <a:spcBef>
                <a:spcPts val="0"/>
              </a:spcBef>
              <a:spcAft>
                <a:spcPts val="0"/>
              </a:spcAft>
              <a:buSzPts val="2100"/>
              <a:buFont typeface="Gloria Hallelujah"/>
              <a:buNone/>
              <a:defRPr sz="2800">
                <a:latin typeface="Gloria Hallelujah"/>
                <a:ea typeface="Gloria Hallelujah"/>
                <a:cs typeface="Gloria Hallelujah"/>
                <a:sym typeface="Gloria Hallelujah"/>
              </a:defRPr>
            </a:lvl5pPr>
            <a:lvl6pPr lvl="5" algn="ctr" rtl="0">
              <a:lnSpc>
                <a:spcPct val="100000"/>
              </a:lnSpc>
              <a:spcBef>
                <a:spcPts val="0"/>
              </a:spcBef>
              <a:spcAft>
                <a:spcPts val="0"/>
              </a:spcAft>
              <a:buSzPts val="2100"/>
              <a:buFont typeface="Gloria Hallelujah"/>
              <a:buNone/>
              <a:defRPr sz="2800">
                <a:latin typeface="Gloria Hallelujah"/>
                <a:ea typeface="Gloria Hallelujah"/>
                <a:cs typeface="Gloria Hallelujah"/>
                <a:sym typeface="Gloria Hallelujah"/>
              </a:defRPr>
            </a:lvl6pPr>
            <a:lvl7pPr lvl="6" algn="ctr" rtl="0">
              <a:lnSpc>
                <a:spcPct val="100000"/>
              </a:lnSpc>
              <a:spcBef>
                <a:spcPts val="0"/>
              </a:spcBef>
              <a:spcAft>
                <a:spcPts val="0"/>
              </a:spcAft>
              <a:buSzPts val="2100"/>
              <a:buFont typeface="Gloria Hallelujah"/>
              <a:buNone/>
              <a:defRPr sz="2800">
                <a:latin typeface="Gloria Hallelujah"/>
                <a:ea typeface="Gloria Hallelujah"/>
                <a:cs typeface="Gloria Hallelujah"/>
                <a:sym typeface="Gloria Hallelujah"/>
              </a:defRPr>
            </a:lvl7pPr>
            <a:lvl8pPr lvl="7" algn="ctr" rtl="0">
              <a:lnSpc>
                <a:spcPct val="100000"/>
              </a:lnSpc>
              <a:spcBef>
                <a:spcPts val="0"/>
              </a:spcBef>
              <a:spcAft>
                <a:spcPts val="0"/>
              </a:spcAft>
              <a:buSzPts val="2100"/>
              <a:buFont typeface="Gloria Hallelujah"/>
              <a:buNone/>
              <a:defRPr sz="2800">
                <a:latin typeface="Gloria Hallelujah"/>
                <a:ea typeface="Gloria Hallelujah"/>
                <a:cs typeface="Gloria Hallelujah"/>
                <a:sym typeface="Gloria Hallelujah"/>
              </a:defRPr>
            </a:lvl8pPr>
            <a:lvl9pPr lvl="8" algn="ctr" rtl="0">
              <a:lnSpc>
                <a:spcPct val="100000"/>
              </a:lnSpc>
              <a:spcBef>
                <a:spcPts val="0"/>
              </a:spcBef>
              <a:spcAft>
                <a:spcPts val="0"/>
              </a:spcAft>
              <a:buSzPts val="2100"/>
              <a:buFont typeface="Gloria Hallelujah"/>
              <a:buNone/>
              <a:defRPr sz="2800">
                <a:latin typeface="Gloria Hallelujah"/>
                <a:ea typeface="Gloria Hallelujah"/>
                <a:cs typeface="Gloria Hallelujah"/>
                <a:sym typeface="Gloria Hallelujah"/>
              </a:defRPr>
            </a:lvl9pPr>
          </a:lstStyle>
          <a:p>
            <a:endParaRPr/>
          </a:p>
        </p:txBody>
      </p:sp>
      <p:sp>
        <p:nvSpPr>
          <p:cNvPr id="80" name="Google Shape;80;p3"/>
          <p:cNvSpPr/>
          <p:nvPr/>
        </p:nvSpPr>
        <p:spPr>
          <a:xfrm rot="-906775">
            <a:off x="9000867" y="6217200"/>
            <a:ext cx="807728" cy="189249"/>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rgbClr val="CCB1F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1" name="Google Shape;81;p3"/>
          <p:cNvGrpSpPr/>
          <p:nvPr/>
        </p:nvGrpSpPr>
        <p:grpSpPr>
          <a:xfrm rot="-5400000">
            <a:off x="11510567" y="585420"/>
            <a:ext cx="295696" cy="267845"/>
            <a:chOff x="1640475" y="1197075"/>
            <a:chExt cx="55475" cy="50250"/>
          </a:xfrm>
        </p:grpSpPr>
        <p:sp>
          <p:nvSpPr>
            <p:cNvPr id="82" name="Google Shape;82;p3"/>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 name="Google Shape;83;p3"/>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 name="Google Shape;84;p3"/>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5" name="Google Shape;85;p3"/>
          <p:cNvSpPr/>
          <p:nvPr/>
        </p:nvSpPr>
        <p:spPr>
          <a:xfrm rot="9965797">
            <a:off x="-542457" y="4341410"/>
            <a:ext cx="1325152" cy="2076284"/>
          </a:xfrm>
          <a:custGeom>
            <a:avLst/>
            <a:gdLst/>
            <a:ahLst/>
            <a:cxnLst/>
            <a:rect l="l" t="t" r="r" b="b"/>
            <a:pathLst>
              <a:path w="14343" h="22473" extrusionOk="0">
                <a:moveTo>
                  <a:pt x="14283" y="0"/>
                </a:moveTo>
                <a:cubicBezTo>
                  <a:pt x="14278" y="0"/>
                  <a:pt x="14274" y="1"/>
                  <a:pt x="14269" y="2"/>
                </a:cubicBezTo>
                <a:cubicBezTo>
                  <a:pt x="14076" y="49"/>
                  <a:pt x="13869" y="90"/>
                  <a:pt x="13618" y="128"/>
                </a:cubicBezTo>
                <a:cubicBezTo>
                  <a:pt x="13588" y="133"/>
                  <a:pt x="13567" y="161"/>
                  <a:pt x="13572" y="192"/>
                </a:cubicBezTo>
                <a:cubicBezTo>
                  <a:pt x="13576" y="219"/>
                  <a:pt x="13599" y="239"/>
                  <a:pt x="13626" y="239"/>
                </a:cubicBezTo>
                <a:cubicBezTo>
                  <a:pt x="13629" y="239"/>
                  <a:pt x="13632" y="238"/>
                  <a:pt x="13635" y="238"/>
                </a:cubicBezTo>
                <a:cubicBezTo>
                  <a:pt x="13889" y="199"/>
                  <a:pt x="14098" y="158"/>
                  <a:pt x="14295" y="110"/>
                </a:cubicBezTo>
                <a:cubicBezTo>
                  <a:pt x="14325" y="102"/>
                  <a:pt x="14343" y="73"/>
                  <a:pt x="14336" y="43"/>
                </a:cubicBezTo>
                <a:cubicBezTo>
                  <a:pt x="14330" y="17"/>
                  <a:pt x="14308" y="0"/>
                  <a:pt x="14283" y="0"/>
                </a:cubicBezTo>
                <a:close/>
                <a:moveTo>
                  <a:pt x="12856" y="233"/>
                </a:moveTo>
                <a:cubicBezTo>
                  <a:pt x="12853" y="233"/>
                  <a:pt x="12851" y="233"/>
                  <a:pt x="12848" y="234"/>
                </a:cubicBezTo>
                <a:cubicBezTo>
                  <a:pt x="12559" y="272"/>
                  <a:pt x="12317" y="308"/>
                  <a:pt x="12076" y="353"/>
                </a:cubicBezTo>
                <a:cubicBezTo>
                  <a:pt x="12046" y="360"/>
                  <a:pt x="12026" y="389"/>
                  <a:pt x="12032" y="419"/>
                </a:cubicBezTo>
                <a:cubicBezTo>
                  <a:pt x="12036" y="445"/>
                  <a:pt x="12060" y="464"/>
                  <a:pt x="12087" y="464"/>
                </a:cubicBezTo>
                <a:cubicBezTo>
                  <a:pt x="12090" y="464"/>
                  <a:pt x="12093" y="464"/>
                  <a:pt x="12096" y="462"/>
                </a:cubicBezTo>
                <a:cubicBezTo>
                  <a:pt x="12336" y="418"/>
                  <a:pt x="12576" y="382"/>
                  <a:pt x="12862" y="345"/>
                </a:cubicBezTo>
                <a:cubicBezTo>
                  <a:pt x="12893" y="341"/>
                  <a:pt x="12915" y="313"/>
                  <a:pt x="12910" y="282"/>
                </a:cubicBezTo>
                <a:cubicBezTo>
                  <a:pt x="12906" y="254"/>
                  <a:pt x="12883" y="233"/>
                  <a:pt x="12856" y="233"/>
                </a:cubicBezTo>
                <a:close/>
                <a:moveTo>
                  <a:pt x="11334" y="548"/>
                </a:moveTo>
                <a:cubicBezTo>
                  <a:pt x="11328" y="548"/>
                  <a:pt x="11321" y="549"/>
                  <a:pt x="11315" y="551"/>
                </a:cubicBezTo>
                <a:cubicBezTo>
                  <a:pt x="11092" y="628"/>
                  <a:pt x="10892" y="718"/>
                  <a:pt x="10705" y="827"/>
                </a:cubicBezTo>
                <a:cubicBezTo>
                  <a:pt x="10670" y="846"/>
                  <a:pt x="10636" y="867"/>
                  <a:pt x="10603" y="888"/>
                </a:cubicBezTo>
                <a:cubicBezTo>
                  <a:pt x="10576" y="905"/>
                  <a:pt x="10569" y="939"/>
                  <a:pt x="10585" y="965"/>
                </a:cubicBezTo>
                <a:cubicBezTo>
                  <a:pt x="10595" y="982"/>
                  <a:pt x="10614" y="991"/>
                  <a:pt x="10632" y="991"/>
                </a:cubicBezTo>
                <a:cubicBezTo>
                  <a:pt x="10642" y="991"/>
                  <a:pt x="10653" y="988"/>
                  <a:pt x="10662" y="983"/>
                </a:cubicBezTo>
                <a:cubicBezTo>
                  <a:pt x="10695" y="962"/>
                  <a:pt x="10728" y="942"/>
                  <a:pt x="10761" y="923"/>
                </a:cubicBezTo>
                <a:cubicBezTo>
                  <a:pt x="10941" y="818"/>
                  <a:pt x="11136" y="731"/>
                  <a:pt x="11352" y="656"/>
                </a:cubicBezTo>
                <a:cubicBezTo>
                  <a:pt x="11382" y="646"/>
                  <a:pt x="11397" y="614"/>
                  <a:pt x="11386" y="585"/>
                </a:cubicBezTo>
                <a:cubicBezTo>
                  <a:pt x="11378" y="563"/>
                  <a:pt x="11357" y="548"/>
                  <a:pt x="11334" y="548"/>
                </a:cubicBezTo>
                <a:close/>
                <a:moveTo>
                  <a:pt x="10028" y="1368"/>
                </a:moveTo>
                <a:cubicBezTo>
                  <a:pt x="10013" y="1368"/>
                  <a:pt x="9999" y="1373"/>
                  <a:pt x="9989" y="1384"/>
                </a:cubicBezTo>
                <a:cubicBezTo>
                  <a:pt x="9813" y="1561"/>
                  <a:pt x="9645" y="1765"/>
                  <a:pt x="9486" y="1990"/>
                </a:cubicBezTo>
                <a:cubicBezTo>
                  <a:pt x="9469" y="2016"/>
                  <a:pt x="9476" y="2050"/>
                  <a:pt x="9500" y="2068"/>
                </a:cubicBezTo>
                <a:cubicBezTo>
                  <a:pt x="9510" y="2074"/>
                  <a:pt x="9522" y="2078"/>
                  <a:pt x="9532" y="2078"/>
                </a:cubicBezTo>
                <a:cubicBezTo>
                  <a:pt x="9550" y="2078"/>
                  <a:pt x="9567" y="2069"/>
                  <a:pt x="9578" y="2054"/>
                </a:cubicBezTo>
                <a:cubicBezTo>
                  <a:pt x="9732" y="1833"/>
                  <a:pt x="9897" y="1634"/>
                  <a:pt x="10068" y="1462"/>
                </a:cubicBezTo>
                <a:cubicBezTo>
                  <a:pt x="10089" y="1441"/>
                  <a:pt x="10089" y="1406"/>
                  <a:pt x="10068" y="1384"/>
                </a:cubicBezTo>
                <a:cubicBezTo>
                  <a:pt x="10056" y="1373"/>
                  <a:pt x="10042" y="1368"/>
                  <a:pt x="10028" y="1368"/>
                </a:cubicBezTo>
                <a:close/>
                <a:moveTo>
                  <a:pt x="9128" y="2632"/>
                </a:moveTo>
                <a:cubicBezTo>
                  <a:pt x="9109" y="2632"/>
                  <a:pt x="9090" y="2643"/>
                  <a:pt x="9079" y="2661"/>
                </a:cubicBezTo>
                <a:cubicBezTo>
                  <a:pt x="9048" y="2720"/>
                  <a:pt x="9019" y="2778"/>
                  <a:pt x="8989" y="2838"/>
                </a:cubicBezTo>
                <a:cubicBezTo>
                  <a:pt x="8905" y="3006"/>
                  <a:pt x="8823" y="3184"/>
                  <a:pt x="8745" y="3368"/>
                </a:cubicBezTo>
                <a:cubicBezTo>
                  <a:pt x="8733" y="3396"/>
                  <a:pt x="8746" y="3429"/>
                  <a:pt x="8774" y="3441"/>
                </a:cubicBezTo>
                <a:cubicBezTo>
                  <a:pt x="8781" y="3444"/>
                  <a:pt x="8789" y="3445"/>
                  <a:pt x="8796" y="3445"/>
                </a:cubicBezTo>
                <a:cubicBezTo>
                  <a:pt x="8818" y="3445"/>
                  <a:pt x="8838" y="3433"/>
                  <a:pt x="8847" y="3412"/>
                </a:cubicBezTo>
                <a:cubicBezTo>
                  <a:pt x="8925" y="3230"/>
                  <a:pt x="9006" y="3054"/>
                  <a:pt x="9088" y="2887"/>
                </a:cubicBezTo>
                <a:cubicBezTo>
                  <a:pt x="9117" y="2830"/>
                  <a:pt x="9147" y="2771"/>
                  <a:pt x="9178" y="2713"/>
                </a:cubicBezTo>
                <a:cubicBezTo>
                  <a:pt x="9193" y="2686"/>
                  <a:pt x="9182" y="2652"/>
                  <a:pt x="9154" y="2639"/>
                </a:cubicBezTo>
                <a:cubicBezTo>
                  <a:pt x="9146" y="2634"/>
                  <a:pt x="9137" y="2632"/>
                  <a:pt x="9128" y="2632"/>
                </a:cubicBezTo>
                <a:close/>
                <a:moveTo>
                  <a:pt x="8515" y="4060"/>
                </a:moveTo>
                <a:cubicBezTo>
                  <a:pt x="8491" y="4060"/>
                  <a:pt x="8470" y="4074"/>
                  <a:pt x="8462" y="4097"/>
                </a:cubicBezTo>
                <a:cubicBezTo>
                  <a:pt x="8381" y="4324"/>
                  <a:pt x="8301" y="4567"/>
                  <a:pt x="8216" y="4838"/>
                </a:cubicBezTo>
                <a:cubicBezTo>
                  <a:pt x="8208" y="4867"/>
                  <a:pt x="8224" y="4898"/>
                  <a:pt x="8254" y="4908"/>
                </a:cubicBezTo>
                <a:cubicBezTo>
                  <a:pt x="8259" y="4909"/>
                  <a:pt x="8264" y="4910"/>
                  <a:pt x="8270" y="4910"/>
                </a:cubicBezTo>
                <a:cubicBezTo>
                  <a:pt x="8293" y="4910"/>
                  <a:pt x="8316" y="4895"/>
                  <a:pt x="8322" y="4870"/>
                </a:cubicBezTo>
                <a:cubicBezTo>
                  <a:pt x="8406" y="4601"/>
                  <a:pt x="8486" y="4360"/>
                  <a:pt x="8567" y="4134"/>
                </a:cubicBezTo>
                <a:cubicBezTo>
                  <a:pt x="8576" y="4105"/>
                  <a:pt x="8561" y="4073"/>
                  <a:pt x="8533" y="4063"/>
                </a:cubicBezTo>
                <a:cubicBezTo>
                  <a:pt x="8527" y="4061"/>
                  <a:pt x="8521" y="4060"/>
                  <a:pt x="8515" y="4060"/>
                </a:cubicBezTo>
                <a:close/>
                <a:moveTo>
                  <a:pt x="8048" y="5545"/>
                </a:moveTo>
                <a:cubicBezTo>
                  <a:pt x="8023" y="5545"/>
                  <a:pt x="8001" y="5561"/>
                  <a:pt x="7994" y="5585"/>
                </a:cubicBezTo>
                <a:cubicBezTo>
                  <a:pt x="7956" y="5718"/>
                  <a:pt x="7918" y="5852"/>
                  <a:pt x="7880" y="5985"/>
                </a:cubicBezTo>
                <a:lnTo>
                  <a:pt x="7780" y="6333"/>
                </a:lnTo>
                <a:cubicBezTo>
                  <a:pt x="7772" y="6363"/>
                  <a:pt x="7789" y="6394"/>
                  <a:pt x="7819" y="6402"/>
                </a:cubicBezTo>
                <a:cubicBezTo>
                  <a:pt x="7823" y="6403"/>
                  <a:pt x="7829" y="6404"/>
                  <a:pt x="7834" y="6404"/>
                </a:cubicBezTo>
                <a:cubicBezTo>
                  <a:pt x="7858" y="6404"/>
                  <a:pt x="7880" y="6388"/>
                  <a:pt x="7887" y="6364"/>
                </a:cubicBezTo>
                <a:lnTo>
                  <a:pt x="7987" y="6016"/>
                </a:lnTo>
                <a:cubicBezTo>
                  <a:pt x="8025" y="5883"/>
                  <a:pt x="8062" y="5749"/>
                  <a:pt x="8101" y="5616"/>
                </a:cubicBezTo>
                <a:cubicBezTo>
                  <a:pt x="8109" y="5586"/>
                  <a:pt x="8092" y="5556"/>
                  <a:pt x="8064" y="5547"/>
                </a:cubicBezTo>
                <a:cubicBezTo>
                  <a:pt x="8058" y="5546"/>
                  <a:pt x="8053" y="5545"/>
                  <a:pt x="8048" y="5545"/>
                </a:cubicBezTo>
                <a:close/>
                <a:moveTo>
                  <a:pt x="7613" y="7039"/>
                </a:moveTo>
                <a:cubicBezTo>
                  <a:pt x="7589" y="7039"/>
                  <a:pt x="7567" y="7055"/>
                  <a:pt x="7559" y="7078"/>
                </a:cubicBezTo>
                <a:cubicBezTo>
                  <a:pt x="7522" y="7201"/>
                  <a:pt x="7482" y="7324"/>
                  <a:pt x="7443" y="7446"/>
                </a:cubicBezTo>
                <a:cubicBezTo>
                  <a:pt x="7402" y="7570"/>
                  <a:pt x="7361" y="7693"/>
                  <a:pt x="7317" y="7815"/>
                </a:cubicBezTo>
                <a:cubicBezTo>
                  <a:pt x="7306" y="7844"/>
                  <a:pt x="7321" y="7876"/>
                  <a:pt x="7350" y="7886"/>
                </a:cubicBezTo>
                <a:cubicBezTo>
                  <a:pt x="7356" y="7888"/>
                  <a:pt x="7363" y="7889"/>
                  <a:pt x="7369" y="7889"/>
                </a:cubicBezTo>
                <a:cubicBezTo>
                  <a:pt x="7392" y="7889"/>
                  <a:pt x="7413" y="7875"/>
                  <a:pt x="7421" y="7853"/>
                </a:cubicBezTo>
                <a:cubicBezTo>
                  <a:pt x="7465" y="7729"/>
                  <a:pt x="7508" y="7605"/>
                  <a:pt x="7549" y="7481"/>
                </a:cubicBezTo>
                <a:cubicBezTo>
                  <a:pt x="7589" y="7358"/>
                  <a:pt x="7628" y="7234"/>
                  <a:pt x="7666" y="7111"/>
                </a:cubicBezTo>
                <a:cubicBezTo>
                  <a:pt x="7675" y="7082"/>
                  <a:pt x="7659" y="7051"/>
                  <a:pt x="7630" y="7042"/>
                </a:cubicBezTo>
                <a:cubicBezTo>
                  <a:pt x="7624" y="7040"/>
                  <a:pt x="7618" y="7039"/>
                  <a:pt x="7613" y="7039"/>
                </a:cubicBezTo>
                <a:close/>
                <a:moveTo>
                  <a:pt x="7086" y="8503"/>
                </a:moveTo>
                <a:cubicBezTo>
                  <a:pt x="7065" y="8503"/>
                  <a:pt x="7045" y="8516"/>
                  <a:pt x="7036" y="8537"/>
                </a:cubicBezTo>
                <a:cubicBezTo>
                  <a:pt x="6931" y="8783"/>
                  <a:pt x="6820" y="9018"/>
                  <a:pt x="6706" y="9237"/>
                </a:cubicBezTo>
                <a:cubicBezTo>
                  <a:pt x="6692" y="9265"/>
                  <a:pt x="6703" y="9298"/>
                  <a:pt x="6729" y="9312"/>
                </a:cubicBezTo>
                <a:cubicBezTo>
                  <a:pt x="6738" y="9316"/>
                  <a:pt x="6746" y="9319"/>
                  <a:pt x="6755" y="9319"/>
                </a:cubicBezTo>
                <a:cubicBezTo>
                  <a:pt x="6775" y="9319"/>
                  <a:pt x="6794" y="9308"/>
                  <a:pt x="6804" y="9289"/>
                </a:cubicBezTo>
                <a:cubicBezTo>
                  <a:pt x="6919" y="9067"/>
                  <a:pt x="7032" y="8829"/>
                  <a:pt x="7138" y="8580"/>
                </a:cubicBezTo>
                <a:cubicBezTo>
                  <a:pt x="7150" y="8553"/>
                  <a:pt x="7136" y="8519"/>
                  <a:pt x="7108" y="8508"/>
                </a:cubicBezTo>
                <a:cubicBezTo>
                  <a:pt x="7101" y="8505"/>
                  <a:pt x="7094" y="8503"/>
                  <a:pt x="7086" y="8503"/>
                </a:cubicBezTo>
                <a:close/>
                <a:moveTo>
                  <a:pt x="1625" y="9185"/>
                </a:moveTo>
                <a:cubicBezTo>
                  <a:pt x="1347" y="9191"/>
                  <a:pt x="1086" y="9249"/>
                  <a:pt x="847" y="9356"/>
                </a:cubicBezTo>
                <a:cubicBezTo>
                  <a:pt x="820" y="9369"/>
                  <a:pt x="808" y="9401"/>
                  <a:pt x="820" y="9430"/>
                </a:cubicBezTo>
                <a:cubicBezTo>
                  <a:pt x="829" y="9450"/>
                  <a:pt x="849" y="9462"/>
                  <a:pt x="871" y="9462"/>
                </a:cubicBezTo>
                <a:cubicBezTo>
                  <a:pt x="878" y="9462"/>
                  <a:pt x="886" y="9461"/>
                  <a:pt x="893" y="9457"/>
                </a:cubicBezTo>
                <a:cubicBezTo>
                  <a:pt x="1118" y="9356"/>
                  <a:pt x="1364" y="9303"/>
                  <a:pt x="1627" y="9296"/>
                </a:cubicBezTo>
                <a:cubicBezTo>
                  <a:pt x="1658" y="9296"/>
                  <a:pt x="1682" y="9270"/>
                  <a:pt x="1682" y="9239"/>
                </a:cubicBezTo>
                <a:cubicBezTo>
                  <a:pt x="1681" y="9210"/>
                  <a:pt x="1656" y="9185"/>
                  <a:pt x="1626" y="9185"/>
                </a:cubicBezTo>
                <a:close/>
                <a:moveTo>
                  <a:pt x="2391" y="9302"/>
                </a:moveTo>
                <a:cubicBezTo>
                  <a:pt x="2368" y="9302"/>
                  <a:pt x="2346" y="9317"/>
                  <a:pt x="2339" y="9341"/>
                </a:cubicBezTo>
                <a:cubicBezTo>
                  <a:pt x="2329" y="9370"/>
                  <a:pt x="2345" y="9401"/>
                  <a:pt x="2374" y="9410"/>
                </a:cubicBezTo>
                <a:cubicBezTo>
                  <a:pt x="2620" y="9493"/>
                  <a:pt x="2844" y="9612"/>
                  <a:pt x="3042" y="9766"/>
                </a:cubicBezTo>
                <a:cubicBezTo>
                  <a:pt x="3051" y="9774"/>
                  <a:pt x="3063" y="9778"/>
                  <a:pt x="3076" y="9778"/>
                </a:cubicBezTo>
                <a:cubicBezTo>
                  <a:pt x="3092" y="9778"/>
                  <a:pt x="3108" y="9770"/>
                  <a:pt x="3120" y="9757"/>
                </a:cubicBezTo>
                <a:cubicBezTo>
                  <a:pt x="3138" y="9732"/>
                  <a:pt x="3133" y="9697"/>
                  <a:pt x="3109" y="9679"/>
                </a:cubicBezTo>
                <a:cubicBezTo>
                  <a:pt x="2902" y="9516"/>
                  <a:pt x="2667" y="9391"/>
                  <a:pt x="2409" y="9306"/>
                </a:cubicBezTo>
                <a:cubicBezTo>
                  <a:pt x="2403" y="9303"/>
                  <a:pt x="2397" y="9302"/>
                  <a:pt x="2391" y="9302"/>
                </a:cubicBezTo>
                <a:close/>
                <a:moveTo>
                  <a:pt x="6364" y="9879"/>
                </a:moveTo>
                <a:cubicBezTo>
                  <a:pt x="6346" y="9879"/>
                  <a:pt x="6328" y="9888"/>
                  <a:pt x="6317" y="9905"/>
                </a:cubicBezTo>
                <a:cubicBezTo>
                  <a:pt x="6173" y="10126"/>
                  <a:pt x="6019" y="10334"/>
                  <a:pt x="5859" y="10525"/>
                </a:cubicBezTo>
                <a:cubicBezTo>
                  <a:pt x="5838" y="10548"/>
                  <a:pt x="5841" y="10583"/>
                  <a:pt x="5865" y="10603"/>
                </a:cubicBezTo>
                <a:cubicBezTo>
                  <a:pt x="5876" y="10612"/>
                  <a:pt x="5889" y="10617"/>
                  <a:pt x="5901" y="10617"/>
                </a:cubicBezTo>
                <a:cubicBezTo>
                  <a:pt x="5917" y="10617"/>
                  <a:pt x="5932" y="10609"/>
                  <a:pt x="5944" y="10596"/>
                </a:cubicBezTo>
                <a:cubicBezTo>
                  <a:pt x="6106" y="10403"/>
                  <a:pt x="6263" y="10190"/>
                  <a:pt x="6410" y="9965"/>
                </a:cubicBezTo>
                <a:cubicBezTo>
                  <a:pt x="6427" y="9939"/>
                  <a:pt x="6419" y="9905"/>
                  <a:pt x="6394" y="9888"/>
                </a:cubicBezTo>
                <a:cubicBezTo>
                  <a:pt x="6384" y="9882"/>
                  <a:pt x="6374" y="9879"/>
                  <a:pt x="6364" y="9879"/>
                </a:cubicBezTo>
                <a:close/>
                <a:moveTo>
                  <a:pt x="263" y="9824"/>
                </a:moveTo>
                <a:cubicBezTo>
                  <a:pt x="246" y="9824"/>
                  <a:pt x="229" y="9832"/>
                  <a:pt x="218" y="9846"/>
                </a:cubicBezTo>
                <a:cubicBezTo>
                  <a:pt x="81" y="10030"/>
                  <a:pt x="5" y="10234"/>
                  <a:pt x="0" y="10435"/>
                </a:cubicBezTo>
                <a:lnTo>
                  <a:pt x="0" y="10458"/>
                </a:lnTo>
                <a:cubicBezTo>
                  <a:pt x="0" y="10512"/>
                  <a:pt x="4" y="10565"/>
                  <a:pt x="14" y="10620"/>
                </a:cubicBezTo>
                <a:cubicBezTo>
                  <a:pt x="18" y="10646"/>
                  <a:pt x="42" y="10666"/>
                  <a:pt x="68" y="10666"/>
                </a:cubicBezTo>
                <a:cubicBezTo>
                  <a:pt x="72" y="10666"/>
                  <a:pt x="75" y="10666"/>
                  <a:pt x="78" y="10665"/>
                </a:cubicBezTo>
                <a:cubicBezTo>
                  <a:pt x="108" y="10659"/>
                  <a:pt x="128" y="10630"/>
                  <a:pt x="123" y="10600"/>
                </a:cubicBezTo>
                <a:cubicBezTo>
                  <a:pt x="116" y="10553"/>
                  <a:pt x="111" y="10505"/>
                  <a:pt x="111" y="10458"/>
                </a:cubicBezTo>
                <a:lnTo>
                  <a:pt x="111" y="10438"/>
                </a:lnTo>
                <a:cubicBezTo>
                  <a:pt x="116" y="10260"/>
                  <a:pt x="184" y="10078"/>
                  <a:pt x="308" y="9913"/>
                </a:cubicBezTo>
                <a:cubicBezTo>
                  <a:pt x="326" y="9888"/>
                  <a:pt x="321" y="9853"/>
                  <a:pt x="296" y="9835"/>
                </a:cubicBezTo>
                <a:cubicBezTo>
                  <a:pt x="286" y="9827"/>
                  <a:pt x="275" y="9824"/>
                  <a:pt x="263" y="9824"/>
                </a:cubicBezTo>
                <a:close/>
                <a:moveTo>
                  <a:pt x="3603" y="10234"/>
                </a:moveTo>
                <a:cubicBezTo>
                  <a:pt x="3592" y="10234"/>
                  <a:pt x="3581" y="10237"/>
                  <a:pt x="3571" y="10244"/>
                </a:cubicBezTo>
                <a:cubicBezTo>
                  <a:pt x="3547" y="10261"/>
                  <a:pt x="3540" y="10295"/>
                  <a:pt x="3558" y="10321"/>
                </a:cubicBezTo>
                <a:cubicBezTo>
                  <a:pt x="3697" y="10525"/>
                  <a:pt x="3813" y="10753"/>
                  <a:pt x="3900" y="11001"/>
                </a:cubicBezTo>
                <a:cubicBezTo>
                  <a:pt x="3908" y="11024"/>
                  <a:pt x="3929" y="11037"/>
                  <a:pt x="3953" y="11037"/>
                </a:cubicBezTo>
                <a:cubicBezTo>
                  <a:pt x="3959" y="11037"/>
                  <a:pt x="3965" y="11037"/>
                  <a:pt x="3971" y="11034"/>
                </a:cubicBezTo>
                <a:cubicBezTo>
                  <a:pt x="4000" y="11025"/>
                  <a:pt x="4015" y="10993"/>
                  <a:pt x="4005" y="10964"/>
                </a:cubicBezTo>
                <a:cubicBezTo>
                  <a:pt x="3914" y="10707"/>
                  <a:pt x="3795" y="10470"/>
                  <a:pt x="3649" y="10258"/>
                </a:cubicBezTo>
                <a:cubicBezTo>
                  <a:pt x="3638" y="10242"/>
                  <a:pt x="3621" y="10234"/>
                  <a:pt x="3603" y="10234"/>
                </a:cubicBezTo>
                <a:close/>
                <a:moveTo>
                  <a:pt x="5361" y="11064"/>
                </a:moveTo>
                <a:cubicBezTo>
                  <a:pt x="5348" y="11064"/>
                  <a:pt x="5334" y="11069"/>
                  <a:pt x="5323" y="11078"/>
                </a:cubicBezTo>
                <a:cubicBezTo>
                  <a:pt x="5181" y="11205"/>
                  <a:pt x="5032" y="11325"/>
                  <a:pt x="4879" y="11432"/>
                </a:cubicBezTo>
                <a:cubicBezTo>
                  <a:pt x="4824" y="11470"/>
                  <a:pt x="4768" y="11506"/>
                  <a:pt x="4711" y="11542"/>
                </a:cubicBezTo>
                <a:cubicBezTo>
                  <a:pt x="4686" y="11558"/>
                  <a:pt x="4677" y="11592"/>
                  <a:pt x="4694" y="11618"/>
                </a:cubicBezTo>
                <a:cubicBezTo>
                  <a:pt x="4705" y="11635"/>
                  <a:pt x="4723" y="11644"/>
                  <a:pt x="4741" y="11644"/>
                </a:cubicBezTo>
                <a:cubicBezTo>
                  <a:pt x="4751" y="11644"/>
                  <a:pt x="4761" y="11641"/>
                  <a:pt x="4770" y="11636"/>
                </a:cubicBezTo>
                <a:cubicBezTo>
                  <a:pt x="4829" y="11599"/>
                  <a:pt x="4886" y="11562"/>
                  <a:pt x="4942" y="11522"/>
                </a:cubicBezTo>
                <a:cubicBezTo>
                  <a:pt x="5099" y="11413"/>
                  <a:pt x="5252" y="11292"/>
                  <a:pt x="5398" y="11161"/>
                </a:cubicBezTo>
                <a:cubicBezTo>
                  <a:pt x="5421" y="11141"/>
                  <a:pt x="5423" y="11106"/>
                  <a:pt x="5402" y="11082"/>
                </a:cubicBezTo>
                <a:cubicBezTo>
                  <a:pt x="5392" y="11070"/>
                  <a:pt x="5376" y="11064"/>
                  <a:pt x="5361" y="11064"/>
                </a:cubicBezTo>
                <a:close/>
                <a:moveTo>
                  <a:pt x="433" y="11231"/>
                </a:moveTo>
                <a:cubicBezTo>
                  <a:pt x="420" y="11231"/>
                  <a:pt x="406" y="11235"/>
                  <a:pt x="395" y="11245"/>
                </a:cubicBezTo>
                <a:cubicBezTo>
                  <a:pt x="373" y="11265"/>
                  <a:pt x="371" y="11300"/>
                  <a:pt x="391" y="11324"/>
                </a:cubicBezTo>
                <a:lnTo>
                  <a:pt x="419" y="11354"/>
                </a:lnTo>
                <a:cubicBezTo>
                  <a:pt x="590" y="11536"/>
                  <a:pt x="786" y="11694"/>
                  <a:pt x="1005" y="11824"/>
                </a:cubicBezTo>
                <a:cubicBezTo>
                  <a:pt x="1014" y="11829"/>
                  <a:pt x="1025" y="11831"/>
                  <a:pt x="1034" y="11831"/>
                </a:cubicBezTo>
                <a:cubicBezTo>
                  <a:pt x="1052" y="11831"/>
                  <a:pt x="1072" y="11822"/>
                  <a:pt x="1081" y="11804"/>
                </a:cubicBezTo>
                <a:cubicBezTo>
                  <a:pt x="1097" y="11778"/>
                  <a:pt x="1089" y="11744"/>
                  <a:pt x="1062" y="11728"/>
                </a:cubicBezTo>
                <a:cubicBezTo>
                  <a:pt x="853" y="11604"/>
                  <a:pt x="664" y="11453"/>
                  <a:pt x="500" y="11278"/>
                </a:cubicBezTo>
                <a:lnTo>
                  <a:pt x="474" y="11249"/>
                </a:lnTo>
                <a:cubicBezTo>
                  <a:pt x="464" y="11237"/>
                  <a:pt x="448" y="11231"/>
                  <a:pt x="433" y="11231"/>
                </a:cubicBezTo>
                <a:close/>
                <a:moveTo>
                  <a:pt x="1750" y="12018"/>
                </a:moveTo>
                <a:cubicBezTo>
                  <a:pt x="1725" y="12018"/>
                  <a:pt x="1703" y="12035"/>
                  <a:pt x="1695" y="12060"/>
                </a:cubicBezTo>
                <a:cubicBezTo>
                  <a:pt x="1688" y="12090"/>
                  <a:pt x="1706" y="12120"/>
                  <a:pt x="1735" y="12128"/>
                </a:cubicBezTo>
                <a:cubicBezTo>
                  <a:pt x="1983" y="12194"/>
                  <a:pt x="2246" y="12233"/>
                  <a:pt x="2516" y="12242"/>
                </a:cubicBezTo>
                <a:lnTo>
                  <a:pt x="2518" y="12242"/>
                </a:lnTo>
                <a:cubicBezTo>
                  <a:pt x="2548" y="12242"/>
                  <a:pt x="2573" y="12219"/>
                  <a:pt x="2574" y="12189"/>
                </a:cubicBezTo>
                <a:cubicBezTo>
                  <a:pt x="2575" y="12158"/>
                  <a:pt x="2550" y="12132"/>
                  <a:pt x="2520" y="12131"/>
                </a:cubicBezTo>
                <a:cubicBezTo>
                  <a:pt x="2258" y="12123"/>
                  <a:pt x="2004" y="12085"/>
                  <a:pt x="1764" y="12020"/>
                </a:cubicBezTo>
                <a:cubicBezTo>
                  <a:pt x="1759" y="12019"/>
                  <a:pt x="1754" y="12018"/>
                  <a:pt x="1750" y="12018"/>
                </a:cubicBezTo>
                <a:close/>
                <a:moveTo>
                  <a:pt x="4128" y="11684"/>
                </a:moveTo>
                <a:cubicBezTo>
                  <a:pt x="4125" y="11684"/>
                  <a:pt x="4122" y="11684"/>
                  <a:pt x="4119" y="11685"/>
                </a:cubicBezTo>
                <a:cubicBezTo>
                  <a:pt x="4090" y="11688"/>
                  <a:pt x="4067" y="11716"/>
                  <a:pt x="4071" y="11746"/>
                </a:cubicBezTo>
                <a:cubicBezTo>
                  <a:pt x="4077" y="11795"/>
                  <a:pt x="4081" y="11843"/>
                  <a:pt x="4084" y="11893"/>
                </a:cubicBezTo>
                <a:cubicBezTo>
                  <a:pt x="4074" y="11882"/>
                  <a:pt x="4059" y="11875"/>
                  <a:pt x="4044" y="11875"/>
                </a:cubicBezTo>
                <a:cubicBezTo>
                  <a:pt x="4037" y="11875"/>
                  <a:pt x="4031" y="11877"/>
                  <a:pt x="4024" y="11879"/>
                </a:cubicBezTo>
                <a:cubicBezTo>
                  <a:pt x="3785" y="11969"/>
                  <a:pt x="3535" y="12036"/>
                  <a:pt x="3284" y="12078"/>
                </a:cubicBezTo>
                <a:cubicBezTo>
                  <a:pt x="3254" y="12083"/>
                  <a:pt x="3234" y="12112"/>
                  <a:pt x="3238" y="12142"/>
                </a:cubicBezTo>
                <a:cubicBezTo>
                  <a:pt x="3243" y="12170"/>
                  <a:pt x="3268" y="12189"/>
                  <a:pt x="3294" y="12189"/>
                </a:cubicBezTo>
                <a:cubicBezTo>
                  <a:pt x="3297" y="12189"/>
                  <a:pt x="3300" y="12188"/>
                  <a:pt x="3302" y="12188"/>
                </a:cubicBezTo>
                <a:cubicBezTo>
                  <a:pt x="3561" y="12144"/>
                  <a:pt x="3817" y="12075"/>
                  <a:pt x="4063" y="11983"/>
                </a:cubicBezTo>
                <a:cubicBezTo>
                  <a:pt x="4073" y="11979"/>
                  <a:pt x="4083" y="11972"/>
                  <a:pt x="4088" y="11964"/>
                </a:cubicBezTo>
                <a:cubicBezTo>
                  <a:pt x="4092" y="12023"/>
                  <a:pt x="4093" y="12084"/>
                  <a:pt x="4093" y="12144"/>
                </a:cubicBezTo>
                <a:cubicBezTo>
                  <a:pt x="4093" y="12264"/>
                  <a:pt x="4087" y="12388"/>
                  <a:pt x="4076" y="12511"/>
                </a:cubicBezTo>
                <a:cubicBezTo>
                  <a:pt x="4073" y="12542"/>
                  <a:pt x="4096" y="12568"/>
                  <a:pt x="4126" y="12571"/>
                </a:cubicBezTo>
                <a:lnTo>
                  <a:pt x="4131" y="12571"/>
                </a:lnTo>
                <a:cubicBezTo>
                  <a:pt x="4160" y="12571"/>
                  <a:pt x="4184" y="12550"/>
                  <a:pt x="4187" y="12521"/>
                </a:cubicBezTo>
                <a:cubicBezTo>
                  <a:pt x="4198" y="12395"/>
                  <a:pt x="4205" y="12268"/>
                  <a:pt x="4205" y="12144"/>
                </a:cubicBezTo>
                <a:cubicBezTo>
                  <a:pt x="4205" y="12007"/>
                  <a:pt x="4196" y="11869"/>
                  <a:pt x="4181" y="11733"/>
                </a:cubicBezTo>
                <a:cubicBezTo>
                  <a:pt x="4178" y="11706"/>
                  <a:pt x="4156" y="11684"/>
                  <a:pt x="4128" y="11684"/>
                </a:cubicBezTo>
                <a:close/>
                <a:moveTo>
                  <a:pt x="3994" y="13226"/>
                </a:moveTo>
                <a:cubicBezTo>
                  <a:pt x="3969" y="13226"/>
                  <a:pt x="3946" y="13242"/>
                  <a:pt x="3939" y="13267"/>
                </a:cubicBezTo>
                <a:cubicBezTo>
                  <a:pt x="3876" y="13504"/>
                  <a:pt x="3793" y="13750"/>
                  <a:pt x="3691" y="13997"/>
                </a:cubicBezTo>
                <a:cubicBezTo>
                  <a:pt x="3679" y="14025"/>
                  <a:pt x="3693" y="14057"/>
                  <a:pt x="3722" y="14069"/>
                </a:cubicBezTo>
                <a:cubicBezTo>
                  <a:pt x="3728" y="14072"/>
                  <a:pt x="3736" y="14073"/>
                  <a:pt x="3742" y="14073"/>
                </a:cubicBezTo>
                <a:cubicBezTo>
                  <a:pt x="3765" y="14073"/>
                  <a:pt x="3785" y="14061"/>
                  <a:pt x="3794" y="14039"/>
                </a:cubicBezTo>
                <a:cubicBezTo>
                  <a:pt x="3897" y="13788"/>
                  <a:pt x="3983" y="13538"/>
                  <a:pt x="4047" y="13296"/>
                </a:cubicBezTo>
                <a:cubicBezTo>
                  <a:pt x="4054" y="13266"/>
                  <a:pt x="4037" y="13235"/>
                  <a:pt x="4007" y="13227"/>
                </a:cubicBezTo>
                <a:cubicBezTo>
                  <a:pt x="4003" y="13226"/>
                  <a:pt x="3998" y="13226"/>
                  <a:pt x="3994" y="13226"/>
                </a:cubicBezTo>
                <a:close/>
                <a:moveTo>
                  <a:pt x="3409" y="14665"/>
                </a:moveTo>
                <a:cubicBezTo>
                  <a:pt x="3389" y="14665"/>
                  <a:pt x="3370" y="14676"/>
                  <a:pt x="3360" y="14694"/>
                </a:cubicBezTo>
                <a:cubicBezTo>
                  <a:pt x="3242" y="14913"/>
                  <a:pt x="3115" y="15131"/>
                  <a:pt x="2969" y="15362"/>
                </a:cubicBezTo>
                <a:cubicBezTo>
                  <a:pt x="2952" y="15387"/>
                  <a:pt x="2959" y="15423"/>
                  <a:pt x="2986" y="15439"/>
                </a:cubicBezTo>
                <a:cubicBezTo>
                  <a:pt x="2996" y="15444"/>
                  <a:pt x="3005" y="15447"/>
                  <a:pt x="3016" y="15447"/>
                </a:cubicBezTo>
                <a:cubicBezTo>
                  <a:pt x="3034" y="15447"/>
                  <a:pt x="3052" y="15438"/>
                  <a:pt x="3063" y="15422"/>
                </a:cubicBezTo>
                <a:cubicBezTo>
                  <a:pt x="3210" y="15189"/>
                  <a:pt x="3340" y="14968"/>
                  <a:pt x="3458" y="14747"/>
                </a:cubicBezTo>
                <a:cubicBezTo>
                  <a:pt x="3472" y="14720"/>
                  <a:pt x="3462" y="14686"/>
                  <a:pt x="3435" y="14672"/>
                </a:cubicBezTo>
                <a:cubicBezTo>
                  <a:pt x="3426" y="14667"/>
                  <a:pt x="3418" y="14665"/>
                  <a:pt x="3409" y="14665"/>
                </a:cubicBezTo>
                <a:close/>
                <a:moveTo>
                  <a:pt x="2581" y="15982"/>
                </a:moveTo>
                <a:cubicBezTo>
                  <a:pt x="2564" y="15982"/>
                  <a:pt x="2547" y="15990"/>
                  <a:pt x="2536" y="16005"/>
                </a:cubicBezTo>
                <a:cubicBezTo>
                  <a:pt x="2401" y="16195"/>
                  <a:pt x="2255" y="16394"/>
                  <a:pt x="2077" y="16631"/>
                </a:cubicBezTo>
                <a:cubicBezTo>
                  <a:pt x="2058" y="16656"/>
                  <a:pt x="2063" y="16691"/>
                  <a:pt x="2088" y="16709"/>
                </a:cubicBezTo>
                <a:cubicBezTo>
                  <a:pt x="2097" y="16716"/>
                  <a:pt x="2109" y="16721"/>
                  <a:pt x="2121" y="16721"/>
                </a:cubicBezTo>
                <a:cubicBezTo>
                  <a:pt x="2138" y="16721"/>
                  <a:pt x="2155" y="16713"/>
                  <a:pt x="2166" y="16698"/>
                </a:cubicBezTo>
                <a:cubicBezTo>
                  <a:pt x="2345" y="16460"/>
                  <a:pt x="2491" y="16260"/>
                  <a:pt x="2626" y="16069"/>
                </a:cubicBezTo>
                <a:cubicBezTo>
                  <a:pt x="2644" y="16044"/>
                  <a:pt x="2639" y="16010"/>
                  <a:pt x="2613" y="15992"/>
                </a:cubicBezTo>
                <a:cubicBezTo>
                  <a:pt x="2604" y="15985"/>
                  <a:pt x="2592" y="15982"/>
                  <a:pt x="2581" y="15982"/>
                </a:cubicBezTo>
                <a:close/>
                <a:moveTo>
                  <a:pt x="1659" y="17236"/>
                </a:moveTo>
                <a:cubicBezTo>
                  <a:pt x="1642" y="17236"/>
                  <a:pt x="1625" y="17244"/>
                  <a:pt x="1614" y="17260"/>
                </a:cubicBezTo>
                <a:cubicBezTo>
                  <a:pt x="1441" y="17511"/>
                  <a:pt x="1315" y="17728"/>
                  <a:pt x="1218" y="17941"/>
                </a:cubicBezTo>
                <a:cubicBezTo>
                  <a:pt x="1205" y="17968"/>
                  <a:pt x="1218" y="18002"/>
                  <a:pt x="1246" y="18014"/>
                </a:cubicBezTo>
                <a:cubicBezTo>
                  <a:pt x="1253" y="18018"/>
                  <a:pt x="1261" y="18019"/>
                  <a:pt x="1268" y="18019"/>
                </a:cubicBezTo>
                <a:cubicBezTo>
                  <a:pt x="1290" y="18019"/>
                  <a:pt x="1310" y="18007"/>
                  <a:pt x="1319" y="17987"/>
                </a:cubicBezTo>
                <a:cubicBezTo>
                  <a:pt x="1413" y="17780"/>
                  <a:pt x="1536" y="17569"/>
                  <a:pt x="1705" y="17323"/>
                </a:cubicBezTo>
                <a:cubicBezTo>
                  <a:pt x="1723" y="17298"/>
                  <a:pt x="1717" y="17263"/>
                  <a:pt x="1691" y="17246"/>
                </a:cubicBezTo>
                <a:cubicBezTo>
                  <a:pt x="1681" y="17239"/>
                  <a:pt x="1670" y="17236"/>
                  <a:pt x="1659" y="17236"/>
                </a:cubicBezTo>
                <a:close/>
                <a:moveTo>
                  <a:pt x="1050" y="18652"/>
                </a:moveTo>
                <a:cubicBezTo>
                  <a:pt x="1023" y="18652"/>
                  <a:pt x="999" y="18673"/>
                  <a:pt x="996" y="18700"/>
                </a:cubicBezTo>
                <a:cubicBezTo>
                  <a:pt x="984" y="18795"/>
                  <a:pt x="978" y="18893"/>
                  <a:pt x="978" y="18989"/>
                </a:cubicBezTo>
                <a:cubicBezTo>
                  <a:pt x="978" y="19154"/>
                  <a:pt x="996" y="19324"/>
                  <a:pt x="1030" y="19493"/>
                </a:cubicBezTo>
                <a:cubicBezTo>
                  <a:pt x="1035" y="19519"/>
                  <a:pt x="1058" y="19537"/>
                  <a:pt x="1084" y="19537"/>
                </a:cubicBezTo>
                <a:cubicBezTo>
                  <a:pt x="1088" y="19537"/>
                  <a:pt x="1092" y="19537"/>
                  <a:pt x="1095" y="19536"/>
                </a:cubicBezTo>
                <a:cubicBezTo>
                  <a:pt x="1125" y="19529"/>
                  <a:pt x="1144" y="19500"/>
                  <a:pt x="1139" y="19470"/>
                </a:cubicBezTo>
                <a:cubicBezTo>
                  <a:pt x="1106" y="19309"/>
                  <a:pt x="1089" y="19147"/>
                  <a:pt x="1089" y="18989"/>
                </a:cubicBezTo>
                <a:cubicBezTo>
                  <a:pt x="1089" y="18897"/>
                  <a:pt x="1095" y="18804"/>
                  <a:pt x="1106" y="18714"/>
                </a:cubicBezTo>
                <a:cubicBezTo>
                  <a:pt x="1110" y="18683"/>
                  <a:pt x="1088" y="18655"/>
                  <a:pt x="1058" y="18652"/>
                </a:cubicBezTo>
                <a:cubicBezTo>
                  <a:pt x="1055" y="18652"/>
                  <a:pt x="1053" y="18652"/>
                  <a:pt x="1050" y="18652"/>
                </a:cubicBezTo>
                <a:close/>
                <a:moveTo>
                  <a:pt x="1342" y="20158"/>
                </a:moveTo>
                <a:cubicBezTo>
                  <a:pt x="1333" y="20158"/>
                  <a:pt x="1324" y="20160"/>
                  <a:pt x="1316" y="20164"/>
                </a:cubicBezTo>
                <a:cubicBezTo>
                  <a:pt x="1290" y="20178"/>
                  <a:pt x="1278" y="20211"/>
                  <a:pt x="1292" y="20239"/>
                </a:cubicBezTo>
                <a:cubicBezTo>
                  <a:pt x="1408" y="20468"/>
                  <a:pt x="1553" y="20690"/>
                  <a:pt x="1724" y="20899"/>
                </a:cubicBezTo>
                <a:cubicBezTo>
                  <a:pt x="1735" y="20912"/>
                  <a:pt x="1751" y="20919"/>
                  <a:pt x="1767" y="20919"/>
                </a:cubicBezTo>
                <a:cubicBezTo>
                  <a:pt x="1779" y="20919"/>
                  <a:pt x="1792" y="20915"/>
                  <a:pt x="1802" y="20906"/>
                </a:cubicBezTo>
                <a:cubicBezTo>
                  <a:pt x="1826" y="20887"/>
                  <a:pt x="1829" y="20852"/>
                  <a:pt x="1810" y="20828"/>
                </a:cubicBezTo>
                <a:cubicBezTo>
                  <a:pt x="1644" y="20626"/>
                  <a:pt x="1503" y="20411"/>
                  <a:pt x="1391" y="20188"/>
                </a:cubicBezTo>
                <a:cubicBezTo>
                  <a:pt x="1381" y="20169"/>
                  <a:pt x="1362" y="20158"/>
                  <a:pt x="1342" y="20158"/>
                </a:cubicBezTo>
                <a:close/>
                <a:moveTo>
                  <a:pt x="2317" y="21356"/>
                </a:moveTo>
                <a:cubicBezTo>
                  <a:pt x="2301" y="21356"/>
                  <a:pt x="2285" y="21363"/>
                  <a:pt x="2275" y="21376"/>
                </a:cubicBezTo>
                <a:cubicBezTo>
                  <a:pt x="2255" y="21401"/>
                  <a:pt x="2258" y="21435"/>
                  <a:pt x="2283" y="21455"/>
                </a:cubicBezTo>
                <a:cubicBezTo>
                  <a:pt x="2343" y="21505"/>
                  <a:pt x="2405" y="21552"/>
                  <a:pt x="2468" y="21596"/>
                </a:cubicBezTo>
                <a:cubicBezTo>
                  <a:pt x="2617" y="21703"/>
                  <a:pt x="2776" y="21803"/>
                  <a:pt x="2938" y="21891"/>
                </a:cubicBezTo>
                <a:cubicBezTo>
                  <a:pt x="2946" y="21895"/>
                  <a:pt x="2955" y="21898"/>
                  <a:pt x="2965" y="21898"/>
                </a:cubicBezTo>
                <a:cubicBezTo>
                  <a:pt x="2984" y="21898"/>
                  <a:pt x="3003" y="21888"/>
                  <a:pt x="3014" y="21869"/>
                </a:cubicBezTo>
                <a:cubicBezTo>
                  <a:pt x="3028" y="21842"/>
                  <a:pt x="3018" y="21809"/>
                  <a:pt x="2991" y="21794"/>
                </a:cubicBezTo>
                <a:cubicBezTo>
                  <a:pt x="2833" y="21707"/>
                  <a:pt x="2678" y="21610"/>
                  <a:pt x="2533" y="21506"/>
                </a:cubicBezTo>
                <a:cubicBezTo>
                  <a:pt x="2471" y="21462"/>
                  <a:pt x="2411" y="21416"/>
                  <a:pt x="2352" y="21369"/>
                </a:cubicBezTo>
                <a:cubicBezTo>
                  <a:pt x="2342" y="21360"/>
                  <a:pt x="2330" y="21356"/>
                  <a:pt x="2317" y="21356"/>
                </a:cubicBezTo>
                <a:close/>
                <a:moveTo>
                  <a:pt x="3675" y="22101"/>
                </a:moveTo>
                <a:cubicBezTo>
                  <a:pt x="3653" y="22101"/>
                  <a:pt x="3631" y="22115"/>
                  <a:pt x="3623" y="22138"/>
                </a:cubicBezTo>
                <a:cubicBezTo>
                  <a:pt x="3613" y="22167"/>
                  <a:pt x="3628" y="22199"/>
                  <a:pt x="3657" y="22209"/>
                </a:cubicBezTo>
                <a:cubicBezTo>
                  <a:pt x="3905" y="22295"/>
                  <a:pt x="4161" y="22360"/>
                  <a:pt x="4420" y="22404"/>
                </a:cubicBezTo>
                <a:cubicBezTo>
                  <a:pt x="4423" y="22405"/>
                  <a:pt x="4425" y="22405"/>
                  <a:pt x="4428" y="22405"/>
                </a:cubicBezTo>
                <a:cubicBezTo>
                  <a:pt x="4455" y="22405"/>
                  <a:pt x="4478" y="22386"/>
                  <a:pt x="4484" y="22359"/>
                </a:cubicBezTo>
                <a:cubicBezTo>
                  <a:pt x="4489" y="22328"/>
                  <a:pt x="4468" y="22299"/>
                  <a:pt x="4438" y="22295"/>
                </a:cubicBezTo>
                <a:cubicBezTo>
                  <a:pt x="4186" y="22251"/>
                  <a:pt x="3936" y="22187"/>
                  <a:pt x="3693" y="22104"/>
                </a:cubicBezTo>
                <a:cubicBezTo>
                  <a:pt x="3687" y="22102"/>
                  <a:pt x="3681" y="22101"/>
                  <a:pt x="3675" y="22101"/>
                </a:cubicBezTo>
                <a:close/>
                <a:moveTo>
                  <a:pt x="5978" y="22297"/>
                </a:moveTo>
                <a:cubicBezTo>
                  <a:pt x="5975" y="22297"/>
                  <a:pt x="5972" y="22298"/>
                  <a:pt x="5969" y="22298"/>
                </a:cubicBezTo>
                <a:cubicBezTo>
                  <a:pt x="5723" y="22340"/>
                  <a:pt x="5471" y="22361"/>
                  <a:pt x="5218" y="22361"/>
                </a:cubicBezTo>
                <a:lnTo>
                  <a:pt x="5203" y="22361"/>
                </a:lnTo>
                <a:cubicBezTo>
                  <a:pt x="5172" y="22361"/>
                  <a:pt x="5147" y="22386"/>
                  <a:pt x="5147" y="22417"/>
                </a:cubicBezTo>
                <a:cubicBezTo>
                  <a:pt x="5147" y="22447"/>
                  <a:pt x="5172" y="22472"/>
                  <a:pt x="5203" y="22472"/>
                </a:cubicBezTo>
                <a:lnTo>
                  <a:pt x="5218" y="22472"/>
                </a:lnTo>
                <a:cubicBezTo>
                  <a:pt x="5476" y="22472"/>
                  <a:pt x="5736" y="22451"/>
                  <a:pt x="5987" y="22407"/>
                </a:cubicBezTo>
                <a:cubicBezTo>
                  <a:pt x="6017" y="22402"/>
                  <a:pt x="6038" y="22373"/>
                  <a:pt x="6033" y="22343"/>
                </a:cubicBezTo>
                <a:cubicBezTo>
                  <a:pt x="6028" y="22316"/>
                  <a:pt x="6004" y="22297"/>
                  <a:pt x="5978" y="22297"/>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6" name="Google Shape;86;p3"/>
          <p:cNvGrpSpPr/>
          <p:nvPr/>
        </p:nvGrpSpPr>
        <p:grpSpPr>
          <a:xfrm rot="-6145098">
            <a:off x="1915116" y="5834116"/>
            <a:ext cx="578189" cy="523765"/>
            <a:chOff x="1640475" y="1197075"/>
            <a:chExt cx="55475" cy="50250"/>
          </a:xfrm>
        </p:grpSpPr>
        <p:sp>
          <p:nvSpPr>
            <p:cNvPr id="87" name="Google Shape;87;p3"/>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 name="Google Shape;88;p3"/>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 name="Google Shape;89;p3"/>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0" name="Google Shape;90;p3"/>
          <p:cNvGrpSpPr/>
          <p:nvPr/>
        </p:nvGrpSpPr>
        <p:grpSpPr>
          <a:xfrm rot="-5400000">
            <a:off x="11089990" y="5193380"/>
            <a:ext cx="326429" cy="295697"/>
            <a:chOff x="1640475" y="1197075"/>
            <a:chExt cx="55475" cy="50250"/>
          </a:xfrm>
        </p:grpSpPr>
        <p:sp>
          <p:nvSpPr>
            <p:cNvPr id="91" name="Google Shape;91;p3"/>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 name="Google Shape;92;p3"/>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 name="Google Shape;93;p3"/>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4" name="Google Shape;94;p3"/>
          <p:cNvSpPr/>
          <p:nvPr/>
        </p:nvSpPr>
        <p:spPr>
          <a:xfrm rot="-4322283">
            <a:off x="340290" y="705348"/>
            <a:ext cx="773556" cy="181221"/>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95" name="Google Shape;95;p3"/>
          <p:cNvGrpSpPr/>
          <p:nvPr/>
        </p:nvGrpSpPr>
        <p:grpSpPr>
          <a:xfrm rot="-5400000">
            <a:off x="1815565" y="655863"/>
            <a:ext cx="295696" cy="267845"/>
            <a:chOff x="1640475" y="1197075"/>
            <a:chExt cx="55475" cy="50250"/>
          </a:xfrm>
        </p:grpSpPr>
        <p:sp>
          <p:nvSpPr>
            <p:cNvPr id="96" name="Google Shape;96;p3"/>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 name="Google Shape;97;p3"/>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 name="Google Shape;98;p3"/>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307099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99"/>
        <p:cNvGrpSpPr/>
        <p:nvPr/>
      </p:nvGrpSpPr>
      <p:grpSpPr>
        <a:xfrm>
          <a:off x="0" y="0"/>
          <a:ext cx="0" cy="0"/>
          <a:chOff x="0" y="0"/>
          <a:chExt cx="0" cy="0"/>
        </a:xfrm>
      </p:grpSpPr>
      <p:sp>
        <p:nvSpPr>
          <p:cNvPr id="100" name="Google Shape;100;p4"/>
          <p:cNvSpPr/>
          <p:nvPr/>
        </p:nvSpPr>
        <p:spPr>
          <a:xfrm>
            <a:off x="-547542" y="-194406"/>
            <a:ext cx="5596993" cy="1509147"/>
          </a:xfrm>
          <a:custGeom>
            <a:avLst/>
            <a:gdLst/>
            <a:ahLst/>
            <a:cxnLst/>
            <a:rect l="l" t="t" r="r" b="b"/>
            <a:pathLst>
              <a:path w="25668" h="6921" extrusionOk="0">
                <a:moveTo>
                  <a:pt x="25573" y="0"/>
                </a:moveTo>
                <a:lnTo>
                  <a:pt x="22584" y="1"/>
                </a:lnTo>
                <a:lnTo>
                  <a:pt x="22467" y="1"/>
                </a:lnTo>
                <a:lnTo>
                  <a:pt x="0" y="3"/>
                </a:lnTo>
                <a:lnTo>
                  <a:pt x="1" y="1330"/>
                </a:lnTo>
                <a:lnTo>
                  <a:pt x="1" y="2596"/>
                </a:lnTo>
                <a:lnTo>
                  <a:pt x="2" y="3737"/>
                </a:lnTo>
                <a:lnTo>
                  <a:pt x="2" y="5002"/>
                </a:lnTo>
                <a:lnTo>
                  <a:pt x="3" y="6144"/>
                </a:lnTo>
                <a:lnTo>
                  <a:pt x="3" y="6274"/>
                </a:lnTo>
                <a:cubicBezTo>
                  <a:pt x="454" y="6274"/>
                  <a:pt x="911" y="6248"/>
                  <a:pt x="1366" y="6205"/>
                </a:cubicBezTo>
                <a:cubicBezTo>
                  <a:pt x="1557" y="6187"/>
                  <a:pt x="1747" y="6167"/>
                  <a:pt x="1936" y="6144"/>
                </a:cubicBezTo>
                <a:cubicBezTo>
                  <a:pt x="2414" y="6085"/>
                  <a:pt x="2887" y="6012"/>
                  <a:pt x="3342" y="5932"/>
                </a:cubicBezTo>
                <a:cubicBezTo>
                  <a:pt x="4344" y="5756"/>
                  <a:pt x="5389" y="5552"/>
                  <a:pt x="6425" y="5552"/>
                </a:cubicBezTo>
                <a:cubicBezTo>
                  <a:pt x="6713" y="5552"/>
                  <a:pt x="7001" y="5568"/>
                  <a:pt x="7286" y="5605"/>
                </a:cubicBezTo>
                <a:cubicBezTo>
                  <a:pt x="8016" y="5698"/>
                  <a:pt x="8646" y="5918"/>
                  <a:pt x="9273" y="6143"/>
                </a:cubicBezTo>
                <a:cubicBezTo>
                  <a:pt x="9331" y="6163"/>
                  <a:pt x="9388" y="6184"/>
                  <a:pt x="9446" y="6204"/>
                </a:cubicBezTo>
                <a:cubicBezTo>
                  <a:pt x="9690" y="6291"/>
                  <a:pt x="9934" y="6378"/>
                  <a:pt x="10185" y="6455"/>
                </a:cubicBezTo>
                <a:cubicBezTo>
                  <a:pt x="11085" y="6736"/>
                  <a:pt x="12117" y="6921"/>
                  <a:pt x="13162" y="6921"/>
                </a:cubicBezTo>
                <a:cubicBezTo>
                  <a:pt x="13234" y="6921"/>
                  <a:pt x="13306" y="6920"/>
                  <a:pt x="13377" y="6918"/>
                </a:cubicBezTo>
                <a:cubicBezTo>
                  <a:pt x="14468" y="6893"/>
                  <a:pt x="15560" y="6647"/>
                  <a:pt x="16250" y="6204"/>
                </a:cubicBezTo>
                <a:cubicBezTo>
                  <a:pt x="16269" y="6191"/>
                  <a:pt x="16286" y="6180"/>
                  <a:pt x="16304" y="6168"/>
                </a:cubicBezTo>
                <a:cubicBezTo>
                  <a:pt x="16317" y="6160"/>
                  <a:pt x="16329" y="6151"/>
                  <a:pt x="16341" y="6142"/>
                </a:cubicBezTo>
                <a:cubicBezTo>
                  <a:pt x="16809" y="5812"/>
                  <a:pt x="17054" y="5407"/>
                  <a:pt x="17282" y="5000"/>
                </a:cubicBezTo>
                <a:cubicBezTo>
                  <a:pt x="17293" y="4980"/>
                  <a:pt x="17304" y="4959"/>
                  <a:pt x="17316" y="4939"/>
                </a:cubicBezTo>
                <a:cubicBezTo>
                  <a:pt x="17541" y="4532"/>
                  <a:pt x="17760" y="4125"/>
                  <a:pt x="18175" y="3797"/>
                </a:cubicBezTo>
                <a:cubicBezTo>
                  <a:pt x="18202" y="3776"/>
                  <a:pt x="18230" y="3755"/>
                  <a:pt x="18257" y="3735"/>
                </a:cubicBezTo>
                <a:cubicBezTo>
                  <a:pt x="18421" y="3617"/>
                  <a:pt x="18613" y="3510"/>
                  <a:pt x="18844" y="3420"/>
                </a:cubicBezTo>
                <a:cubicBezTo>
                  <a:pt x="19831" y="3028"/>
                  <a:pt x="21189" y="3061"/>
                  <a:pt x="22363" y="2860"/>
                </a:cubicBezTo>
                <a:cubicBezTo>
                  <a:pt x="22398" y="2854"/>
                  <a:pt x="22433" y="2848"/>
                  <a:pt x="22468" y="2841"/>
                </a:cubicBezTo>
                <a:cubicBezTo>
                  <a:pt x="22508" y="2834"/>
                  <a:pt x="22546" y="2827"/>
                  <a:pt x="22585" y="2819"/>
                </a:cubicBezTo>
                <a:cubicBezTo>
                  <a:pt x="22879" y="2759"/>
                  <a:pt x="23162" y="2683"/>
                  <a:pt x="23427" y="2592"/>
                </a:cubicBezTo>
                <a:cubicBezTo>
                  <a:pt x="23485" y="2573"/>
                  <a:pt x="23544" y="2552"/>
                  <a:pt x="23600" y="2531"/>
                </a:cubicBezTo>
                <a:cubicBezTo>
                  <a:pt x="24363" y="2247"/>
                  <a:pt x="24968" y="1845"/>
                  <a:pt x="25312" y="1389"/>
                </a:cubicBezTo>
                <a:cubicBezTo>
                  <a:pt x="25328" y="1367"/>
                  <a:pt x="25343" y="1347"/>
                  <a:pt x="25357" y="1326"/>
                </a:cubicBezTo>
                <a:cubicBezTo>
                  <a:pt x="25437" y="1213"/>
                  <a:pt x="25499" y="1097"/>
                  <a:pt x="25543" y="978"/>
                </a:cubicBezTo>
                <a:cubicBezTo>
                  <a:pt x="25668" y="651"/>
                  <a:pt x="25664" y="324"/>
                  <a:pt x="25573" y="0"/>
                </a:cubicBezTo>
                <a:close/>
              </a:path>
            </a:pathLst>
          </a:custGeom>
          <a:solidFill>
            <a:srgbClr val="FF6EA7">
              <a:alpha val="49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 name="Google Shape;101;p4"/>
          <p:cNvSpPr/>
          <p:nvPr/>
        </p:nvSpPr>
        <p:spPr>
          <a:xfrm rot="-6752784">
            <a:off x="2735210" y="288525"/>
            <a:ext cx="1594548" cy="1452545"/>
          </a:xfrm>
          <a:custGeom>
            <a:avLst/>
            <a:gdLst/>
            <a:ahLst/>
            <a:cxnLst/>
            <a:rect l="l" t="t" r="r" b="b"/>
            <a:pathLst>
              <a:path w="17601" h="16033" extrusionOk="0">
                <a:moveTo>
                  <a:pt x="16107" y="0"/>
                </a:moveTo>
                <a:cubicBezTo>
                  <a:pt x="16093" y="0"/>
                  <a:pt x="16078" y="6"/>
                  <a:pt x="16067" y="16"/>
                </a:cubicBezTo>
                <a:cubicBezTo>
                  <a:pt x="16046" y="38"/>
                  <a:pt x="16045" y="73"/>
                  <a:pt x="16066" y="94"/>
                </a:cubicBezTo>
                <a:lnTo>
                  <a:pt x="16107" y="137"/>
                </a:lnTo>
                <a:cubicBezTo>
                  <a:pt x="16118" y="149"/>
                  <a:pt x="16132" y="154"/>
                  <a:pt x="16147" y="154"/>
                </a:cubicBezTo>
                <a:cubicBezTo>
                  <a:pt x="16161" y="154"/>
                  <a:pt x="16175" y="150"/>
                  <a:pt x="16185" y="139"/>
                </a:cubicBezTo>
                <a:cubicBezTo>
                  <a:pt x="16207" y="119"/>
                  <a:pt x="16208" y="84"/>
                  <a:pt x="16188" y="61"/>
                </a:cubicBezTo>
                <a:lnTo>
                  <a:pt x="16146" y="17"/>
                </a:lnTo>
                <a:cubicBezTo>
                  <a:pt x="16136" y="6"/>
                  <a:pt x="16121" y="0"/>
                  <a:pt x="16107" y="0"/>
                </a:cubicBezTo>
                <a:close/>
                <a:moveTo>
                  <a:pt x="16632" y="649"/>
                </a:moveTo>
                <a:cubicBezTo>
                  <a:pt x="16621" y="649"/>
                  <a:pt x="16610" y="652"/>
                  <a:pt x="16600" y="658"/>
                </a:cubicBezTo>
                <a:cubicBezTo>
                  <a:pt x="16576" y="675"/>
                  <a:pt x="16568" y="710"/>
                  <a:pt x="16587" y="735"/>
                </a:cubicBezTo>
                <a:cubicBezTo>
                  <a:pt x="16729" y="945"/>
                  <a:pt x="16857" y="1168"/>
                  <a:pt x="16968" y="1401"/>
                </a:cubicBezTo>
                <a:cubicBezTo>
                  <a:pt x="16977" y="1420"/>
                  <a:pt x="16998" y="1432"/>
                  <a:pt x="17018" y="1432"/>
                </a:cubicBezTo>
                <a:cubicBezTo>
                  <a:pt x="17027" y="1432"/>
                  <a:pt x="17034" y="1431"/>
                  <a:pt x="17043" y="1426"/>
                </a:cubicBezTo>
                <a:cubicBezTo>
                  <a:pt x="17069" y="1414"/>
                  <a:pt x="17081" y="1380"/>
                  <a:pt x="17068" y="1353"/>
                </a:cubicBezTo>
                <a:cubicBezTo>
                  <a:pt x="16955" y="1116"/>
                  <a:pt x="16824" y="887"/>
                  <a:pt x="16678" y="673"/>
                </a:cubicBezTo>
                <a:cubicBezTo>
                  <a:pt x="16667" y="657"/>
                  <a:pt x="16650" y="649"/>
                  <a:pt x="16632" y="649"/>
                </a:cubicBezTo>
                <a:close/>
                <a:moveTo>
                  <a:pt x="17302" y="2043"/>
                </a:moveTo>
                <a:cubicBezTo>
                  <a:pt x="17296" y="2043"/>
                  <a:pt x="17291" y="2044"/>
                  <a:pt x="17285" y="2046"/>
                </a:cubicBezTo>
                <a:cubicBezTo>
                  <a:pt x="17255" y="2055"/>
                  <a:pt x="17239" y="2086"/>
                  <a:pt x="17248" y="2115"/>
                </a:cubicBezTo>
                <a:cubicBezTo>
                  <a:pt x="17324" y="2359"/>
                  <a:pt x="17382" y="2610"/>
                  <a:pt x="17423" y="2863"/>
                </a:cubicBezTo>
                <a:cubicBezTo>
                  <a:pt x="17427" y="2890"/>
                  <a:pt x="17451" y="2909"/>
                  <a:pt x="17477" y="2909"/>
                </a:cubicBezTo>
                <a:lnTo>
                  <a:pt x="17486" y="2909"/>
                </a:lnTo>
                <a:cubicBezTo>
                  <a:pt x="17517" y="2904"/>
                  <a:pt x="17537" y="2875"/>
                  <a:pt x="17532" y="2845"/>
                </a:cubicBezTo>
                <a:cubicBezTo>
                  <a:pt x="17491" y="2588"/>
                  <a:pt x="17432" y="2331"/>
                  <a:pt x="17355" y="2082"/>
                </a:cubicBezTo>
                <a:cubicBezTo>
                  <a:pt x="17347" y="2059"/>
                  <a:pt x="17325" y="2043"/>
                  <a:pt x="17302" y="2043"/>
                </a:cubicBezTo>
                <a:close/>
                <a:moveTo>
                  <a:pt x="17544" y="3572"/>
                </a:moveTo>
                <a:cubicBezTo>
                  <a:pt x="17513" y="3572"/>
                  <a:pt x="17488" y="3597"/>
                  <a:pt x="17489" y="3627"/>
                </a:cubicBezTo>
                <a:lnTo>
                  <a:pt x="17489" y="3701"/>
                </a:lnTo>
                <a:cubicBezTo>
                  <a:pt x="17489" y="3933"/>
                  <a:pt x="17474" y="4166"/>
                  <a:pt x="17443" y="4393"/>
                </a:cubicBezTo>
                <a:cubicBezTo>
                  <a:pt x="17439" y="4424"/>
                  <a:pt x="17460" y="4452"/>
                  <a:pt x="17490" y="4456"/>
                </a:cubicBezTo>
                <a:lnTo>
                  <a:pt x="17498" y="4456"/>
                </a:lnTo>
                <a:cubicBezTo>
                  <a:pt x="17526" y="4456"/>
                  <a:pt x="17549" y="4436"/>
                  <a:pt x="17553" y="4408"/>
                </a:cubicBezTo>
                <a:cubicBezTo>
                  <a:pt x="17584" y="4176"/>
                  <a:pt x="17600" y="3938"/>
                  <a:pt x="17600" y="3701"/>
                </a:cubicBezTo>
                <a:lnTo>
                  <a:pt x="17600" y="3626"/>
                </a:lnTo>
                <a:cubicBezTo>
                  <a:pt x="17599" y="3595"/>
                  <a:pt x="17575" y="3572"/>
                  <a:pt x="17545" y="3572"/>
                </a:cubicBezTo>
                <a:close/>
                <a:moveTo>
                  <a:pt x="17335" y="5103"/>
                </a:moveTo>
                <a:cubicBezTo>
                  <a:pt x="17311" y="5103"/>
                  <a:pt x="17289" y="5119"/>
                  <a:pt x="17282" y="5143"/>
                </a:cubicBezTo>
                <a:cubicBezTo>
                  <a:pt x="17247" y="5258"/>
                  <a:pt x="17208" y="5373"/>
                  <a:pt x="17166" y="5483"/>
                </a:cubicBezTo>
                <a:cubicBezTo>
                  <a:pt x="17117" y="5608"/>
                  <a:pt x="17063" y="5734"/>
                  <a:pt x="17003" y="5857"/>
                </a:cubicBezTo>
                <a:cubicBezTo>
                  <a:pt x="16989" y="5884"/>
                  <a:pt x="17001" y="5917"/>
                  <a:pt x="17029" y="5931"/>
                </a:cubicBezTo>
                <a:cubicBezTo>
                  <a:pt x="17036" y="5935"/>
                  <a:pt x="17045" y="5937"/>
                  <a:pt x="17052" y="5937"/>
                </a:cubicBezTo>
                <a:cubicBezTo>
                  <a:pt x="17073" y="5937"/>
                  <a:pt x="17093" y="5925"/>
                  <a:pt x="17102" y="5906"/>
                </a:cubicBezTo>
                <a:cubicBezTo>
                  <a:pt x="17163" y="5780"/>
                  <a:pt x="17220" y="5650"/>
                  <a:pt x="17269" y="5522"/>
                </a:cubicBezTo>
                <a:cubicBezTo>
                  <a:pt x="17313" y="5409"/>
                  <a:pt x="17352" y="5293"/>
                  <a:pt x="17388" y="5175"/>
                </a:cubicBezTo>
                <a:cubicBezTo>
                  <a:pt x="17396" y="5145"/>
                  <a:pt x="17380" y="5115"/>
                  <a:pt x="17350" y="5106"/>
                </a:cubicBezTo>
                <a:cubicBezTo>
                  <a:pt x="17345" y="5104"/>
                  <a:pt x="17340" y="5103"/>
                  <a:pt x="17335" y="5103"/>
                </a:cubicBezTo>
                <a:close/>
                <a:moveTo>
                  <a:pt x="16660" y="6494"/>
                </a:moveTo>
                <a:cubicBezTo>
                  <a:pt x="16643" y="6494"/>
                  <a:pt x="16626" y="6503"/>
                  <a:pt x="16614" y="6518"/>
                </a:cubicBezTo>
                <a:cubicBezTo>
                  <a:pt x="16470" y="6726"/>
                  <a:pt x="16307" y="6927"/>
                  <a:pt x="16130" y="7114"/>
                </a:cubicBezTo>
                <a:cubicBezTo>
                  <a:pt x="16110" y="7136"/>
                  <a:pt x="16111" y="7172"/>
                  <a:pt x="16134" y="7192"/>
                </a:cubicBezTo>
                <a:cubicBezTo>
                  <a:pt x="16144" y="7203"/>
                  <a:pt x="16157" y="7208"/>
                  <a:pt x="16171" y="7208"/>
                </a:cubicBezTo>
                <a:cubicBezTo>
                  <a:pt x="16186" y="7208"/>
                  <a:pt x="16201" y="7202"/>
                  <a:pt x="16212" y="7190"/>
                </a:cubicBezTo>
                <a:cubicBezTo>
                  <a:pt x="16391" y="6999"/>
                  <a:pt x="16558" y="6795"/>
                  <a:pt x="16705" y="6581"/>
                </a:cubicBezTo>
                <a:cubicBezTo>
                  <a:pt x="16723" y="6556"/>
                  <a:pt x="16717" y="6522"/>
                  <a:pt x="16691" y="6504"/>
                </a:cubicBezTo>
                <a:cubicBezTo>
                  <a:pt x="16682" y="6497"/>
                  <a:pt x="16671" y="6494"/>
                  <a:pt x="16660" y="6494"/>
                </a:cubicBezTo>
                <a:close/>
                <a:moveTo>
                  <a:pt x="15601" y="7622"/>
                </a:moveTo>
                <a:cubicBezTo>
                  <a:pt x="15588" y="7622"/>
                  <a:pt x="15576" y="7626"/>
                  <a:pt x="15566" y="7634"/>
                </a:cubicBezTo>
                <a:cubicBezTo>
                  <a:pt x="15367" y="7793"/>
                  <a:pt x="15154" y="7941"/>
                  <a:pt x="14934" y="8070"/>
                </a:cubicBezTo>
                <a:cubicBezTo>
                  <a:pt x="14907" y="8085"/>
                  <a:pt x="14899" y="8119"/>
                  <a:pt x="14915" y="8146"/>
                </a:cubicBezTo>
                <a:cubicBezTo>
                  <a:pt x="14924" y="8163"/>
                  <a:pt x="14943" y="8174"/>
                  <a:pt x="14962" y="8174"/>
                </a:cubicBezTo>
                <a:cubicBezTo>
                  <a:pt x="14971" y="8174"/>
                  <a:pt x="14981" y="8171"/>
                  <a:pt x="14990" y="8165"/>
                </a:cubicBezTo>
                <a:cubicBezTo>
                  <a:pt x="15215" y="8033"/>
                  <a:pt x="15432" y="7883"/>
                  <a:pt x="15636" y="7721"/>
                </a:cubicBezTo>
                <a:cubicBezTo>
                  <a:pt x="15659" y="7702"/>
                  <a:pt x="15664" y="7667"/>
                  <a:pt x="15644" y="7643"/>
                </a:cubicBezTo>
                <a:cubicBezTo>
                  <a:pt x="15633" y="7629"/>
                  <a:pt x="15617" y="7622"/>
                  <a:pt x="15601" y="7622"/>
                </a:cubicBezTo>
                <a:close/>
                <a:moveTo>
                  <a:pt x="14268" y="8408"/>
                </a:moveTo>
                <a:cubicBezTo>
                  <a:pt x="14261" y="8408"/>
                  <a:pt x="14254" y="8409"/>
                  <a:pt x="14247" y="8412"/>
                </a:cubicBezTo>
                <a:cubicBezTo>
                  <a:pt x="14009" y="8509"/>
                  <a:pt x="13763" y="8590"/>
                  <a:pt x="13517" y="8650"/>
                </a:cubicBezTo>
                <a:cubicBezTo>
                  <a:pt x="13487" y="8658"/>
                  <a:pt x="13469" y="8688"/>
                  <a:pt x="13477" y="8717"/>
                </a:cubicBezTo>
                <a:cubicBezTo>
                  <a:pt x="13483" y="8743"/>
                  <a:pt x="13506" y="8759"/>
                  <a:pt x="13530" y="8759"/>
                </a:cubicBezTo>
                <a:cubicBezTo>
                  <a:pt x="13534" y="8759"/>
                  <a:pt x="13540" y="8759"/>
                  <a:pt x="13544" y="8758"/>
                </a:cubicBezTo>
                <a:cubicBezTo>
                  <a:pt x="13795" y="8696"/>
                  <a:pt x="14046" y="8614"/>
                  <a:pt x="14289" y="8515"/>
                </a:cubicBezTo>
                <a:cubicBezTo>
                  <a:pt x="14317" y="8503"/>
                  <a:pt x="14330" y="8471"/>
                  <a:pt x="14319" y="8442"/>
                </a:cubicBezTo>
                <a:cubicBezTo>
                  <a:pt x="14310" y="8421"/>
                  <a:pt x="14289" y="8408"/>
                  <a:pt x="14268" y="8408"/>
                </a:cubicBezTo>
                <a:close/>
                <a:moveTo>
                  <a:pt x="12768" y="8775"/>
                </a:moveTo>
                <a:cubicBezTo>
                  <a:pt x="12765" y="8775"/>
                  <a:pt x="12763" y="8775"/>
                  <a:pt x="12761" y="8775"/>
                </a:cubicBezTo>
                <a:lnTo>
                  <a:pt x="12730" y="8777"/>
                </a:lnTo>
                <a:cubicBezTo>
                  <a:pt x="12495" y="8795"/>
                  <a:pt x="12256" y="8800"/>
                  <a:pt x="11989" y="8803"/>
                </a:cubicBezTo>
                <a:cubicBezTo>
                  <a:pt x="11959" y="8803"/>
                  <a:pt x="11934" y="8828"/>
                  <a:pt x="11934" y="8858"/>
                </a:cubicBezTo>
                <a:cubicBezTo>
                  <a:pt x="11934" y="8889"/>
                  <a:pt x="11960" y="8914"/>
                  <a:pt x="11990" y="8914"/>
                </a:cubicBezTo>
                <a:lnTo>
                  <a:pt x="11991" y="8913"/>
                </a:lnTo>
                <a:cubicBezTo>
                  <a:pt x="12259" y="8911"/>
                  <a:pt x="12500" y="8907"/>
                  <a:pt x="12739" y="8888"/>
                </a:cubicBezTo>
                <a:lnTo>
                  <a:pt x="12771" y="8885"/>
                </a:lnTo>
                <a:cubicBezTo>
                  <a:pt x="12801" y="8883"/>
                  <a:pt x="12823" y="8856"/>
                  <a:pt x="12821" y="8825"/>
                </a:cubicBezTo>
                <a:cubicBezTo>
                  <a:pt x="12818" y="8797"/>
                  <a:pt x="12793" y="8775"/>
                  <a:pt x="12768" y="8775"/>
                </a:cubicBezTo>
                <a:close/>
                <a:moveTo>
                  <a:pt x="11216" y="8825"/>
                </a:moveTo>
                <a:cubicBezTo>
                  <a:pt x="11214" y="8825"/>
                  <a:pt x="11212" y="8825"/>
                  <a:pt x="11210" y="8825"/>
                </a:cubicBezTo>
                <a:cubicBezTo>
                  <a:pt x="10905" y="8847"/>
                  <a:pt x="10659" y="8886"/>
                  <a:pt x="10434" y="8951"/>
                </a:cubicBezTo>
                <a:cubicBezTo>
                  <a:pt x="10404" y="8960"/>
                  <a:pt x="10387" y="8991"/>
                  <a:pt x="10396" y="9020"/>
                </a:cubicBezTo>
                <a:cubicBezTo>
                  <a:pt x="10403" y="9044"/>
                  <a:pt x="10426" y="9060"/>
                  <a:pt x="10449" y="9060"/>
                </a:cubicBezTo>
                <a:cubicBezTo>
                  <a:pt x="10455" y="9060"/>
                  <a:pt x="10460" y="9059"/>
                  <a:pt x="10464" y="9058"/>
                </a:cubicBezTo>
                <a:cubicBezTo>
                  <a:pt x="10682" y="8995"/>
                  <a:pt x="10921" y="8957"/>
                  <a:pt x="11217" y="8935"/>
                </a:cubicBezTo>
                <a:cubicBezTo>
                  <a:pt x="11248" y="8933"/>
                  <a:pt x="11271" y="8908"/>
                  <a:pt x="11269" y="8877"/>
                </a:cubicBezTo>
                <a:cubicBezTo>
                  <a:pt x="11267" y="8848"/>
                  <a:pt x="11246" y="8825"/>
                  <a:pt x="11216" y="8825"/>
                </a:cubicBezTo>
                <a:close/>
                <a:moveTo>
                  <a:pt x="9755" y="9286"/>
                </a:moveTo>
                <a:cubicBezTo>
                  <a:pt x="9743" y="9286"/>
                  <a:pt x="9732" y="9289"/>
                  <a:pt x="9722" y="9296"/>
                </a:cubicBezTo>
                <a:cubicBezTo>
                  <a:pt x="9512" y="9452"/>
                  <a:pt x="9336" y="9642"/>
                  <a:pt x="9184" y="9877"/>
                </a:cubicBezTo>
                <a:cubicBezTo>
                  <a:pt x="9167" y="9902"/>
                  <a:pt x="9175" y="9936"/>
                  <a:pt x="9200" y="9952"/>
                </a:cubicBezTo>
                <a:cubicBezTo>
                  <a:pt x="9210" y="9959"/>
                  <a:pt x="9221" y="9962"/>
                  <a:pt x="9230" y="9962"/>
                </a:cubicBezTo>
                <a:cubicBezTo>
                  <a:pt x="9248" y="9962"/>
                  <a:pt x="9267" y="9952"/>
                  <a:pt x="9277" y="9936"/>
                </a:cubicBezTo>
                <a:cubicBezTo>
                  <a:pt x="9423" y="9713"/>
                  <a:pt x="9589" y="9533"/>
                  <a:pt x="9788" y="9386"/>
                </a:cubicBezTo>
                <a:cubicBezTo>
                  <a:pt x="9813" y="9367"/>
                  <a:pt x="9818" y="9333"/>
                  <a:pt x="9800" y="9308"/>
                </a:cubicBezTo>
                <a:cubicBezTo>
                  <a:pt x="9789" y="9294"/>
                  <a:pt x="9772" y="9286"/>
                  <a:pt x="9755" y="9286"/>
                </a:cubicBezTo>
                <a:close/>
                <a:moveTo>
                  <a:pt x="8896" y="10549"/>
                </a:moveTo>
                <a:cubicBezTo>
                  <a:pt x="8873" y="10549"/>
                  <a:pt x="8851" y="10563"/>
                  <a:pt x="8844" y="10586"/>
                </a:cubicBezTo>
                <a:cubicBezTo>
                  <a:pt x="8769" y="10795"/>
                  <a:pt x="8699" y="11034"/>
                  <a:pt x="8626" y="11337"/>
                </a:cubicBezTo>
                <a:cubicBezTo>
                  <a:pt x="8619" y="11367"/>
                  <a:pt x="8637" y="11397"/>
                  <a:pt x="8667" y="11404"/>
                </a:cubicBezTo>
                <a:cubicBezTo>
                  <a:pt x="8672" y="11405"/>
                  <a:pt x="8676" y="11405"/>
                  <a:pt x="8680" y="11405"/>
                </a:cubicBezTo>
                <a:cubicBezTo>
                  <a:pt x="8705" y="11405"/>
                  <a:pt x="8728" y="11388"/>
                  <a:pt x="8734" y="11363"/>
                </a:cubicBezTo>
                <a:cubicBezTo>
                  <a:pt x="8806" y="11063"/>
                  <a:pt x="8875" y="10828"/>
                  <a:pt x="8948" y="10623"/>
                </a:cubicBezTo>
                <a:cubicBezTo>
                  <a:pt x="8958" y="10594"/>
                  <a:pt x="8943" y="10562"/>
                  <a:pt x="8914" y="10552"/>
                </a:cubicBezTo>
                <a:cubicBezTo>
                  <a:pt x="8908" y="10550"/>
                  <a:pt x="8902" y="10549"/>
                  <a:pt x="8896" y="10549"/>
                </a:cubicBezTo>
                <a:close/>
                <a:moveTo>
                  <a:pt x="8508" y="12051"/>
                </a:moveTo>
                <a:cubicBezTo>
                  <a:pt x="8483" y="12051"/>
                  <a:pt x="8459" y="12069"/>
                  <a:pt x="8454" y="12095"/>
                </a:cubicBezTo>
                <a:cubicBezTo>
                  <a:pt x="8402" y="12320"/>
                  <a:pt x="8339" y="12585"/>
                  <a:pt x="8260" y="12842"/>
                </a:cubicBezTo>
                <a:cubicBezTo>
                  <a:pt x="8252" y="12872"/>
                  <a:pt x="8268" y="12903"/>
                  <a:pt x="8298" y="12912"/>
                </a:cubicBezTo>
                <a:cubicBezTo>
                  <a:pt x="8303" y="12914"/>
                  <a:pt x="8308" y="12915"/>
                  <a:pt x="8314" y="12915"/>
                </a:cubicBezTo>
                <a:cubicBezTo>
                  <a:pt x="8337" y="12915"/>
                  <a:pt x="8360" y="12899"/>
                  <a:pt x="8367" y="12875"/>
                </a:cubicBezTo>
                <a:cubicBezTo>
                  <a:pt x="8446" y="12615"/>
                  <a:pt x="8510" y="12346"/>
                  <a:pt x="8562" y="12120"/>
                </a:cubicBezTo>
                <a:cubicBezTo>
                  <a:pt x="8569" y="12090"/>
                  <a:pt x="8550" y="12060"/>
                  <a:pt x="8520" y="12053"/>
                </a:cubicBezTo>
                <a:cubicBezTo>
                  <a:pt x="8516" y="12052"/>
                  <a:pt x="8512" y="12051"/>
                  <a:pt x="8508" y="12051"/>
                </a:cubicBezTo>
                <a:close/>
                <a:moveTo>
                  <a:pt x="62" y="13056"/>
                </a:moveTo>
                <a:cubicBezTo>
                  <a:pt x="56" y="13056"/>
                  <a:pt x="50" y="13057"/>
                  <a:pt x="44" y="13059"/>
                </a:cubicBezTo>
                <a:cubicBezTo>
                  <a:pt x="16" y="13070"/>
                  <a:pt x="0" y="13102"/>
                  <a:pt x="11" y="13131"/>
                </a:cubicBezTo>
                <a:cubicBezTo>
                  <a:pt x="98" y="13374"/>
                  <a:pt x="211" y="13613"/>
                  <a:pt x="346" y="13841"/>
                </a:cubicBezTo>
                <a:cubicBezTo>
                  <a:pt x="356" y="13858"/>
                  <a:pt x="375" y="13868"/>
                  <a:pt x="393" y="13868"/>
                </a:cubicBezTo>
                <a:cubicBezTo>
                  <a:pt x="403" y="13868"/>
                  <a:pt x="414" y="13866"/>
                  <a:pt x="422" y="13860"/>
                </a:cubicBezTo>
                <a:cubicBezTo>
                  <a:pt x="448" y="13844"/>
                  <a:pt x="458" y="13810"/>
                  <a:pt x="442" y="13784"/>
                </a:cubicBezTo>
                <a:cubicBezTo>
                  <a:pt x="310" y="13562"/>
                  <a:pt x="200" y="13330"/>
                  <a:pt x="116" y="13093"/>
                </a:cubicBezTo>
                <a:cubicBezTo>
                  <a:pt x="107" y="13070"/>
                  <a:pt x="86" y="13056"/>
                  <a:pt x="62" y="13056"/>
                </a:cubicBezTo>
                <a:close/>
                <a:moveTo>
                  <a:pt x="8029" y="13524"/>
                </a:moveTo>
                <a:cubicBezTo>
                  <a:pt x="8008" y="13524"/>
                  <a:pt x="7989" y="13535"/>
                  <a:pt x="7979" y="13555"/>
                </a:cubicBezTo>
                <a:cubicBezTo>
                  <a:pt x="7865" y="13779"/>
                  <a:pt x="7727" y="13996"/>
                  <a:pt x="7570" y="14201"/>
                </a:cubicBezTo>
                <a:cubicBezTo>
                  <a:pt x="7551" y="14225"/>
                  <a:pt x="7556" y="14260"/>
                  <a:pt x="7580" y="14278"/>
                </a:cubicBezTo>
                <a:cubicBezTo>
                  <a:pt x="7590" y="14286"/>
                  <a:pt x="7602" y="14290"/>
                  <a:pt x="7614" y="14290"/>
                </a:cubicBezTo>
                <a:cubicBezTo>
                  <a:pt x="7631" y="14290"/>
                  <a:pt x="7647" y="14282"/>
                  <a:pt x="7658" y="14268"/>
                </a:cubicBezTo>
                <a:cubicBezTo>
                  <a:pt x="7819" y="14058"/>
                  <a:pt x="7961" y="13836"/>
                  <a:pt x="8079" y="13605"/>
                </a:cubicBezTo>
                <a:cubicBezTo>
                  <a:pt x="8093" y="13577"/>
                  <a:pt x="8081" y="13544"/>
                  <a:pt x="8054" y="13530"/>
                </a:cubicBezTo>
                <a:cubicBezTo>
                  <a:pt x="8046" y="13526"/>
                  <a:pt x="8037" y="13524"/>
                  <a:pt x="8029" y="13524"/>
                </a:cubicBezTo>
                <a:close/>
                <a:moveTo>
                  <a:pt x="849" y="14384"/>
                </a:moveTo>
                <a:cubicBezTo>
                  <a:pt x="836" y="14384"/>
                  <a:pt x="823" y="14388"/>
                  <a:pt x="812" y="14398"/>
                </a:cubicBezTo>
                <a:cubicBezTo>
                  <a:pt x="790" y="14418"/>
                  <a:pt x="788" y="14453"/>
                  <a:pt x="807" y="14477"/>
                </a:cubicBezTo>
                <a:cubicBezTo>
                  <a:pt x="978" y="14672"/>
                  <a:pt x="1169" y="14855"/>
                  <a:pt x="1373" y="15020"/>
                </a:cubicBezTo>
                <a:cubicBezTo>
                  <a:pt x="1383" y="15029"/>
                  <a:pt x="1396" y="15033"/>
                  <a:pt x="1407" y="15033"/>
                </a:cubicBezTo>
                <a:cubicBezTo>
                  <a:pt x="1423" y="15033"/>
                  <a:pt x="1439" y="15026"/>
                  <a:pt x="1451" y="15012"/>
                </a:cubicBezTo>
                <a:cubicBezTo>
                  <a:pt x="1470" y="14988"/>
                  <a:pt x="1466" y="14953"/>
                  <a:pt x="1443" y="14934"/>
                </a:cubicBezTo>
                <a:cubicBezTo>
                  <a:pt x="1244" y="14773"/>
                  <a:pt x="1058" y="14594"/>
                  <a:pt x="891" y="14403"/>
                </a:cubicBezTo>
                <a:cubicBezTo>
                  <a:pt x="880" y="14391"/>
                  <a:pt x="864" y="14384"/>
                  <a:pt x="849" y="14384"/>
                </a:cubicBezTo>
                <a:close/>
                <a:moveTo>
                  <a:pt x="7088" y="14749"/>
                </a:moveTo>
                <a:cubicBezTo>
                  <a:pt x="7075" y="14749"/>
                  <a:pt x="7062" y="14753"/>
                  <a:pt x="7051" y="14763"/>
                </a:cubicBezTo>
                <a:cubicBezTo>
                  <a:pt x="6863" y="14934"/>
                  <a:pt x="6659" y="15091"/>
                  <a:pt x="6443" y="15229"/>
                </a:cubicBezTo>
                <a:cubicBezTo>
                  <a:pt x="6416" y="15245"/>
                  <a:pt x="6409" y="15280"/>
                  <a:pt x="6426" y="15306"/>
                </a:cubicBezTo>
                <a:cubicBezTo>
                  <a:pt x="6437" y="15322"/>
                  <a:pt x="6454" y="15331"/>
                  <a:pt x="6472" y="15331"/>
                </a:cubicBezTo>
                <a:cubicBezTo>
                  <a:pt x="6483" y="15331"/>
                  <a:pt x="6493" y="15328"/>
                  <a:pt x="6502" y="15323"/>
                </a:cubicBezTo>
                <a:cubicBezTo>
                  <a:pt x="6723" y="15181"/>
                  <a:pt x="6933" y="15020"/>
                  <a:pt x="7126" y="14845"/>
                </a:cubicBezTo>
                <a:cubicBezTo>
                  <a:pt x="7148" y="14825"/>
                  <a:pt x="7150" y="14790"/>
                  <a:pt x="7129" y="14767"/>
                </a:cubicBezTo>
                <a:cubicBezTo>
                  <a:pt x="7118" y="14755"/>
                  <a:pt x="7103" y="14749"/>
                  <a:pt x="7088" y="14749"/>
                </a:cubicBezTo>
                <a:close/>
                <a:moveTo>
                  <a:pt x="2049" y="15357"/>
                </a:moveTo>
                <a:cubicBezTo>
                  <a:pt x="2030" y="15357"/>
                  <a:pt x="2011" y="15368"/>
                  <a:pt x="2001" y="15386"/>
                </a:cubicBezTo>
                <a:cubicBezTo>
                  <a:pt x="1986" y="15412"/>
                  <a:pt x="1996" y="15447"/>
                  <a:pt x="2023" y="15462"/>
                </a:cubicBezTo>
                <a:cubicBezTo>
                  <a:pt x="2251" y="15590"/>
                  <a:pt x="2492" y="15699"/>
                  <a:pt x="2737" y="15785"/>
                </a:cubicBezTo>
                <a:cubicBezTo>
                  <a:pt x="2743" y="15787"/>
                  <a:pt x="2749" y="15788"/>
                  <a:pt x="2755" y="15788"/>
                </a:cubicBezTo>
                <a:cubicBezTo>
                  <a:pt x="2778" y="15788"/>
                  <a:pt x="2799" y="15775"/>
                  <a:pt x="2808" y="15752"/>
                </a:cubicBezTo>
                <a:cubicBezTo>
                  <a:pt x="2817" y="15723"/>
                  <a:pt x="2802" y="15691"/>
                  <a:pt x="2774" y="15682"/>
                </a:cubicBezTo>
                <a:cubicBezTo>
                  <a:pt x="2535" y="15597"/>
                  <a:pt x="2300" y="15490"/>
                  <a:pt x="2076" y="15364"/>
                </a:cubicBezTo>
                <a:cubicBezTo>
                  <a:pt x="2067" y="15360"/>
                  <a:pt x="2058" y="15357"/>
                  <a:pt x="2049" y="15357"/>
                </a:cubicBezTo>
                <a:close/>
                <a:moveTo>
                  <a:pt x="5786" y="15581"/>
                </a:moveTo>
                <a:cubicBezTo>
                  <a:pt x="5779" y="15581"/>
                  <a:pt x="5772" y="15583"/>
                  <a:pt x="5765" y="15586"/>
                </a:cubicBezTo>
                <a:cubicBezTo>
                  <a:pt x="5528" y="15685"/>
                  <a:pt x="5283" y="15764"/>
                  <a:pt x="5036" y="15819"/>
                </a:cubicBezTo>
                <a:cubicBezTo>
                  <a:pt x="5006" y="15827"/>
                  <a:pt x="4987" y="15857"/>
                  <a:pt x="4995" y="15886"/>
                </a:cubicBezTo>
                <a:cubicBezTo>
                  <a:pt x="5000" y="15912"/>
                  <a:pt x="5023" y="15929"/>
                  <a:pt x="5048" y="15929"/>
                </a:cubicBezTo>
                <a:cubicBezTo>
                  <a:pt x="5052" y="15929"/>
                  <a:pt x="5057" y="15929"/>
                  <a:pt x="5061" y="15928"/>
                </a:cubicBezTo>
                <a:cubicBezTo>
                  <a:pt x="5314" y="15871"/>
                  <a:pt x="5565" y="15790"/>
                  <a:pt x="5808" y="15688"/>
                </a:cubicBezTo>
                <a:cubicBezTo>
                  <a:pt x="5836" y="15675"/>
                  <a:pt x="5849" y="15643"/>
                  <a:pt x="5837" y="15615"/>
                </a:cubicBezTo>
                <a:cubicBezTo>
                  <a:pt x="5829" y="15594"/>
                  <a:pt x="5808" y="15581"/>
                  <a:pt x="5786" y="15581"/>
                </a:cubicBezTo>
                <a:close/>
                <a:moveTo>
                  <a:pt x="3506" y="15870"/>
                </a:moveTo>
                <a:cubicBezTo>
                  <a:pt x="3479" y="15870"/>
                  <a:pt x="3456" y="15890"/>
                  <a:pt x="3451" y="15917"/>
                </a:cubicBezTo>
                <a:cubicBezTo>
                  <a:pt x="3447" y="15947"/>
                  <a:pt x="3467" y="15975"/>
                  <a:pt x="3498" y="15980"/>
                </a:cubicBezTo>
                <a:cubicBezTo>
                  <a:pt x="3701" y="16013"/>
                  <a:pt x="3907" y="16030"/>
                  <a:pt x="4110" y="16032"/>
                </a:cubicBezTo>
                <a:lnTo>
                  <a:pt x="4143" y="16032"/>
                </a:lnTo>
                <a:cubicBezTo>
                  <a:pt x="4189" y="16032"/>
                  <a:pt x="4236" y="16031"/>
                  <a:pt x="4281" y="16030"/>
                </a:cubicBezTo>
                <a:cubicBezTo>
                  <a:pt x="4312" y="16029"/>
                  <a:pt x="4337" y="16003"/>
                  <a:pt x="4335" y="15972"/>
                </a:cubicBezTo>
                <a:cubicBezTo>
                  <a:pt x="4334" y="15943"/>
                  <a:pt x="4314" y="15919"/>
                  <a:pt x="4282" y="15919"/>
                </a:cubicBezTo>
                <a:cubicBezTo>
                  <a:pt x="4281" y="15919"/>
                  <a:pt x="4279" y="15919"/>
                  <a:pt x="4278" y="15919"/>
                </a:cubicBezTo>
                <a:cubicBezTo>
                  <a:pt x="4233" y="15920"/>
                  <a:pt x="4188" y="15921"/>
                  <a:pt x="4143" y="15921"/>
                </a:cubicBezTo>
                <a:lnTo>
                  <a:pt x="4110" y="15921"/>
                </a:lnTo>
                <a:cubicBezTo>
                  <a:pt x="3913" y="15919"/>
                  <a:pt x="3713" y="15903"/>
                  <a:pt x="3515" y="15871"/>
                </a:cubicBezTo>
                <a:cubicBezTo>
                  <a:pt x="3512" y="15870"/>
                  <a:pt x="3509" y="15870"/>
                  <a:pt x="3506" y="1587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 name="Google Shape;102;p4"/>
          <p:cNvSpPr/>
          <p:nvPr/>
        </p:nvSpPr>
        <p:spPr>
          <a:xfrm>
            <a:off x="-763634" y="3815372"/>
            <a:ext cx="3569315" cy="3719553"/>
          </a:xfrm>
          <a:custGeom>
            <a:avLst/>
            <a:gdLst/>
            <a:ahLst/>
            <a:cxnLst/>
            <a:rect l="l" t="t" r="r" b="b"/>
            <a:pathLst>
              <a:path w="16369" h="17058" extrusionOk="0">
                <a:moveTo>
                  <a:pt x="5829" y="1"/>
                </a:moveTo>
                <a:cubicBezTo>
                  <a:pt x="5334" y="1"/>
                  <a:pt x="4839" y="58"/>
                  <a:pt x="4360" y="159"/>
                </a:cubicBezTo>
                <a:cubicBezTo>
                  <a:pt x="4030" y="230"/>
                  <a:pt x="3295" y="699"/>
                  <a:pt x="3438" y="702"/>
                </a:cubicBezTo>
                <a:cubicBezTo>
                  <a:pt x="2321" y="1836"/>
                  <a:pt x="2234" y="3557"/>
                  <a:pt x="2129" y="5064"/>
                </a:cubicBezTo>
                <a:cubicBezTo>
                  <a:pt x="1990" y="7098"/>
                  <a:pt x="1660" y="9115"/>
                  <a:pt x="1127" y="11083"/>
                </a:cubicBezTo>
                <a:cubicBezTo>
                  <a:pt x="826" y="12197"/>
                  <a:pt x="460" y="13293"/>
                  <a:pt x="35" y="14365"/>
                </a:cubicBezTo>
                <a:cubicBezTo>
                  <a:pt x="0" y="14453"/>
                  <a:pt x="50" y="14547"/>
                  <a:pt x="144" y="14565"/>
                </a:cubicBezTo>
                <a:cubicBezTo>
                  <a:pt x="3129" y="15121"/>
                  <a:pt x="6113" y="15678"/>
                  <a:pt x="9098" y="16235"/>
                </a:cubicBezTo>
                <a:cubicBezTo>
                  <a:pt x="9845" y="16375"/>
                  <a:pt x="10591" y="16514"/>
                  <a:pt x="11337" y="16653"/>
                </a:cubicBezTo>
                <a:cubicBezTo>
                  <a:pt x="12039" y="16784"/>
                  <a:pt x="12743" y="16949"/>
                  <a:pt x="13454" y="17030"/>
                </a:cubicBezTo>
                <a:cubicBezTo>
                  <a:pt x="13604" y="17047"/>
                  <a:pt x="13756" y="17058"/>
                  <a:pt x="13907" y="17058"/>
                </a:cubicBezTo>
                <a:cubicBezTo>
                  <a:pt x="14359" y="17058"/>
                  <a:pt x="14804" y="16965"/>
                  <a:pt x="15183" y="16694"/>
                </a:cubicBezTo>
                <a:cubicBezTo>
                  <a:pt x="15632" y="16373"/>
                  <a:pt x="15926" y="15869"/>
                  <a:pt x="16060" y="15339"/>
                </a:cubicBezTo>
                <a:cubicBezTo>
                  <a:pt x="16369" y="14114"/>
                  <a:pt x="15800" y="12781"/>
                  <a:pt x="15182" y="11745"/>
                </a:cubicBezTo>
                <a:cubicBezTo>
                  <a:pt x="14547" y="10679"/>
                  <a:pt x="13684" y="9818"/>
                  <a:pt x="12681" y="9099"/>
                </a:cubicBezTo>
                <a:cubicBezTo>
                  <a:pt x="11757" y="8436"/>
                  <a:pt x="10725" y="7754"/>
                  <a:pt x="10485" y="6560"/>
                </a:cubicBezTo>
                <a:cubicBezTo>
                  <a:pt x="10242" y="5357"/>
                  <a:pt x="10635" y="4113"/>
                  <a:pt x="10285" y="2920"/>
                </a:cubicBezTo>
                <a:cubicBezTo>
                  <a:pt x="9973" y="1857"/>
                  <a:pt x="9136" y="1003"/>
                  <a:pt x="8160" y="515"/>
                </a:cubicBezTo>
                <a:cubicBezTo>
                  <a:pt x="7437" y="153"/>
                  <a:pt x="6634" y="1"/>
                  <a:pt x="5829" y="1"/>
                </a:cubicBezTo>
                <a:close/>
              </a:path>
            </a:pathLst>
          </a:custGeom>
          <a:solidFill>
            <a:srgbClr val="B2F7EF">
              <a:alpha val="497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 name="Google Shape;103;p4"/>
          <p:cNvSpPr/>
          <p:nvPr/>
        </p:nvSpPr>
        <p:spPr>
          <a:xfrm>
            <a:off x="8792968" y="5548019"/>
            <a:ext cx="4045325" cy="1667453"/>
          </a:xfrm>
          <a:custGeom>
            <a:avLst/>
            <a:gdLst/>
            <a:ahLst/>
            <a:cxnLst/>
            <a:rect l="l" t="t" r="r" b="b"/>
            <a:pathLst>
              <a:path w="18552" h="7647" extrusionOk="0">
                <a:moveTo>
                  <a:pt x="10153" y="0"/>
                </a:moveTo>
                <a:cubicBezTo>
                  <a:pt x="9767" y="0"/>
                  <a:pt x="9389" y="166"/>
                  <a:pt x="9054" y="416"/>
                </a:cubicBezTo>
                <a:cubicBezTo>
                  <a:pt x="8513" y="821"/>
                  <a:pt x="8082" y="1378"/>
                  <a:pt x="7579" y="1834"/>
                </a:cubicBezTo>
                <a:cubicBezTo>
                  <a:pt x="7060" y="2305"/>
                  <a:pt x="6487" y="2705"/>
                  <a:pt x="5872" y="2994"/>
                </a:cubicBezTo>
                <a:cubicBezTo>
                  <a:pt x="5271" y="3278"/>
                  <a:pt x="4630" y="3458"/>
                  <a:pt x="3977" y="3481"/>
                </a:cubicBezTo>
                <a:cubicBezTo>
                  <a:pt x="3929" y="3483"/>
                  <a:pt x="3881" y="3484"/>
                  <a:pt x="3834" y="3484"/>
                </a:cubicBezTo>
                <a:cubicBezTo>
                  <a:pt x="3559" y="3484"/>
                  <a:pt x="3285" y="3455"/>
                  <a:pt x="3015" y="3396"/>
                </a:cubicBezTo>
                <a:cubicBezTo>
                  <a:pt x="2664" y="3318"/>
                  <a:pt x="2330" y="3164"/>
                  <a:pt x="1977" y="3093"/>
                </a:cubicBezTo>
                <a:cubicBezTo>
                  <a:pt x="1875" y="3072"/>
                  <a:pt x="1772" y="3061"/>
                  <a:pt x="1671" y="3061"/>
                </a:cubicBezTo>
                <a:cubicBezTo>
                  <a:pt x="1440" y="3061"/>
                  <a:pt x="1217" y="3120"/>
                  <a:pt x="1014" y="3265"/>
                </a:cubicBezTo>
                <a:cubicBezTo>
                  <a:pt x="754" y="3450"/>
                  <a:pt x="551" y="3734"/>
                  <a:pt x="397" y="4032"/>
                </a:cubicBezTo>
                <a:cubicBezTo>
                  <a:pt x="125" y="4561"/>
                  <a:pt x="1" y="5210"/>
                  <a:pt x="74" y="5820"/>
                </a:cubicBezTo>
                <a:cubicBezTo>
                  <a:pt x="147" y="6440"/>
                  <a:pt x="426" y="7003"/>
                  <a:pt x="909" y="7319"/>
                </a:cubicBezTo>
                <a:cubicBezTo>
                  <a:pt x="1315" y="7583"/>
                  <a:pt x="1783" y="7647"/>
                  <a:pt x="2245" y="7647"/>
                </a:cubicBezTo>
                <a:cubicBezTo>
                  <a:pt x="2414" y="7647"/>
                  <a:pt x="2582" y="7638"/>
                  <a:pt x="2746" y="7628"/>
                </a:cubicBezTo>
                <a:cubicBezTo>
                  <a:pt x="4356" y="7524"/>
                  <a:pt x="5965" y="7405"/>
                  <a:pt x="7575" y="7294"/>
                </a:cubicBezTo>
                <a:cubicBezTo>
                  <a:pt x="9186" y="7184"/>
                  <a:pt x="10799" y="7072"/>
                  <a:pt x="12410" y="6961"/>
                </a:cubicBezTo>
                <a:cubicBezTo>
                  <a:pt x="14021" y="6849"/>
                  <a:pt x="15633" y="6738"/>
                  <a:pt x="17244" y="6628"/>
                </a:cubicBezTo>
                <a:cubicBezTo>
                  <a:pt x="17639" y="6600"/>
                  <a:pt x="18032" y="6573"/>
                  <a:pt x="18427" y="6545"/>
                </a:cubicBezTo>
                <a:cubicBezTo>
                  <a:pt x="18510" y="6540"/>
                  <a:pt x="18551" y="6442"/>
                  <a:pt x="18512" y="6361"/>
                </a:cubicBezTo>
                <a:cubicBezTo>
                  <a:pt x="18072" y="5436"/>
                  <a:pt x="17853" y="4395"/>
                  <a:pt x="17868" y="3350"/>
                </a:cubicBezTo>
                <a:lnTo>
                  <a:pt x="17868" y="3350"/>
                </a:lnTo>
                <a:cubicBezTo>
                  <a:pt x="17868" y="3350"/>
                  <a:pt x="17868" y="3350"/>
                  <a:pt x="17868" y="3350"/>
                </a:cubicBezTo>
                <a:cubicBezTo>
                  <a:pt x="17890" y="3350"/>
                  <a:pt x="17910" y="3113"/>
                  <a:pt x="17876" y="3104"/>
                </a:cubicBezTo>
                <a:cubicBezTo>
                  <a:pt x="17876" y="3094"/>
                  <a:pt x="17876" y="3084"/>
                  <a:pt x="17877" y="3074"/>
                </a:cubicBezTo>
                <a:cubicBezTo>
                  <a:pt x="17881" y="2998"/>
                  <a:pt x="17832" y="2961"/>
                  <a:pt x="17781" y="2961"/>
                </a:cubicBezTo>
                <a:cubicBezTo>
                  <a:pt x="17737" y="2961"/>
                  <a:pt x="17692" y="2987"/>
                  <a:pt x="17673" y="3037"/>
                </a:cubicBezTo>
                <a:cubicBezTo>
                  <a:pt x="17189" y="2853"/>
                  <a:pt x="16735" y="2520"/>
                  <a:pt x="16216" y="2520"/>
                </a:cubicBezTo>
                <a:cubicBezTo>
                  <a:pt x="16186" y="2520"/>
                  <a:pt x="16156" y="2521"/>
                  <a:pt x="16126" y="2523"/>
                </a:cubicBezTo>
                <a:cubicBezTo>
                  <a:pt x="15979" y="2534"/>
                  <a:pt x="15839" y="2570"/>
                  <a:pt x="15704" y="2620"/>
                </a:cubicBezTo>
                <a:lnTo>
                  <a:pt x="15674" y="2632"/>
                </a:lnTo>
                <a:cubicBezTo>
                  <a:pt x="15287" y="2786"/>
                  <a:pt x="14937" y="3066"/>
                  <a:pt x="14573" y="3274"/>
                </a:cubicBezTo>
                <a:cubicBezTo>
                  <a:pt x="14335" y="3409"/>
                  <a:pt x="14077" y="3514"/>
                  <a:pt x="13808" y="3514"/>
                </a:cubicBezTo>
                <a:cubicBezTo>
                  <a:pt x="13791" y="3514"/>
                  <a:pt x="13773" y="3514"/>
                  <a:pt x="13756" y="3513"/>
                </a:cubicBezTo>
                <a:cubicBezTo>
                  <a:pt x="13474" y="3499"/>
                  <a:pt x="13208" y="3356"/>
                  <a:pt x="12990" y="3156"/>
                </a:cubicBezTo>
                <a:cubicBezTo>
                  <a:pt x="12520" y="2727"/>
                  <a:pt x="12245" y="2115"/>
                  <a:pt x="11938" y="1541"/>
                </a:cubicBezTo>
                <a:cubicBezTo>
                  <a:pt x="11643" y="990"/>
                  <a:pt x="11280" y="403"/>
                  <a:pt x="10742" y="139"/>
                </a:cubicBezTo>
                <a:cubicBezTo>
                  <a:pt x="10546" y="43"/>
                  <a:pt x="10349" y="0"/>
                  <a:pt x="10153" y="0"/>
                </a:cubicBezTo>
                <a:close/>
              </a:path>
            </a:pathLst>
          </a:custGeom>
          <a:solidFill>
            <a:srgbClr val="CCB1FE">
              <a:alpha val="4860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 name="Google Shape;104;p4"/>
          <p:cNvSpPr/>
          <p:nvPr/>
        </p:nvSpPr>
        <p:spPr>
          <a:xfrm>
            <a:off x="8036543" y="-495099"/>
            <a:ext cx="4836205" cy="3858236"/>
          </a:xfrm>
          <a:custGeom>
            <a:avLst/>
            <a:gdLst/>
            <a:ahLst/>
            <a:cxnLst/>
            <a:rect l="l" t="t" r="r" b="b"/>
            <a:pathLst>
              <a:path w="22179" h="17694" extrusionOk="0">
                <a:moveTo>
                  <a:pt x="6745" y="1"/>
                </a:moveTo>
                <a:cubicBezTo>
                  <a:pt x="5279" y="1"/>
                  <a:pt x="3909" y="579"/>
                  <a:pt x="2805" y="1417"/>
                </a:cubicBezTo>
                <a:cubicBezTo>
                  <a:pt x="1651" y="2293"/>
                  <a:pt x="713" y="3427"/>
                  <a:pt x="356" y="4720"/>
                </a:cubicBezTo>
                <a:cubicBezTo>
                  <a:pt x="1" y="6014"/>
                  <a:pt x="287" y="7472"/>
                  <a:pt x="1297" y="8473"/>
                </a:cubicBezTo>
                <a:cubicBezTo>
                  <a:pt x="2084" y="9254"/>
                  <a:pt x="3260" y="9736"/>
                  <a:pt x="3846" y="10640"/>
                </a:cubicBezTo>
                <a:cubicBezTo>
                  <a:pt x="4605" y="11813"/>
                  <a:pt x="4133" y="13292"/>
                  <a:pt x="4490" y="14600"/>
                </a:cubicBezTo>
                <a:cubicBezTo>
                  <a:pt x="4708" y="15396"/>
                  <a:pt x="5235" y="16113"/>
                  <a:pt x="5912" y="16684"/>
                </a:cubicBezTo>
                <a:cubicBezTo>
                  <a:pt x="6532" y="17205"/>
                  <a:pt x="7314" y="17622"/>
                  <a:pt x="8175" y="17685"/>
                </a:cubicBezTo>
                <a:cubicBezTo>
                  <a:pt x="8256" y="17691"/>
                  <a:pt x="8336" y="17694"/>
                  <a:pt x="8416" y="17694"/>
                </a:cubicBezTo>
                <a:cubicBezTo>
                  <a:pt x="10005" y="17694"/>
                  <a:pt x="11391" y="16578"/>
                  <a:pt x="12993" y="16395"/>
                </a:cubicBezTo>
                <a:cubicBezTo>
                  <a:pt x="13164" y="16375"/>
                  <a:pt x="13335" y="16367"/>
                  <a:pt x="13506" y="16367"/>
                </a:cubicBezTo>
                <a:cubicBezTo>
                  <a:pt x="14757" y="16367"/>
                  <a:pt x="16000" y="16827"/>
                  <a:pt x="17259" y="16827"/>
                </a:cubicBezTo>
                <a:cubicBezTo>
                  <a:pt x="17356" y="16827"/>
                  <a:pt x="17454" y="16824"/>
                  <a:pt x="17551" y="16818"/>
                </a:cubicBezTo>
                <a:cubicBezTo>
                  <a:pt x="19291" y="16711"/>
                  <a:pt x="20792" y="15567"/>
                  <a:pt x="21485" y="14180"/>
                </a:cubicBezTo>
                <a:cubicBezTo>
                  <a:pt x="22179" y="12793"/>
                  <a:pt x="22168" y="11210"/>
                  <a:pt x="21846" y="9725"/>
                </a:cubicBezTo>
                <a:cubicBezTo>
                  <a:pt x="21659" y="8862"/>
                  <a:pt x="21361" y="7995"/>
                  <a:pt x="20759" y="7289"/>
                </a:cubicBezTo>
                <a:cubicBezTo>
                  <a:pt x="19574" y="5897"/>
                  <a:pt x="17483" y="5388"/>
                  <a:pt x="15558" y="4931"/>
                </a:cubicBezTo>
                <a:cubicBezTo>
                  <a:pt x="13632" y="4475"/>
                  <a:pt x="11547" y="3872"/>
                  <a:pt x="10504" y="2396"/>
                </a:cubicBezTo>
                <a:cubicBezTo>
                  <a:pt x="9551" y="1047"/>
                  <a:pt x="9231" y="194"/>
                  <a:pt x="7220" y="21"/>
                </a:cubicBezTo>
                <a:cubicBezTo>
                  <a:pt x="7061" y="7"/>
                  <a:pt x="6902" y="1"/>
                  <a:pt x="6745" y="1"/>
                </a:cubicBezTo>
                <a:close/>
              </a:path>
            </a:pathLst>
          </a:custGeom>
          <a:solidFill>
            <a:srgbClr val="FFE652">
              <a:alpha val="5028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 name="Google Shape;105;p4"/>
          <p:cNvSpPr txBox="1">
            <a:spLocks noGrp="1"/>
          </p:cNvSpPr>
          <p:nvPr>
            <p:ph type="title"/>
          </p:nvPr>
        </p:nvSpPr>
        <p:spPr>
          <a:xfrm>
            <a:off x="2780367" y="897953"/>
            <a:ext cx="6631200" cy="763600"/>
          </a:xfrm>
          <a:prstGeom prst="rect">
            <a:avLst/>
          </a:prstGeom>
        </p:spPr>
        <p:txBody>
          <a:bodyPr spcFirstLastPara="1" wrap="square" lIns="91425" tIns="91425" rIns="91425" bIns="91425" anchor="t" anchorCtr="0">
            <a:noAutofit/>
          </a:bodyPr>
          <a:lstStyle>
            <a:lvl1pPr lvl="0" algn="ctr">
              <a:spcBef>
                <a:spcPts val="0"/>
              </a:spcBef>
              <a:spcAft>
                <a:spcPts val="0"/>
              </a:spcAft>
              <a:buClr>
                <a:schemeClr val="dk1"/>
              </a:buClr>
              <a:buSzPts val="2800"/>
              <a:buNone/>
              <a:defRPr>
                <a:solidFill>
                  <a:schemeClr val="dk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06" name="Google Shape;106;p4"/>
          <p:cNvSpPr txBox="1">
            <a:spLocks noGrp="1"/>
          </p:cNvSpPr>
          <p:nvPr>
            <p:ph type="body" idx="1"/>
          </p:nvPr>
        </p:nvSpPr>
        <p:spPr>
          <a:xfrm>
            <a:off x="950967" y="2085493"/>
            <a:ext cx="10290000" cy="4058000"/>
          </a:xfrm>
          <a:prstGeom prst="rect">
            <a:avLst/>
          </a:prstGeom>
        </p:spPr>
        <p:txBody>
          <a:bodyPr spcFirstLastPara="1" wrap="square" lIns="91425" tIns="91425" rIns="91425" bIns="91425" anchor="t" anchorCtr="0">
            <a:noAutofit/>
          </a:bodyPr>
          <a:lstStyle>
            <a:lvl1pPr marL="609585" lvl="0" indent="-423323" rtl="0">
              <a:lnSpc>
                <a:spcPct val="100000"/>
              </a:lnSpc>
              <a:spcBef>
                <a:spcPts val="0"/>
              </a:spcBef>
              <a:spcAft>
                <a:spcPts val="0"/>
              </a:spcAft>
              <a:buSzPts val="1400"/>
              <a:buFont typeface="Gloria Hallelujah"/>
              <a:buChar char="●"/>
              <a:defRPr sz="1467">
                <a:latin typeface="Raleway"/>
                <a:ea typeface="Raleway"/>
                <a:cs typeface="Raleway"/>
                <a:sym typeface="Raleway"/>
              </a:defRPr>
            </a:lvl1pPr>
            <a:lvl2pPr marL="1219170" lvl="1" indent="-423323" rtl="0">
              <a:lnSpc>
                <a:spcPct val="100000"/>
              </a:lnSpc>
              <a:spcBef>
                <a:spcPts val="0"/>
              </a:spcBef>
              <a:spcAft>
                <a:spcPts val="0"/>
              </a:spcAft>
              <a:buSzPts val="1400"/>
              <a:buFont typeface="Arial"/>
              <a:buChar char="○"/>
              <a:defRPr sz="1600">
                <a:latin typeface="Raleway SemiBold"/>
                <a:ea typeface="Raleway SemiBold"/>
                <a:cs typeface="Raleway SemiBold"/>
                <a:sym typeface="Raleway SemiBold"/>
              </a:defRPr>
            </a:lvl2pPr>
            <a:lvl3pPr marL="1828754" lvl="2" indent="-423323" rtl="0">
              <a:lnSpc>
                <a:spcPct val="100000"/>
              </a:lnSpc>
              <a:spcBef>
                <a:spcPts val="0"/>
              </a:spcBef>
              <a:spcAft>
                <a:spcPts val="0"/>
              </a:spcAft>
              <a:buSzPts val="1400"/>
              <a:buFont typeface="Arial"/>
              <a:buChar char="■"/>
              <a:defRPr sz="1600">
                <a:latin typeface="Raleway SemiBold"/>
                <a:ea typeface="Raleway SemiBold"/>
                <a:cs typeface="Raleway SemiBold"/>
                <a:sym typeface="Raleway SemiBold"/>
              </a:defRPr>
            </a:lvl3pPr>
            <a:lvl4pPr marL="2438339" lvl="3" indent="-423323" rtl="0">
              <a:lnSpc>
                <a:spcPct val="100000"/>
              </a:lnSpc>
              <a:spcBef>
                <a:spcPts val="0"/>
              </a:spcBef>
              <a:spcAft>
                <a:spcPts val="0"/>
              </a:spcAft>
              <a:buSzPts val="1400"/>
              <a:buFont typeface="Arial"/>
              <a:buChar char="●"/>
              <a:defRPr sz="1600">
                <a:latin typeface="Raleway SemiBold"/>
                <a:ea typeface="Raleway SemiBold"/>
                <a:cs typeface="Raleway SemiBold"/>
                <a:sym typeface="Raleway SemiBold"/>
              </a:defRPr>
            </a:lvl4pPr>
            <a:lvl5pPr marL="3047924" lvl="4" indent="-423323" rtl="0">
              <a:lnSpc>
                <a:spcPct val="100000"/>
              </a:lnSpc>
              <a:spcBef>
                <a:spcPts val="0"/>
              </a:spcBef>
              <a:spcAft>
                <a:spcPts val="0"/>
              </a:spcAft>
              <a:buSzPts val="1400"/>
              <a:buFont typeface="Arial"/>
              <a:buChar char="○"/>
              <a:defRPr sz="1600">
                <a:latin typeface="Raleway SemiBold"/>
                <a:ea typeface="Raleway SemiBold"/>
                <a:cs typeface="Raleway SemiBold"/>
                <a:sym typeface="Raleway SemiBold"/>
              </a:defRPr>
            </a:lvl5pPr>
            <a:lvl6pPr marL="3657509" lvl="5" indent="-423323" rtl="0">
              <a:lnSpc>
                <a:spcPct val="100000"/>
              </a:lnSpc>
              <a:spcBef>
                <a:spcPts val="0"/>
              </a:spcBef>
              <a:spcAft>
                <a:spcPts val="0"/>
              </a:spcAft>
              <a:buSzPts val="1400"/>
              <a:buFont typeface="Arial"/>
              <a:buChar char="■"/>
              <a:defRPr sz="1600">
                <a:latin typeface="Raleway SemiBold"/>
                <a:ea typeface="Raleway SemiBold"/>
                <a:cs typeface="Raleway SemiBold"/>
                <a:sym typeface="Raleway SemiBold"/>
              </a:defRPr>
            </a:lvl6pPr>
            <a:lvl7pPr marL="4267093" lvl="6" indent="-423323" rtl="0">
              <a:lnSpc>
                <a:spcPct val="100000"/>
              </a:lnSpc>
              <a:spcBef>
                <a:spcPts val="0"/>
              </a:spcBef>
              <a:spcAft>
                <a:spcPts val="0"/>
              </a:spcAft>
              <a:buSzPts val="1400"/>
              <a:buFont typeface="Arial"/>
              <a:buChar char="●"/>
              <a:defRPr sz="1600">
                <a:latin typeface="Raleway SemiBold"/>
                <a:ea typeface="Raleway SemiBold"/>
                <a:cs typeface="Raleway SemiBold"/>
                <a:sym typeface="Raleway SemiBold"/>
              </a:defRPr>
            </a:lvl7pPr>
            <a:lvl8pPr marL="4876678" lvl="7" indent="-423323" rtl="0">
              <a:lnSpc>
                <a:spcPct val="100000"/>
              </a:lnSpc>
              <a:spcBef>
                <a:spcPts val="0"/>
              </a:spcBef>
              <a:spcAft>
                <a:spcPts val="0"/>
              </a:spcAft>
              <a:buSzPts val="1400"/>
              <a:buFont typeface="Arial"/>
              <a:buChar char="○"/>
              <a:defRPr sz="1600">
                <a:latin typeface="Raleway SemiBold"/>
                <a:ea typeface="Raleway SemiBold"/>
                <a:cs typeface="Raleway SemiBold"/>
                <a:sym typeface="Raleway SemiBold"/>
              </a:defRPr>
            </a:lvl8pPr>
            <a:lvl9pPr marL="5486263" lvl="8" indent="-423323" rtl="0">
              <a:lnSpc>
                <a:spcPct val="100000"/>
              </a:lnSpc>
              <a:spcBef>
                <a:spcPts val="0"/>
              </a:spcBef>
              <a:spcAft>
                <a:spcPts val="0"/>
              </a:spcAft>
              <a:buSzPts val="1400"/>
              <a:buFont typeface="Arial"/>
              <a:buChar char="■"/>
              <a:defRPr sz="1600">
                <a:latin typeface="Raleway SemiBold"/>
                <a:ea typeface="Raleway SemiBold"/>
                <a:cs typeface="Raleway SemiBold"/>
                <a:sym typeface="Raleway SemiBold"/>
              </a:defRPr>
            </a:lvl9pPr>
          </a:lstStyle>
          <a:p>
            <a:endParaRPr/>
          </a:p>
        </p:txBody>
      </p:sp>
      <p:grpSp>
        <p:nvGrpSpPr>
          <p:cNvPr id="107" name="Google Shape;107;p4"/>
          <p:cNvGrpSpPr/>
          <p:nvPr/>
        </p:nvGrpSpPr>
        <p:grpSpPr>
          <a:xfrm rot="1800041">
            <a:off x="11554664" y="5475682"/>
            <a:ext cx="295697" cy="267847"/>
            <a:chOff x="1640475" y="1197075"/>
            <a:chExt cx="55475" cy="50250"/>
          </a:xfrm>
        </p:grpSpPr>
        <p:sp>
          <p:nvSpPr>
            <p:cNvPr id="108" name="Google Shape;108;p4"/>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 name="Google Shape;109;p4"/>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 name="Google Shape;110;p4"/>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1" name="Google Shape;111;p4"/>
          <p:cNvGrpSpPr/>
          <p:nvPr/>
        </p:nvGrpSpPr>
        <p:grpSpPr>
          <a:xfrm rot="-9900030">
            <a:off x="890046" y="6167670"/>
            <a:ext cx="287909" cy="260807"/>
            <a:chOff x="1640475" y="1197075"/>
            <a:chExt cx="55475" cy="50250"/>
          </a:xfrm>
        </p:grpSpPr>
        <p:sp>
          <p:nvSpPr>
            <p:cNvPr id="112" name="Google Shape;112;p4"/>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4"/>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 name="Google Shape;114;p4"/>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5" name="Google Shape;115;p4"/>
          <p:cNvGrpSpPr/>
          <p:nvPr/>
        </p:nvGrpSpPr>
        <p:grpSpPr>
          <a:xfrm rot="-5400000">
            <a:off x="11352740" y="3398646"/>
            <a:ext cx="326429" cy="295697"/>
            <a:chOff x="1640475" y="1197075"/>
            <a:chExt cx="55475" cy="50250"/>
          </a:xfrm>
        </p:grpSpPr>
        <p:sp>
          <p:nvSpPr>
            <p:cNvPr id="116" name="Google Shape;116;p4"/>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 name="Google Shape;117;p4"/>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 name="Google Shape;118;p4"/>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9" name="Google Shape;119;p4"/>
          <p:cNvSpPr/>
          <p:nvPr/>
        </p:nvSpPr>
        <p:spPr>
          <a:xfrm rot="912813">
            <a:off x="11162774" y="305217"/>
            <a:ext cx="706389" cy="165492"/>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20" name="Google Shape;120;p4"/>
          <p:cNvGrpSpPr/>
          <p:nvPr/>
        </p:nvGrpSpPr>
        <p:grpSpPr>
          <a:xfrm rot="-5400000">
            <a:off x="418632" y="1310096"/>
            <a:ext cx="295696" cy="267845"/>
            <a:chOff x="1640475" y="1197075"/>
            <a:chExt cx="55475" cy="50250"/>
          </a:xfrm>
        </p:grpSpPr>
        <p:sp>
          <p:nvSpPr>
            <p:cNvPr id="121" name="Google Shape;121;p4"/>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4"/>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 name="Google Shape;123;p4"/>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4" name="Google Shape;124;p4"/>
          <p:cNvSpPr/>
          <p:nvPr/>
        </p:nvSpPr>
        <p:spPr>
          <a:xfrm>
            <a:off x="11381768" y="5912082"/>
            <a:ext cx="812817" cy="1273545"/>
          </a:xfrm>
          <a:custGeom>
            <a:avLst/>
            <a:gdLst/>
            <a:ahLst/>
            <a:cxnLst/>
            <a:rect l="l" t="t" r="r" b="b"/>
            <a:pathLst>
              <a:path w="14343" h="22473" extrusionOk="0">
                <a:moveTo>
                  <a:pt x="14283" y="0"/>
                </a:moveTo>
                <a:cubicBezTo>
                  <a:pt x="14278" y="0"/>
                  <a:pt x="14274" y="1"/>
                  <a:pt x="14269" y="2"/>
                </a:cubicBezTo>
                <a:cubicBezTo>
                  <a:pt x="14076" y="49"/>
                  <a:pt x="13869" y="90"/>
                  <a:pt x="13618" y="128"/>
                </a:cubicBezTo>
                <a:cubicBezTo>
                  <a:pt x="13588" y="133"/>
                  <a:pt x="13567" y="161"/>
                  <a:pt x="13572" y="192"/>
                </a:cubicBezTo>
                <a:cubicBezTo>
                  <a:pt x="13576" y="219"/>
                  <a:pt x="13599" y="239"/>
                  <a:pt x="13626" y="239"/>
                </a:cubicBezTo>
                <a:cubicBezTo>
                  <a:pt x="13629" y="239"/>
                  <a:pt x="13632" y="238"/>
                  <a:pt x="13635" y="238"/>
                </a:cubicBezTo>
                <a:cubicBezTo>
                  <a:pt x="13889" y="199"/>
                  <a:pt x="14098" y="158"/>
                  <a:pt x="14295" y="110"/>
                </a:cubicBezTo>
                <a:cubicBezTo>
                  <a:pt x="14325" y="102"/>
                  <a:pt x="14343" y="73"/>
                  <a:pt x="14336" y="43"/>
                </a:cubicBezTo>
                <a:cubicBezTo>
                  <a:pt x="14330" y="17"/>
                  <a:pt x="14308" y="0"/>
                  <a:pt x="14283" y="0"/>
                </a:cubicBezTo>
                <a:close/>
                <a:moveTo>
                  <a:pt x="12856" y="233"/>
                </a:moveTo>
                <a:cubicBezTo>
                  <a:pt x="12853" y="233"/>
                  <a:pt x="12851" y="233"/>
                  <a:pt x="12848" y="234"/>
                </a:cubicBezTo>
                <a:cubicBezTo>
                  <a:pt x="12559" y="272"/>
                  <a:pt x="12317" y="308"/>
                  <a:pt x="12076" y="353"/>
                </a:cubicBezTo>
                <a:cubicBezTo>
                  <a:pt x="12046" y="360"/>
                  <a:pt x="12026" y="389"/>
                  <a:pt x="12032" y="419"/>
                </a:cubicBezTo>
                <a:cubicBezTo>
                  <a:pt x="12036" y="445"/>
                  <a:pt x="12060" y="464"/>
                  <a:pt x="12087" y="464"/>
                </a:cubicBezTo>
                <a:cubicBezTo>
                  <a:pt x="12090" y="464"/>
                  <a:pt x="12093" y="464"/>
                  <a:pt x="12096" y="462"/>
                </a:cubicBezTo>
                <a:cubicBezTo>
                  <a:pt x="12336" y="418"/>
                  <a:pt x="12576" y="382"/>
                  <a:pt x="12862" y="345"/>
                </a:cubicBezTo>
                <a:cubicBezTo>
                  <a:pt x="12893" y="341"/>
                  <a:pt x="12915" y="313"/>
                  <a:pt x="12910" y="282"/>
                </a:cubicBezTo>
                <a:cubicBezTo>
                  <a:pt x="12906" y="254"/>
                  <a:pt x="12883" y="233"/>
                  <a:pt x="12856" y="233"/>
                </a:cubicBezTo>
                <a:close/>
                <a:moveTo>
                  <a:pt x="11334" y="548"/>
                </a:moveTo>
                <a:cubicBezTo>
                  <a:pt x="11328" y="548"/>
                  <a:pt x="11321" y="549"/>
                  <a:pt x="11315" y="551"/>
                </a:cubicBezTo>
                <a:cubicBezTo>
                  <a:pt x="11092" y="628"/>
                  <a:pt x="10892" y="718"/>
                  <a:pt x="10705" y="827"/>
                </a:cubicBezTo>
                <a:cubicBezTo>
                  <a:pt x="10670" y="846"/>
                  <a:pt x="10636" y="867"/>
                  <a:pt x="10603" y="888"/>
                </a:cubicBezTo>
                <a:cubicBezTo>
                  <a:pt x="10576" y="905"/>
                  <a:pt x="10569" y="939"/>
                  <a:pt x="10585" y="965"/>
                </a:cubicBezTo>
                <a:cubicBezTo>
                  <a:pt x="10595" y="982"/>
                  <a:pt x="10614" y="991"/>
                  <a:pt x="10632" y="991"/>
                </a:cubicBezTo>
                <a:cubicBezTo>
                  <a:pt x="10642" y="991"/>
                  <a:pt x="10653" y="988"/>
                  <a:pt x="10662" y="983"/>
                </a:cubicBezTo>
                <a:cubicBezTo>
                  <a:pt x="10695" y="962"/>
                  <a:pt x="10728" y="942"/>
                  <a:pt x="10761" y="923"/>
                </a:cubicBezTo>
                <a:cubicBezTo>
                  <a:pt x="10941" y="818"/>
                  <a:pt x="11136" y="731"/>
                  <a:pt x="11352" y="656"/>
                </a:cubicBezTo>
                <a:cubicBezTo>
                  <a:pt x="11382" y="646"/>
                  <a:pt x="11397" y="614"/>
                  <a:pt x="11386" y="585"/>
                </a:cubicBezTo>
                <a:cubicBezTo>
                  <a:pt x="11378" y="563"/>
                  <a:pt x="11357" y="548"/>
                  <a:pt x="11334" y="548"/>
                </a:cubicBezTo>
                <a:close/>
                <a:moveTo>
                  <a:pt x="10028" y="1368"/>
                </a:moveTo>
                <a:cubicBezTo>
                  <a:pt x="10013" y="1368"/>
                  <a:pt x="9999" y="1373"/>
                  <a:pt x="9989" y="1384"/>
                </a:cubicBezTo>
                <a:cubicBezTo>
                  <a:pt x="9813" y="1561"/>
                  <a:pt x="9645" y="1765"/>
                  <a:pt x="9486" y="1990"/>
                </a:cubicBezTo>
                <a:cubicBezTo>
                  <a:pt x="9469" y="2016"/>
                  <a:pt x="9476" y="2050"/>
                  <a:pt x="9500" y="2068"/>
                </a:cubicBezTo>
                <a:cubicBezTo>
                  <a:pt x="9510" y="2074"/>
                  <a:pt x="9522" y="2078"/>
                  <a:pt x="9532" y="2078"/>
                </a:cubicBezTo>
                <a:cubicBezTo>
                  <a:pt x="9550" y="2078"/>
                  <a:pt x="9567" y="2069"/>
                  <a:pt x="9578" y="2054"/>
                </a:cubicBezTo>
                <a:cubicBezTo>
                  <a:pt x="9732" y="1833"/>
                  <a:pt x="9897" y="1634"/>
                  <a:pt x="10068" y="1462"/>
                </a:cubicBezTo>
                <a:cubicBezTo>
                  <a:pt x="10089" y="1441"/>
                  <a:pt x="10089" y="1406"/>
                  <a:pt x="10068" y="1384"/>
                </a:cubicBezTo>
                <a:cubicBezTo>
                  <a:pt x="10056" y="1373"/>
                  <a:pt x="10042" y="1368"/>
                  <a:pt x="10028" y="1368"/>
                </a:cubicBezTo>
                <a:close/>
                <a:moveTo>
                  <a:pt x="9128" y="2632"/>
                </a:moveTo>
                <a:cubicBezTo>
                  <a:pt x="9109" y="2632"/>
                  <a:pt x="9090" y="2643"/>
                  <a:pt x="9079" y="2661"/>
                </a:cubicBezTo>
                <a:cubicBezTo>
                  <a:pt x="9048" y="2720"/>
                  <a:pt x="9019" y="2778"/>
                  <a:pt x="8989" y="2838"/>
                </a:cubicBezTo>
                <a:cubicBezTo>
                  <a:pt x="8905" y="3006"/>
                  <a:pt x="8823" y="3184"/>
                  <a:pt x="8745" y="3368"/>
                </a:cubicBezTo>
                <a:cubicBezTo>
                  <a:pt x="8733" y="3396"/>
                  <a:pt x="8746" y="3429"/>
                  <a:pt x="8774" y="3441"/>
                </a:cubicBezTo>
                <a:cubicBezTo>
                  <a:pt x="8781" y="3444"/>
                  <a:pt x="8789" y="3445"/>
                  <a:pt x="8796" y="3445"/>
                </a:cubicBezTo>
                <a:cubicBezTo>
                  <a:pt x="8818" y="3445"/>
                  <a:pt x="8838" y="3433"/>
                  <a:pt x="8847" y="3412"/>
                </a:cubicBezTo>
                <a:cubicBezTo>
                  <a:pt x="8925" y="3230"/>
                  <a:pt x="9006" y="3054"/>
                  <a:pt x="9088" y="2887"/>
                </a:cubicBezTo>
                <a:cubicBezTo>
                  <a:pt x="9117" y="2830"/>
                  <a:pt x="9147" y="2771"/>
                  <a:pt x="9178" y="2713"/>
                </a:cubicBezTo>
                <a:cubicBezTo>
                  <a:pt x="9193" y="2686"/>
                  <a:pt x="9182" y="2652"/>
                  <a:pt x="9154" y="2639"/>
                </a:cubicBezTo>
                <a:cubicBezTo>
                  <a:pt x="9146" y="2634"/>
                  <a:pt x="9137" y="2632"/>
                  <a:pt x="9128" y="2632"/>
                </a:cubicBezTo>
                <a:close/>
                <a:moveTo>
                  <a:pt x="8515" y="4060"/>
                </a:moveTo>
                <a:cubicBezTo>
                  <a:pt x="8491" y="4060"/>
                  <a:pt x="8470" y="4074"/>
                  <a:pt x="8462" y="4097"/>
                </a:cubicBezTo>
                <a:cubicBezTo>
                  <a:pt x="8381" y="4324"/>
                  <a:pt x="8301" y="4567"/>
                  <a:pt x="8216" y="4838"/>
                </a:cubicBezTo>
                <a:cubicBezTo>
                  <a:pt x="8208" y="4867"/>
                  <a:pt x="8224" y="4898"/>
                  <a:pt x="8254" y="4908"/>
                </a:cubicBezTo>
                <a:cubicBezTo>
                  <a:pt x="8259" y="4909"/>
                  <a:pt x="8264" y="4910"/>
                  <a:pt x="8270" y="4910"/>
                </a:cubicBezTo>
                <a:cubicBezTo>
                  <a:pt x="8293" y="4910"/>
                  <a:pt x="8316" y="4895"/>
                  <a:pt x="8322" y="4870"/>
                </a:cubicBezTo>
                <a:cubicBezTo>
                  <a:pt x="8406" y="4601"/>
                  <a:pt x="8486" y="4360"/>
                  <a:pt x="8567" y="4134"/>
                </a:cubicBezTo>
                <a:cubicBezTo>
                  <a:pt x="8576" y="4105"/>
                  <a:pt x="8561" y="4073"/>
                  <a:pt x="8533" y="4063"/>
                </a:cubicBezTo>
                <a:cubicBezTo>
                  <a:pt x="8527" y="4061"/>
                  <a:pt x="8521" y="4060"/>
                  <a:pt x="8515" y="4060"/>
                </a:cubicBezTo>
                <a:close/>
                <a:moveTo>
                  <a:pt x="8048" y="5545"/>
                </a:moveTo>
                <a:cubicBezTo>
                  <a:pt x="8023" y="5545"/>
                  <a:pt x="8001" y="5561"/>
                  <a:pt x="7994" y="5585"/>
                </a:cubicBezTo>
                <a:cubicBezTo>
                  <a:pt x="7956" y="5718"/>
                  <a:pt x="7918" y="5852"/>
                  <a:pt x="7880" y="5985"/>
                </a:cubicBezTo>
                <a:lnTo>
                  <a:pt x="7780" y="6333"/>
                </a:lnTo>
                <a:cubicBezTo>
                  <a:pt x="7772" y="6363"/>
                  <a:pt x="7789" y="6394"/>
                  <a:pt x="7819" y="6402"/>
                </a:cubicBezTo>
                <a:cubicBezTo>
                  <a:pt x="7823" y="6403"/>
                  <a:pt x="7829" y="6404"/>
                  <a:pt x="7834" y="6404"/>
                </a:cubicBezTo>
                <a:cubicBezTo>
                  <a:pt x="7858" y="6404"/>
                  <a:pt x="7880" y="6388"/>
                  <a:pt x="7887" y="6364"/>
                </a:cubicBezTo>
                <a:lnTo>
                  <a:pt x="7987" y="6016"/>
                </a:lnTo>
                <a:cubicBezTo>
                  <a:pt x="8025" y="5883"/>
                  <a:pt x="8062" y="5749"/>
                  <a:pt x="8101" y="5616"/>
                </a:cubicBezTo>
                <a:cubicBezTo>
                  <a:pt x="8109" y="5586"/>
                  <a:pt x="8092" y="5556"/>
                  <a:pt x="8064" y="5547"/>
                </a:cubicBezTo>
                <a:cubicBezTo>
                  <a:pt x="8058" y="5546"/>
                  <a:pt x="8053" y="5545"/>
                  <a:pt x="8048" y="5545"/>
                </a:cubicBezTo>
                <a:close/>
                <a:moveTo>
                  <a:pt x="7613" y="7039"/>
                </a:moveTo>
                <a:cubicBezTo>
                  <a:pt x="7589" y="7039"/>
                  <a:pt x="7567" y="7055"/>
                  <a:pt x="7559" y="7078"/>
                </a:cubicBezTo>
                <a:cubicBezTo>
                  <a:pt x="7522" y="7201"/>
                  <a:pt x="7482" y="7324"/>
                  <a:pt x="7443" y="7446"/>
                </a:cubicBezTo>
                <a:cubicBezTo>
                  <a:pt x="7402" y="7570"/>
                  <a:pt x="7361" y="7693"/>
                  <a:pt x="7317" y="7815"/>
                </a:cubicBezTo>
                <a:cubicBezTo>
                  <a:pt x="7306" y="7844"/>
                  <a:pt x="7321" y="7876"/>
                  <a:pt x="7350" y="7886"/>
                </a:cubicBezTo>
                <a:cubicBezTo>
                  <a:pt x="7356" y="7888"/>
                  <a:pt x="7363" y="7889"/>
                  <a:pt x="7369" y="7889"/>
                </a:cubicBezTo>
                <a:cubicBezTo>
                  <a:pt x="7392" y="7889"/>
                  <a:pt x="7413" y="7875"/>
                  <a:pt x="7421" y="7853"/>
                </a:cubicBezTo>
                <a:cubicBezTo>
                  <a:pt x="7465" y="7729"/>
                  <a:pt x="7508" y="7605"/>
                  <a:pt x="7549" y="7481"/>
                </a:cubicBezTo>
                <a:cubicBezTo>
                  <a:pt x="7589" y="7358"/>
                  <a:pt x="7628" y="7234"/>
                  <a:pt x="7666" y="7111"/>
                </a:cubicBezTo>
                <a:cubicBezTo>
                  <a:pt x="7675" y="7082"/>
                  <a:pt x="7659" y="7051"/>
                  <a:pt x="7630" y="7042"/>
                </a:cubicBezTo>
                <a:cubicBezTo>
                  <a:pt x="7624" y="7040"/>
                  <a:pt x="7618" y="7039"/>
                  <a:pt x="7613" y="7039"/>
                </a:cubicBezTo>
                <a:close/>
                <a:moveTo>
                  <a:pt x="7086" y="8503"/>
                </a:moveTo>
                <a:cubicBezTo>
                  <a:pt x="7065" y="8503"/>
                  <a:pt x="7045" y="8516"/>
                  <a:pt x="7036" y="8537"/>
                </a:cubicBezTo>
                <a:cubicBezTo>
                  <a:pt x="6931" y="8783"/>
                  <a:pt x="6820" y="9018"/>
                  <a:pt x="6706" y="9237"/>
                </a:cubicBezTo>
                <a:cubicBezTo>
                  <a:pt x="6692" y="9265"/>
                  <a:pt x="6703" y="9298"/>
                  <a:pt x="6729" y="9312"/>
                </a:cubicBezTo>
                <a:cubicBezTo>
                  <a:pt x="6738" y="9316"/>
                  <a:pt x="6746" y="9319"/>
                  <a:pt x="6755" y="9319"/>
                </a:cubicBezTo>
                <a:cubicBezTo>
                  <a:pt x="6775" y="9319"/>
                  <a:pt x="6794" y="9308"/>
                  <a:pt x="6804" y="9289"/>
                </a:cubicBezTo>
                <a:cubicBezTo>
                  <a:pt x="6919" y="9067"/>
                  <a:pt x="7032" y="8829"/>
                  <a:pt x="7138" y="8580"/>
                </a:cubicBezTo>
                <a:cubicBezTo>
                  <a:pt x="7150" y="8553"/>
                  <a:pt x="7136" y="8519"/>
                  <a:pt x="7108" y="8508"/>
                </a:cubicBezTo>
                <a:cubicBezTo>
                  <a:pt x="7101" y="8505"/>
                  <a:pt x="7094" y="8503"/>
                  <a:pt x="7086" y="8503"/>
                </a:cubicBezTo>
                <a:close/>
                <a:moveTo>
                  <a:pt x="1625" y="9185"/>
                </a:moveTo>
                <a:cubicBezTo>
                  <a:pt x="1347" y="9191"/>
                  <a:pt x="1086" y="9249"/>
                  <a:pt x="847" y="9356"/>
                </a:cubicBezTo>
                <a:cubicBezTo>
                  <a:pt x="820" y="9369"/>
                  <a:pt x="808" y="9401"/>
                  <a:pt x="820" y="9430"/>
                </a:cubicBezTo>
                <a:cubicBezTo>
                  <a:pt x="829" y="9450"/>
                  <a:pt x="849" y="9462"/>
                  <a:pt x="871" y="9462"/>
                </a:cubicBezTo>
                <a:cubicBezTo>
                  <a:pt x="878" y="9462"/>
                  <a:pt x="886" y="9461"/>
                  <a:pt x="893" y="9457"/>
                </a:cubicBezTo>
                <a:cubicBezTo>
                  <a:pt x="1118" y="9356"/>
                  <a:pt x="1364" y="9303"/>
                  <a:pt x="1627" y="9296"/>
                </a:cubicBezTo>
                <a:cubicBezTo>
                  <a:pt x="1658" y="9296"/>
                  <a:pt x="1682" y="9270"/>
                  <a:pt x="1682" y="9239"/>
                </a:cubicBezTo>
                <a:cubicBezTo>
                  <a:pt x="1681" y="9210"/>
                  <a:pt x="1656" y="9185"/>
                  <a:pt x="1626" y="9185"/>
                </a:cubicBezTo>
                <a:close/>
                <a:moveTo>
                  <a:pt x="2391" y="9302"/>
                </a:moveTo>
                <a:cubicBezTo>
                  <a:pt x="2368" y="9302"/>
                  <a:pt x="2346" y="9317"/>
                  <a:pt x="2339" y="9341"/>
                </a:cubicBezTo>
                <a:cubicBezTo>
                  <a:pt x="2329" y="9370"/>
                  <a:pt x="2345" y="9401"/>
                  <a:pt x="2374" y="9410"/>
                </a:cubicBezTo>
                <a:cubicBezTo>
                  <a:pt x="2620" y="9493"/>
                  <a:pt x="2844" y="9612"/>
                  <a:pt x="3042" y="9766"/>
                </a:cubicBezTo>
                <a:cubicBezTo>
                  <a:pt x="3051" y="9774"/>
                  <a:pt x="3063" y="9778"/>
                  <a:pt x="3076" y="9778"/>
                </a:cubicBezTo>
                <a:cubicBezTo>
                  <a:pt x="3092" y="9778"/>
                  <a:pt x="3108" y="9770"/>
                  <a:pt x="3120" y="9757"/>
                </a:cubicBezTo>
                <a:cubicBezTo>
                  <a:pt x="3138" y="9732"/>
                  <a:pt x="3133" y="9697"/>
                  <a:pt x="3109" y="9679"/>
                </a:cubicBezTo>
                <a:cubicBezTo>
                  <a:pt x="2902" y="9516"/>
                  <a:pt x="2667" y="9391"/>
                  <a:pt x="2409" y="9306"/>
                </a:cubicBezTo>
                <a:cubicBezTo>
                  <a:pt x="2403" y="9303"/>
                  <a:pt x="2397" y="9302"/>
                  <a:pt x="2391" y="9302"/>
                </a:cubicBezTo>
                <a:close/>
                <a:moveTo>
                  <a:pt x="6364" y="9879"/>
                </a:moveTo>
                <a:cubicBezTo>
                  <a:pt x="6346" y="9879"/>
                  <a:pt x="6328" y="9888"/>
                  <a:pt x="6317" y="9905"/>
                </a:cubicBezTo>
                <a:cubicBezTo>
                  <a:pt x="6173" y="10126"/>
                  <a:pt x="6019" y="10334"/>
                  <a:pt x="5859" y="10525"/>
                </a:cubicBezTo>
                <a:cubicBezTo>
                  <a:pt x="5838" y="10548"/>
                  <a:pt x="5841" y="10583"/>
                  <a:pt x="5865" y="10603"/>
                </a:cubicBezTo>
                <a:cubicBezTo>
                  <a:pt x="5876" y="10612"/>
                  <a:pt x="5889" y="10617"/>
                  <a:pt x="5901" y="10617"/>
                </a:cubicBezTo>
                <a:cubicBezTo>
                  <a:pt x="5917" y="10617"/>
                  <a:pt x="5932" y="10609"/>
                  <a:pt x="5944" y="10596"/>
                </a:cubicBezTo>
                <a:cubicBezTo>
                  <a:pt x="6106" y="10403"/>
                  <a:pt x="6263" y="10190"/>
                  <a:pt x="6410" y="9965"/>
                </a:cubicBezTo>
                <a:cubicBezTo>
                  <a:pt x="6427" y="9939"/>
                  <a:pt x="6419" y="9905"/>
                  <a:pt x="6394" y="9888"/>
                </a:cubicBezTo>
                <a:cubicBezTo>
                  <a:pt x="6384" y="9882"/>
                  <a:pt x="6374" y="9879"/>
                  <a:pt x="6364" y="9879"/>
                </a:cubicBezTo>
                <a:close/>
                <a:moveTo>
                  <a:pt x="263" y="9824"/>
                </a:moveTo>
                <a:cubicBezTo>
                  <a:pt x="246" y="9824"/>
                  <a:pt x="229" y="9832"/>
                  <a:pt x="218" y="9846"/>
                </a:cubicBezTo>
                <a:cubicBezTo>
                  <a:pt x="81" y="10030"/>
                  <a:pt x="5" y="10234"/>
                  <a:pt x="0" y="10435"/>
                </a:cubicBezTo>
                <a:lnTo>
                  <a:pt x="0" y="10458"/>
                </a:lnTo>
                <a:cubicBezTo>
                  <a:pt x="0" y="10512"/>
                  <a:pt x="4" y="10565"/>
                  <a:pt x="14" y="10620"/>
                </a:cubicBezTo>
                <a:cubicBezTo>
                  <a:pt x="18" y="10646"/>
                  <a:pt x="42" y="10666"/>
                  <a:pt x="68" y="10666"/>
                </a:cubicBezTo>
                <a:cubicBezTo>
                  <a:pt x="72" y="10666"/>
                  <a:pt x="75" y="10666"/>
                  <a:pt x="78" y="10665"/>
                </a:cubicBezTo>
                <a:cubicBezTo>
                  <a:pt x="108" y="10659"/>
                  <a:pt x="128" y="10630"/>
                  <a:pt x="123" y="10600"/>
                </a:cubicBezTo>
                <a:cubicBezTo>
                  <a:pt x="116" y="10553"/>
                  <a:pt x="111" y="10505"/>
                  <a:pt x="111" y="10458"/>
                </a:cubicBezTo>
                <a:lnTo>
                  <a:pt x="111" y="10438"/>
                </a:lnTo>
                <a:cubicBezTo>
                  <a:pt x="116" y="10260"/>
                  <a:pt x="184" y="10078"/>
                  <a:pt x="308" y="9913"/>
                </a:cubicBezTo>
                <a:cubicBezTo>
                  <a:pt x="326" y="9888"/>
                  <a:pt x="321" y="9853"/>
                  <a:pt x="296" y="9835"/>
                </a:cubicBezTo>
                <a:cubicBezTo>
                  <a:pt x="286" y="9827"/>
                  <a:pt x="275" y="9824"/>
                  <a:pt x="263" y="9824"/>
                </a:cubicBezTo>
                <a:close/>
                <a:moveTo>
                  <a:pt x="3603" y="10234"/>
                </a:moveTo>
                <a:cubicBezTo>
                  <a:pt x="3592" y="10234"/>
                  <a:pt x="3581" y="10237"/>
                  <a:pt x="3571" y="10244"/>
                </a:cubicBezTo>
                <a:cubicBezTo>
                  <a:pt x="3547" y="10261"/>
                  <a:pt x="3540" y="10295"/>
                  <a:pt x="3558" y="10321"/>
                </a:cubicBezTo>
                <a:cubicBezTo>
                  <a:pt x="3697" y="10525"/>
                  <a:pt x="3813" y="10753"/>
                  <a:pt x="3900" y="11001"/>
                </a:cubicBezTo>
                <a:cubicBezTo>
                  <a:pt x="3908" y="11024"/>
                  <a:pt x="3929" y="11037"/>
                  <a:pt x="3953" y="11037"/>
                </a:cubicBezTo>
                <a:cubicBezTo>
                  <a:pt x="3959" y="11037"/>
                  <a:pt x="3965" y="11037"/>
                  <a:pt x="3971" y="11034"/>
                </a:cubicBezTo>
                <a:cubicBezTo>
                  <a:pt x="4000" y="11025"/>
                  <a:pt x="4015" y="10993"/>
                  <a:pt x="4005" y="10964"/>
                </a:cubicBezTo>
                <a:cubicBezTo>
                  <a:pt x="3914" y="10707"/>
                  <a:pt x="3795" y="10470"/>
                  <a:pt x="3649" y="10258"/>
                </a:cubicBezTo>
                <a:cubicBezTo>
                  <a:pt x="3638" y="10242"/>
                  <a:pt x="3621" y="10234"/>
                  <a:pt x="3603" y="10234"/>
                </a:cubicBezTo>
                <a:close/>
                <a:moveTo>
                  <a:pt x="5361" y="11064"/>
                </a:moveTo>
                <a:cubicBezTo>
                  <a:pt x="5348" y="11064"/>
                  <a:pt x="5334" y="11069"/>
                  <a:pt x="5323" y="11078"/>
                </a:cubicBezTo>
                <a:cubicBezTo>
                  <a:pt x="5181" y="11205"/>
                  <a:pt x="5032" y="11325"/>
                  <a:pt x="4879" y="11432"/>
                </a:cubicBezTo>
                <a:cubicBezTo>
                  <a:pt x="4824" y="11470"/>
                  <a:pt x="4768" y="11506"/>
                  <a:pt x="4711" y="11542"/>
                </a:cubicBezTo>
                <a:cubicBezTo>
                  <a:pt x="4686" y="11558"/>
                  <a:pt x="4677" y="11592"/>
                  <a:pt x="4694" y="11618"/>
                </a:cubicBezTo>
                <a:cubicBezTo>
                  <a:pt x="4705" y="11635"/>
                  <a:pt x="4723" y="11644"/>
                  <a:pt x="4741" y="11644"/>
                </a:cubicBezTo>
                <a:cubicBezTo>
                  <a:pt x="4751" y="11644"/>
                  <a:pt x="4761" y="11641"/>
                  <a:pt x="4770" y="11636"/>
                </a:cubicBezTo>
                <a:cubicBezTo>
                  <a:pt x="4829" y="11599"/>
                  <a:pt x="4886" y="11562"/>
                  <a:pt x="4942" y="11522"/>
                </a:cubicBezTo>
                <a:cubicBezTo>
                  <a:pt x="5099" y="11413"/>
                  <a:pt x="5252" y="11292"/>
                  <a:pt x="5398" y="11161"/>
                </a:cubicBezTo>
                <a:cubicBezTo>
                  <a:pt x="5421" y="11141"/>
                  <a:pt x="5423" y="11106"/>
                  <a:pt x="5402" y="11082"/>
                </a:cubicBezTo>
                <a:cubicBezTo>
                  <a:pt x="5392" y="11070"/>
                  <a:pt x="5376" y="11064"/>
                  <a:pt x="5361" y="11064"/>
                </a:cubicBezTo>
                <a:close/>
                <a:moveTo>
                  <a:pt x="433" y="11231"/>
                </a:moveTo>
                <a:cubicBezTo>
                  <a:pt x="420" y="11231"/>
                  <a:pt x="406" y="11235"/>
                  <a:pt x="395" y="11245"/>
                </a:cubicBezTo>
                <a:cubicBezTo>
                  <a:pt x="373" y="11265"/>
                  <a:pt x="371" y="11300"/>
                  <a:pt x="391" y="11324"/>
                </a:cubicBezTo>
                <a:lnTo>
                  <a:pt x="419" y="11354"/>
                </a:lnTo>
                <a:cubicBezTo>
                  <a:pt x="590" y="11536"/>
                  <a:pt x="786" y="11694"/>
                  <a:pt x="1005" y="11824"/>
                </a:cubicBezTo>
                <a:cubicBezTo>
                  <a:pt x="1014" y="11829"/>
                  <a:pt x="1025" y="11831"/>
                  <a:pt x="1034" y="11831"/>
                </a:cubicBezTo>
                <a:cubicBezTo>
                  <a:pt x="1052" y="11831"/>
                  <a:pt x="1072" y="11822"/>
                  <a:pt x="1081" y="11804"/>
                </a:cubicBezTo>
                <a:cubicBezTo>
                  <a:pt x="1097" y="11778"/>
                  <a:pt x="1089" y="11744"/>
                  <a:pt x="1062" y="11728"/>
                </a:cubicBezTo>
                <a:cubicBezTo>
                  <a:pt x="853" y="11604"/>
                  <a:pt x="664" y="11453"/>
                  <a:pt x="500" y="11278"/>
                </a:cubicBezTo>
                <a:lnTo>
                  <a:pt x="474" y="11249"/>
                </a:lnTo>
                <a:cubicBezTo>
                  <a:pt x="464" y="11237"/>
                  <a:pt x="448" y="11231"/>
                  <a:pt x="433" y="11231"/>
                </a:cubicBezTo>
                <a:close/>
                <a:moveTo>
                  <a:pt x="1750" y="12018"/>
                </a:moveTo>
                <a:cubicBezTo>
                  <a:pt x="1725" y="12018"/>
                  <a:pt x="1703" y="12035"/>
                  <a:pt x="1695" y="12060"/>
                </a:cubicBezTo>
                <a:cubicBezTo>
                  <a:pt x="1688" y="12090"/>
                  <a:pt x="1706" y="12120"/>
                  <a:pt x="1735" y="12128"/>
                </a:cubicBezTo>
                <a:cubicBezTo>
                  <a:pt x="1983" y="12194"/>
                  <a:pt x="2246" y="12233"/>
                  <a:pt x="2516" y="12242"/>
                </a:cubicBezTo>
                <a:lnTo>
                  <a:pt x="2518" y="12242"/>
                </a:lnTo>
                <a:cubicBezTo>
                  <a:pt x="2548" y="12242"/>
                  <a:pt x="2573" y="12219"/>
                  <a:pt x="2574" y="12189"/>
                </a:cubicBezTo>
                <a:cubicBezTo>
                  <a:pt x="2575" y="12158"/>
                  <a:pt x="2550" y="12132"/>
                  <a:pt x="2520" y="12131"/>
                </a:cubicBezTo>
                <a:cubicBezTo>
                  <a:pt x="2258" y="12123"/>
                  <a:pt x="2004" y="12085"/>
                  <a:pt x="1764" y="12020"/>
                </a:cubicBezTo>
                <a:cubicBezTo>
                  <a:pt x="1759" y="12019"/>
                  <a:pt x="1754" y="12018"/>
                  <a:pt x="1750" y="12018"/>
                </a:cubicBezTo>
                <a:close/>
                <a:moveTo>
                  <a:pt x="4128" y="11684"/>
                </a:moveTo>
                <a:cubicBezTo>
                  <a:pt x="4125" y="11684"/>
                  <a:pt x="4122" y="11684"/>
                  <a:pt x="4119" y="11685"/>
                </a:cubicBezTo>
                <a:cubicBezTo>
                  <a:pt x="4090" y="11688"/>
                  <a:pt x="4067" y="11716"/>
                  <a:pt x="4071" y="11746"/>
                </a:cubicBezTo>
                <a:cubicBezTo>
                  <a:pt x="4077" y="11795"/>
                  <a:pt x="4081" y="11843"/>
                  <a:pt x="4084" y="11893"/>
                </a:cubicBezTo>
                <a:cubicBezTo>
                  <a:pt x="4074" y="11882"/>
                  <a:pt x="4059" y="11875"/>
                  <a:pt x="4044" y="11875"/>
                </a:cubicBezTo>
                <a:cubicBezTo>
                  <a:pt x="4037" y="11875"/>
                  <a:pt x="4031" y="11877"/>
                  <a:pt x="4024" y="11879"/>
                </a:cubicBezTo>
                <a:cubicBezTo>
                  <a:pt x="3785" y="11969"/>
                  <a:pt x="3535" y="12036"/>
                  <a:pt x="3284" y="12078"/>
                </a:cubicBezTo>
                <a:cubicBezTo>
                  <a:pt x="3254" y="12083"/>
                  <a:pt x="3234" y="12112"/>
                  <a:pt x="3238" y="12142"/>
                </a:cubicBezTo>
                <a:cubicBezTo>
                  <a:pt x="3243" y="12170"/>
                  <a:pt x="3268" y="12189"/>
                  <a:pt x="3294" y="12189"/>
                </a:cubicBezTo>
                <a:cubicBezTo>
                  <a:pt x="3297" y="12189"/>
                  <a:pt x="3300" y="12188"/>
                  <a:pt x="3302" y="12188"/>
                </a:cubicBezTo>
                <a:cubicBezTo>
                  <a:pt x="3561" y="12144"/>
                  <a:pt x="3817" y="12075"/>
                  <a:pt x="4063" y="11983"/>
                </a:cubicBezTo>
                <a:cubicBezTo>
                  <a:pt x="4073" y="11979"/>
                  <a:pt x="4083" y="11972"/>
                  <a:pt x="4088" y="11964"/>
                </a:cubicBezTo>
                <a:cubicBezTo>
                  <a:pt x="4092" y="12023"/>
                  <a:pt x="4093" y="12084"/>
                  <a:pt x="4093" y="12144"/>
                </a:cubicBezTo>
                <a:cubicBezTo>
                  <a:pt x="4093" y="12264"/>
                  <a:pt x="4087" y="12388"/>
                  <a:pt x="4076" y="12511"/>
                </a:cubicBezTo>
                <a:cubicBezTo>
                  <a:pt x="4073" y="12542"/>
                  <a:pt x="4096" y="12568"/>
                  <a:pt x="4126" y="12571"/>
                </a:cubicBezTo>
                <a:lnTo>
                  <a:pt x="4131" y="12571"/>
                </a:lnTo>
                <a:cubicBezTo>
                  <a:pt x="4160" y="12571"/>
                  <a:pt x="4184" y="12550"/>
                  <a:pt x="4187" y="12521"/>
                </a:cubicBezTo>
                <a:cubicBezTo>
                  <a:pt x="4198" y="12395"/>
                  <a:pt x="4205" y="12268"/>
                  <a:pt x="4205" y="12144"/>
                </a:cubicBezTo>
                <a:cubicBezTo>
                  <a:pt x="4205" y="12007"/>
                  <a:pt x="4196" y="11869"/>
                  <a:pt x="4181" y="11733"/>
                </a:cubicBezTo>
                <a:cubicBezTo>
                  <a:pt x="4178" y="11706"/>
                  <a:pt x="4156" y="11684"/>
                  <a:pt x="4128" y="11684"/>
                </a:cubicBezTo>
                <a:close/>
                <a:moveTo>
                  <a:pt x="3994" y="13226"/>
                </a:moveTo>
                <a:cubicBezTo>
                  <a:pt x="3969" y="13226"/>
                  <a:pt x="3946" y="13242"/>
                  <a:pt x="3939" y="13267"/>
                </a:cubicBezTo>
                <a:cubicBezTo>
                  <a:pt x="3876" y="13504"/>
                  <a:pt x="3793" y="13750"/>
                  <a:pt x="3691" y="13997"/>
                </a:cubicBezTo>
                <a:cubicBezTo>
                  <a:pt x="3679" y="14025"/>
                  <a:pt x="3693" y="14057"/>
                  <a:pt x="3722" y="14069"/>
                </a:cubicBezTo>
                <a:cubicBezTo>
                  <a:pt x="3728" y="14072"/>
                  <a:pt x="3736" y="14073"/>
                  <a:pt x="3742" y="14073"/>
                </a:cubicBezTo>
                <a:cubicBezTo>
                  <a:pt x="3765" y="14073"/>
                  <a:pt x="3785" y="14061"/>
                  <a:pt x="3794" y="14039"/>
                </a:cubicBezTo>
                <a:cubicBezTo>
                  <a:pt x="3897" y="13788"/>
                  <a:pt x="3983" y="13538"/>
                  <a:pt x="4047" y="13296"/>
                </a:cubicBezTo>
                <a:cubicBezTo>
                  <a:pt x="4054" y="13266"/>
                  <a:pt x="4037" y="13235"/>
                  <a:pt x="4007" y="13227"/>
                </a:cubicBezTo>
                <a:cubicBezTo>
                  <a:pt x="4003" y="13226"/>
                  <a:pt x="3998" y="13226"/>
                  <a:pt x="3994" y="13226"/>
                </a:cubicBezTo>
                <a:close/>
                <a:moveTo>
                  <a:pt x="3409" y="14665"/>
                </a:moveTo>
                <a:cubicBezTo>
                  <a:pt x="3389" y="14665"/>
                  <a:pt x="3370" y="14676"/>
                  <a:pt x="3360" y="14694"/>
                </a:cubicBezTo>
                <a:cubicBezTo>
                  <a:pt x="3242" y="14913"/>
                  <a:pt x="3115" y="15131"/>
                  <a:pt x="2969" y="15362"/>
                </a:cubicBezTo>
                <a:cubicBezTo>
                  <a:pt x="2952" y="15387"/>
                  <a:pt x="2959" y="15423"/>
                  <a:pt x="2986" y="15439"/>
                </a:cubicBezTo>
                <a:cubicBezTo>
                  <a:pt x="2996" y="15444"/>
                  <a:pt x="3005" y="15447"/>
                  <a:pt x="3016" y="15447"/>
                </a:cubicBezTo>
                <a:cubicBezTo>
                  <a:pt x="3034" y="15447"/>
                  <a:pt x="3052" y="15438"/>
                  <a:pt x="3063" y="15422"/>
                </a:cubicBezTo>
                <a:cubicBezTo>
                  <a:pt x="3210" y="15189"/>
                  <a:pt x="3340" y="14968"/>
                  <a:pt x="3458" y="14747"/>
                </a:cubicBezTo>
                <a:cubicBezTo>
                  <a:pt x="3472" y="14720"/>
                  <a:pt x="3462" y="14686"/>
                  <a:pt x="3435" y="14672"/>
                </a:cubicBezTo>
                <a:cubicBezTo>
                  <a:pt x="3426" y="14667"/>
                  <a:pt x="3418" y="14665"/>
                  <a:pt x="3409" y="14665"/>
                </a:cubicBezTo>
                <a:close/>
                <a:moveTo>
                  <a:pt x="2581" y="15982"/>
                </a:moveTo>
                <a:cubicBezTo>
                  <a:pt x="2564" y="15982"/>
                  <a:pt x="2547" y="15990"/>
                  <a:pt x="2536" y="16005"/>
                </a:cubicBezTo>
                <a:cubicBezTo>
                  <a:pt x="2401" y="16195"/>
                  <a:pt x="2255" y="16394"/>
                  <a:pt x="2077" y="16631"/>
                </a:cubicBezTo>
                <a:cubicBezTo>
                  <a:pt x="2058" y="16656"/>
                  <a:pt x="2063" y="16691"/>
                  <a:pt x="2088" y="16709"/>
                </a:cubicBezTo>
                <a:cubicBezTo>
                  <a:pt x="2097" y="16716"/>
                  <a:pt x="2109" y="16721"/>
                  <a:pt x="2121" y="16721"/>
                </a:cubicBezTo>
                <a:cubicBezTo>
                  <a:pt x="2138" y="16721"/>
                  <a:pt x="2155" y="16713"/>
                  <a:pt x="2166" y="16698"/>
                </a:cubicBezTo>
                <a:cubicBezTo>
                  <a:pt x="2345" y="16460"/>
                  <a:pt x="2491" y="16260"/>
                  <a:pt x="2626" y="16069"/>
                </a:cubicBezTo>
                <a:cubicBezTo>
                  <a:pt x="2644" y="16044"/>
                  <a:pt x="2639" y="16010"/>
                  <a:pt x="2613" y="15992"/>
                </a:cubicBezTo>
                <a:cubicBezTo>
                  <a:pt x="2604" y="15985"/>
                  <a:pt x="2592" y="15982"/>
                  <a:pt x="2581" y="15982"/>
                </a:cubicBezTo>
                <a:close/>
                <a:moveTo>
                  <a:pt x="1659" y="17236"/>
                </a:moveTo>
                <a:cubicBezTo>
                  <a:pt x="1642" y="17236"/>
                  <a:pt x="1625" y="17244"/>
                  <a:pt x="1614" y="17260"/>
                </a:cubicBezTo>
                <a:cubicBezTo>
                  <a:pt x="1441" y="17511"/>
                  <a:pt x="1315" y="17728"/>
                  <a:pt x="1218" y="17941"/>
                </a:cubicBezTo>
                <a:cubicBezTo>
                  <a:pt x="1205" y="17968"/>
                  <a:pt x="1218" y="18002"/>
                  <a:pt x="1246" y="18014"/>
                </a:cubicBezTo>
                <a:cubicBezTo>
                  <a:pt x="1253" y="18018"/>
                  <a:pt x="1261" y="18019"/>
                  <a:pt x="1268" y="18019"/>
                </a:cubicBezTo>
                <a:cubicBezTo>
                  <a:pt x="1290" y="18019"/>
                  <a:pt x="1310" y="18007"/>
                  <a:pt x="1319" y="17987"/>
                </a:cubicBezTo>
                <a:cubicBezTo>
                  <a:pt x="1413" y="17780"/>
                  <a:pt x="1536" y="17569"/>
                  <a:pt x="1705" y="17323"/>
                </a:cubicBezTo>
                <a:cubicBezTo>
                  <a:pt x="1723" y="17298"/>
                  <a:pt x="1717" y="17263"/>
                  <a:pt x="1691" y="17246"/>
                </a:cubicBezTo>
                <a:cubicBezTo>
                  <a:pt x="1681" y="17239"/>
                  <a:pt x="1670" y="17236"/>
                  <a:pt x="1659" y="17236"/>
                </a:cubicBezTo>
                <a:close/>
                <a:moveTo>
                  <a:pt x="1050" y="18652"/>
                </a:moveTo>
                <a:cubicBezTo>
                  <a:pt x="1023" y="18652"/>
                  <a:pt x="999" y="18673"/>
                  <a:pt x="996" y="18700"/>
                </a:cubicBezTo>
                <a:cubicBezTo>
                  <a:pt x="984" y="18795"/>
                  <a:pt x="978" y="18893"/>
                  <a:pt x="978" y="18989"/>
                </a:cubicBezTo>
                <a:cubicBezTo>
                  <a:pt x="978" y="19154"/>
                  <a:pt x="996" y="19324"/>
                  <a:pt x="1030" y="19493"/>
                </a:cubicBezTo>
                <a:cubicBezTo>
                  <a:pt x="1035" y="19519"/>
                  <a:pt x="1058" y="19537"/>
                  <a:pt x="1084" y="19537"/>
                </a:cubicBezTo>
                <a:cubicBezTo>
                  <a:pt x="1088" y="19537"/>
                  <a:pt x="1092" y="19537"/>
                  <a:pt x="1095" y="19536"/>
                </a:cubicBezTo>
                <a:cubicBezTo>
                  <a:pt x="1125" y="19529"/>
                  <a:pt x="1144" y="19500"/>
                  <a:pt x="1139" y="19470"/>
                </a:cubicBezTo>
                <a:cubicBezTo>
                  <a:pt x="1106" y="19309"/>
                  <a:pt x="1089" y="19147"/>
                  <a:pt x="1089" y="18989"/>
                </a:cubicBezTo>
                <a:cubicBezTo>
                  <a:pt x="1089" y="18897"/>
                  <a:pt x="1095" y="18804"/>
                  <a:pt x="1106" y="18714"/>
                </a:cubicBezTo>
                <a:cubicBezTo>
                  <a:pt x="1110" y="18683"/>
                  <a:pt x="1088" y="18655"/>
                  <a:pt x="1058" y="18652"/>
                </a:cubicBezTo>
                <a:cubicBezTo>
                  <a:pt x="1055" y="18652"/>
                  <a:pt x="1053" y="18652"/>
                  <a:pt x="1050" y="18652"/>
                </a:cubicBezTo>
                <a:close/>
                <a:moveTo>
                  <a:pt x="1342" y="20158"/>
                </a:moveTo>
                <a:cubicBezTo>
                  <a:pt x="1333" y="20158"/>
                  <a:pt x="1324" y="20160"/>
                  <a:pt x="1316" y="20164"/>
                </a:cubicBezTo>
                <a:cubicBezTo>
                  <a:pt x="1290" y="20178"/>
                  <a:pt x="1278" y="20211"/>
                  <a:pt x="1292" y="20239"/>
                </a:cubicBezTo>
                <a:cubicBezTo>
                  <a:pt x="1408" y="20468"/>
                  <a:pt x="1553" y="20690"/>
                  <a:pt x="1724" y="20899"/>
                </a:cubicBezTo>
                <a:cubicBezTo>
                  <a:pt x="1735" y="20912"/>
                  <a:pt x="1751" y="20919"/>
                  <a:pt x="1767" y="20919"/>
                </a:cubicBezTo>
                <a:cubicBezTo>
                  <a:pt x="1779" y="20919"/>
                  <a:pt x="1792" y="20915"/>
                  <a:pt x="1802" y="20906"/>
                </a:cubicBezTo>
                <a:cubicBezTo>
                  <a:pt x="1826" y="20887"/>
                  <a:pt x="1829" y="20852"/>
                  <a:pt x="1810" y="20828"/>
                </a:cubicBezTo>
                <a:cubicBezTo>
                  <a:pt x="1644" y="20626"/>
                  <a:pt x="1503" y="20411"/>
                  <a:pt x="1391" y="20188"/>
                </a:cubicBezTo>
                <a:cubicBezTo>
                  <a:pt x="1381" y="20169"/>
                  <a:pt x="1362" y="20158"/>
                  <a:pt x="1342" y="20158"/>
                </a:cubicBezTo>
                <a:close/>
                <a:moveTo>
                  <a:pt x="2317" y="21356"/>
                </a:moveTo>
                <a:cubicBezTo>
                  <a:pt x="2301" y="21356"/>
                  <a:pt x="2285" y="21363"/>
                  <a:pt x="2275" y="21376"/>
                </a:cubicBezTo>
                <a:cubicBezTo>
                  <a:pt x="2255" y="21401"/>
                  <a:pt x="2258" y="21435"/>
                  <a:pt x="2283" y="21455"/>
                </a:cubicBezTo>
                <a:cubicBezTo>
                  <a:pt x="2343" y="21505"/>
                  <a:pt x="2405" y="21552"/>
                  <a:pt x="2468" y="21596"/>
                </a:cubicBezTo>
                <a:cubicBezTo>
                  <a:pt x="2617" y="21703"/>
                  <a:pt x="2776" y="21803"/>
                  <a:pt x="2938" y="21891"/>
                </a:cubicBezTo>
                <a:cubicBezTo>
                  <a:pt x="2946" y="21895"/>
                  <a:pt x="2955" y="21898"/>
                  <a:pt x="2965" y="21898"/>
                </a:cubicBezTo>
                <a:cubicBezTo>
                  <a:pt x="2984" y="21898"/>
                  <a:pt x="3003" y="21888"/>
                  <a:pt x="3014" y="21869"/>
                </a:cubicBezTo>
                <a:cubicBezTo>
                  <a:pt x="3028" y="21842"/>
                  <a:pt x="3018" y="21809"/>
                  <a:pt x="2991" y="21794"/>
                </a:cubicBezTo>
                <a:cubicBezTo>
                  <a:pt x="2833" y="21707"/>
                  <a:pt x="2678" y="21610"/>
                  <a:pt x="2533" y="21506"/>
                </a:cubicBezTo>
                <a:cubicBezTo>
                  <a:pt x="2471" y="21462"/>
                  <a:pt x="2411" y="21416"/>
                  <a:pt x="2352" y="21369"/>
                </a:cubicBezTo>
                <a:cubicBezTo>
                  <a:pt x="2342" y="21360"/>
                  <a:pt x="2330" y="21356"/>
                  <a:pt x="2317" y="21356"/>
                </a:cubicBezTo>
                <a:close/>
                <a:moveTo>
                  <a:pt x="3675" y="22101"/>
                </a:moveTo>
                <a:cubicBezTo>
                  <a:pt x="3653" y="22101"/>
                  <a:pt x="3631" y="22115"/>
                  <a:pt x="3623" y="22138"/>
                </a:cubicBezTo>
                <a:cubicBezTo>
                  <a:pt x="3613" y="22167"/>
                  <a:pt x="3628" y="22199"/>
                  <a:pt x="3657" y="22209"/>
                </a:cubicBezTo>
                <a:cubicBezTo>
                  <a:pt x="3905" y="22295"/>
                  <a:pt x="4161" y="22360"/>
                  <a:pt x="4420" y="22404"/>
                </a:cubicBezTo>
                <a:cubicBezTo>
                  <a:pt x="4423" y="22405"/>
                  <a:pt x="4425" y="22405"/>
                  <a:pt x="4428" y="22405"/>
                </a:cubicBezTo>
                <a:cubicBezTo>
                  <a:pt x="4455" y="22405"/>
                  <a:pt x="4478" y="22386"/>
                  <a:pt x="4484" y="22359"/>
                </a:cubicBezTo>
                <a:cubicBezTo>
                  <a:pt x="4489" y="22328"/>
                  <a:pt x="4468" y="22299"/>
                  <a:pt x="4438" y="22295"/>
                </a:cubicBezTo>
                <a:cubicBezTo>
                  <a:pt x="4186" y="22251"/>
                  <a:pt x="3936" y="22187"/>
                  <a:pt x="3693" y="22104"/>
                </a:cubicBezTo>
                <a:cubicBezTo>
                  <a:pt x="3687" y="22102"/>
                  <a:pt x="3681" y="22101"/>
                  <a:pt x="3675" y="22101"/>
                </a:cubicBezTo>
                <a:close/>
                <a:moveTo>
                  <a:pt x="5978" y="22297"/>
                </a:moveTo>
                <a:cubicBezTo>
                  <a:pt x="5975" y="22297"/>
                  <a:pt x="5972" y="22298"/>
                  <a:pt x="5969" y="22298"/>
                </a:cubicBezTo>
                <a:cubicBezTo>
                  <a:pt x="5723" y="22340"/>
                  <a:pt x="5471" y="22361"/>
                  <a:pt x="5218" y="22361"/>
                </a:cubicBezTo>
                <a:lnTo>
                  <a:pt x="5203" y="22361"/>
                </a:lnTo>
                <a:cubicBezTo>
                  <a:pt x="5172" y="22361"/>
                  <a:pt x="5147" y="22386"/>
                  <a:pt x="5147" y="22417"/>
                </a:cubicBezTo>
                <a:cubicBezTo>
                  <a:pt x="5147" y="22447"/>
                  <a:pt x="5172" y="22472"/>
                  <a:pt x="5203" y="22472"/>
                </a:cubicBezTo>
                <a:lnTo>
                  <a:pt x="5218" y="22472"/>
                </a:lnTo>
                <a:cubicBezTo>
                  <a:pt x="5476" y="22472"/>
                  <a:pt x="5736" y="22451"/>
                  <a:pt x="5987" y="22407"/>
                </a:cubicBezTo>
                <a:cubicBezTo>
                  <a:pt x="6017" y="22402"/>
                  <a:pt x="6038" y="22373"/>
                  <a:pt x="6033" y="22343"/>
                </a:cubicBezTo>
                <a:cubicBezTo>
                  <a:pt x="6028" y="22316"/>
                  <a:pt x="6004" y="22297"/>
                  <a:pt x="5978" y="22297"/>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5" name="Google Shape;125;p4"/>
          <p:cNvSpPr/>
          <p:nvPr/>
        </p:nvSpPr>
        <p:spPr>
          <a:xfrm rot="-650986">
            <a:off x="1973894" y="6260910"/>
            <a:ext cx="1369753" cy="320893"/>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6598152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26"/>
        <p:cNvGrpSpPr/>
        <p:nvPr/>
      </p:nvGrpSpPr>
      <p:grpSpPr>
        <a:xfrm>
          <a:off x="0" y="0"/>
          <a:ext cx="0" cy="0"/>
          <a:chOff x="0" y="0"/>
          <a:chExt cx="0" cy="0"/>
        </a:xfrm>
      </p:grpSpPr>
      <p:sp>
        <p:nvSpPr>
          <p:cNvPr id="127" name="Google Shape;127;p5"/>
          <p:cNvSpPr/>
          <p:nvPr/>
        </p:nvSpPr>
        <p:spPr>
          <a:xfrm rot="10800000">
            <a:off x="-101300" y="-52186"/>
            <a:ext cx="4679269" cy="1517092"/>
          </a:xfrm>
          <a:custGeom>
            <a:avLst/>
            <a:gdLst/>
            <a:ahLst/>
            <a:cxnLst/>
            <a:rect l="l" t="t" r="r" b="b"/>
            <a:pathLst>
              <a:path w="21862" h="7088" extrusionOk="0">
                <a:moveTo>
                  <a:pt x="20392" y="0"/>
                </a:moveTo>
                <a:cubicBezTo>
                  <a:pt x="19697" y="0"/>
                  <a:pt x="19010" y="139"/>
                  <a:pt x="18446" y="437"/>
                </a:cubicBezTo>
                <a:cubicBezTo>
                  <a:pt x="17368" y="1003"/>
                  <a:pt x="16913" y="1997"/>
                  <a:pt x="16387" y="2893"/>
                </a:cubicBezTo>
                <a:cubicBezTo>
                  <a:pt x="15861" y="3789"/>
                  <a:pt x="15050" y="4733"/>
                  <a:pt x="13753" y="4924"/>
                </a:cubicBezTo>
                <a:cubicBezTo>
                  <a:pt x="13587" y="4948"/>
                  <a:pt x="13420" y="4959"/>
                  <a:pt x="13253" y="4959"/>
                </a:cubicBezTo>
                <a:cubicBezTo>
                  <a:pt x="12545" y="4959"/>
                  <a:pt x="11838" y="4765"/>
                  <a:pt x="11156" y="4596"/>
                </a:cubicBezTo>
                <a:cubicBezTo>
                  <a:pt x="10391" y="4408"/>
                  <a:pt x="9551" y="4258"/>
                  <a:pt x="8748" y="4258"/>
                </a:cubicBezTo>
                <a:cubicBezTo>
                  <a:pt x="8042" y="4258"/>
                  <a:pt x="7365" y="4373"/>
                  <a:pt x="6793" y="4680"/>
                </a:cubicBezTo>
                <a:cubicBezTo>
                  <a:pt x="5978" y="5117"/>
                  <a:pt x="5461" y="5904"/>
                  <a:pt x="4593" y="6207"/>
                </a:cubicBezTo>
                <a:cubicBezTo>
                  <a:pt x="4569" y="6215"/>
                  <a:pt x="4545" y="6224"/>
                  <a:pt x="4519" y="6231"/>
                </a:cubicBezTo>
                <a:cubicBezTo>
                  <a:pt x="4407" y="6267"/>
                  <a:pt x="4286" y="6293"/>
                  <a:pt x="4160" y="6310"/>
                </a:cubicBezTo>
                <a:cubicBezTo>
                  <a:pt x="4052" y="6325"/>
                  <a:pt x="3944" y="6331"/>
                  <a:pt x="3836" y="6331"/>
                </a:cubicBezTo>
                <a:cubicBezTo>
                  <a:pt x="3306" y="6331"/>
                  <a:pt x="2774" y="6185"/>
                  <a:pt x="2236" y="6169"/>
                </a:cubicBezTo>
                <a:cubicBezTo>
                  <a:pt x="2205" y="6168"/>
                  <a:pt x="2173" y="6167"/>
                  <a:pt x="2142" y="6167"/>
                </a:cubicBezTo>
                <a:cubicBezTo>
                  <a:pt x="1432" y="6167"/>
                  <a:pt x="726" y="6406"/>
                  <a:pt x="265" y="6805"/>
                </a:cubicBezTo>
                <a:cubicBezTo>
                  <a:pt x="165" y="6893"/>
                  <a:pt x="77" y="6988"/>
                  <a:pt x="1" y="7088"/>
                </a:cubicBezTo>
                <a:lnTo>
                  <a:pt x="21862" y="7088"/>
                </a:lnTo>
                <a:lnTo>
                  <a:pt x="21862" y="210"/>
                </a:lnTo>
                <a:cubicBezTo>
                  <a:pt x="21397" y="73"/>
                  <a:pt x="20892" y="0"/>
                  <a:pt x="20392" y="0"/>
                </a:cubicBezTo>
                <a:close/>
              </a:path>
            </a:pathLst>
          </a:custGeom>
          <a:solidFill>
            <a:srgbClr val="CCB1FE">
              <a:alpha val="4860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8" name="Google Shape;128;p5"/>
          <p:cNvSpPr/>
          <p:nvPr/>
        </p:nvSpPr>
        <p:spPr>
          <a:xfrm rot="10800000">
            <a:off x="9431482" y="5702238"/>
            <a:ext cx="2815652" cy="1381821"/>
          </a:xfrm>
          <a:custGeom>
            <a:avLst/>
            <a:gdLst/>
            <a:ahLst/>
            <a:cxnLst/>
            <a:rect l="l" t="t" r="r" b="b"/>
            <a:pathLst>
              <a:path w="13155" h="6456" extrusionOk="0">
                <a:moveTo>
                  <a:pt x="1821" y="0"/>
                </a:moveTo>
                <a:lnTo>
                  <a:pt x="1821" y="3"/>
                </a:lnTo>
                <a:lnTo>
                  <a:pt x="0" y="4"/>
                </a:lnTo>
                <a:lnTo>
                  <a:pt x="0" y="222"/>
                </a:lnTo>
                <a:lnTo>
                  <a:pt x="0" y="1236"/>
                </a:lnTo>
                <a:lnTo>
                  <a:pt x="0" y="2358"/>
                </a:lnTo>
                <a:lnTo>
                  <a:pt x="1" y="3370"/>
                </a:lnTo>
                <a:lnTo>
                  <a:pt x="1" y="4493"/>
                </a:lnTo>
                <a:lnTo>
                  <a:pt x="1" y="5504"/>
                </a:lnTo>
                <a:lnTo>
                  <a:pt x="1" y="6178"/>
                </a:lnTo>
                <a:cubicBezTo>
                  <a:pt x="369" y="6349"/>
                  <a:pt x="770" y="6456"/>
                  <a:pt x="1177" y="6456"/>
                </a:cubicBezTo>
                <a:cubicBezTo>
                  <a:pt x="1363" y="6456"/>
                  <a:pt x="1550" y="6434"/>
                  <a:pt x="1736" y="6385"/>
                </a:cubicBezTo>
                <a:cubicBezTo>
                  <a:pt x="1764" y="6378"/>
                  <a:pt x="1794" y="6370"/>
                  <a:pt x="1822" y="6361"/>
                </a:cubicBezTo>
                <a:cubicBezTo>
                  <a:pt x="1843" y="6355"/>
                  <a:pt x="1862" y="6348"/>
                  <a:pt x="1882" y="6342"/>
                </a:cubicBezTo>
                <a:cubicBezTo>
                  <a:pt x="2342" y="6188"/>
                  <a:pt x="2719" y="5901"/>
                  <a:pt x="3050" y="5558"/>
                </a:cubicBezTo>
                <a:cubicBezTo>
                  <a:pt x="3068" y="5540"/>
                  <a:pt x="3085" y="5522"/>
                  <a:pt x="3102" y="5503"/>
                </a:cubicBezTo>
                <a:cubicBezTo>
                  <a:pt x="3398" y="5189"/>
                  <a:pt x="3657" y="4831"/>
                  <a:pt x="3908" y="4490"/>
                </a:cubicBezTo>
                <a:cubicBezTo>
                  <a:pt x="3908" y="4490"/>
                  <a:pt x="3909" y="4490"/>
                  <a:pt x="3909" y="4489"/>
                </a:cubicBezTo>
                <a:cubicBezTo>
                  <a:pt x="3923" y="4471"/>
                  <a:pt x="3936" y="4455"/>
                  <a:pt x="3949" y="4436"/>
                </a:cubicBezTo>
                <a:cubicBezTo>
                  <a:pt x="4217" y="4078"/>
                  <a:pt x="4522" y="3714"/>
                  <a:pt x="4875" y="3424"/>
                </a:cubicBezTo>
                <a:cubicBezTo>
                  <a:pt x="4897" y="3405"/>
                  <a:pt x="4919" y="3387"/>
                  <a:pt x="4942" y="3369"/>
                </a:cubicBezTo>
                <a:cubicBezTo>
                  <a:pt x="5319" y="3071"/>
                  <a:pt x="5750" y="2859"/>
                  <a:pt x="6248" y="2826"/>
                </a:cubicBezTo>
                <a:cubicBezTo>
                  <a:pt x="6296" y="2822"/>
                  <a:pt x="6344" y="2821"/>
                  <a:pt x="6391" y="2821"/>
                </a:cubicBezTo>
                <a:cubicBezTo>
                  <a:pt x="7025" y="2821"/>
                  <a:pt x="7616" y="3105"/>
                  <a:pt x="8200" y="3368"/>
                </a:cubicBezTo>
                <a:cubicBezTo>
                  <a:pt x="8240" y="3387"/>
                  <a:pt x="8281" y="3405"/>
                  <a:pt x="8323" y="3423"/>
                </a:cubicBezTo>
                <a:cubicBezTo>
                  <a:pt x="8382" y="3449"/>
                  <a:pt x="8442" y="3475"/>
                  <a:pt x="8501" y="3501"/>
                </a:cubicBezTo>
                <a:cubicBezTo>
                  <a:pt x="9052" y="3734"/>
                  <a:pt x="9659" y="3908"/>
                  <a:pt x="10259" y="3908"/>
                </a:cubicBezTo>
                <a:cubicBezTo>
                  <a:pt x="10487" y="3908"/>
                  <a:pt x="10715" y="3882"/>
                  <a:pt x="10937" y="3826"/>
                </a:cubicBezTo>
                <a:cubicBezTo>
                  <a:pt x="11253" y="3746"/>
                  <a:pt x="11547" y="3604"/>
                  <a:pt x="11810" y="3423"/>
                </a:cubicBezTo>
                <a:cubicBezTo>
                  <a:pt x="11835" y="3405"/>
                  <a:pt x="11861" y="3387"/>
                  <a:pt x="11886" y="3368"/>
                </a:cubicBezTo>
                <a:cubicBezTo>
                  <a:pt x="11986" y="3295"/>
                  <a:pt x="12081" y="3217"/>
                  <a:pt x="12169" y="3134"/>
                </a:cubicBezTo>
                <a:cubicBezTo>
                  <a:pt x="12416" y="2906"/>
                  <a:pt x="12624" y="2641"/>
                  <a:pt x="12783" y="2355"/>
                </a:cubicBezTo>
                <a:cubicBezTo>
                  <a:pt x="12794" y="2337"/>
                  <a:pt x="12805" y="2319"/>
                  <a:pt x="12814" y="2300"/>
                </a:cubicBezTo>
                <a:cubicBezTo>
                  <a:pt x="12983" y="1983"/>
                  <a:pt x="13095" y="1639"/>
                  <a:pt x="13135" y="1287"/>
                </a:cubicBezTo>
                <a:cubicBezTo>
                  <a:pt x="13137" y="1269"/>
                  <a:pt x="13139" y="1251"/>
                  <a:pt x="13141" y="1232"/>
                </a:cubicBezTo>
                <a:cubicBezTo>
                  <a:pt x="13152" y="1109"/>
                  <a:pt x="13155" y="984"/>
                  <a:pt x="13149" y="860"/>
                </a:cubicBezTo>
                <a:cubicBezTo>
                  <a:pt x="13137" y="644"/>
                  <a:pt x="13096" y="428"/>
                  <a:pt x="13028" y="222"/>
                </a:cubicBezTo>
                <a:cubicBezTo>
                  <a:pt x="13023" y="204"/>
                  <a:pt x="13017" y="185"/>
                  <a:pt x="13010" y="167"/>
                </a:cubicBezTo>
                <a:cubicBezTo>
                  <a:pt x="12991" y="111"/>
                  <a:pt x="12969" y="56"/>
                  <a:pt x="12946" y="1"/>
                </a:cubicBezTo>
                <a:lnTo>
                  <a:pt x="1880" y="3"/>
                </a:lnTo>
                <a:lnTo>
                  <a:pt x="1880" y="0"/>
                </a:lnTo>
                <a:close/>
              </a:path>
            </a:pathLst>
          </a:custGeom>
          <a:solidFill>
            <a:srgbClr val="CCB1FE">
              <a:alpha val="4860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9" name="Google Shape;129;p5"/>
          <p:cNvSpPr/>
          <p:nvPr/>
        </p:nvSpPr>
        <p:spPr>
          <a:xfrm rot="10800000">
            <a:off x="-429629" y="5215304"/>
            <a:ext cx="6175172" cy="2082363"/>
          </a:xfrm>
          <a:custGeom>
            <a:avLst/>
            <a:gdLst/>
            <a:ahLst/>
            <a:cxnLst/>
            <a:rect l="l" t="t" r="r" b="b"/>
            <a:pathLst>
              <a:path w="28851" h="9729" extrusionOk="0">
                <a:moveTo>
                  <a:pt x="943" y="0"/>
                </a:moveTo>
                <a:cubicBezTo>
                  <a:pt x="631" y="0"/>
                  <a:pt x="337" y="87"/>
                  <a:pt x="179" y="380"/>
                </a:cubicBezTo>
                <a:cubicBezTo>
                  <a:pt x="1" y="711"/>
                  <a:pt x="78" y="1189"/>
                  <a:pt x="451" y="1303"/>
                </a:cubicBezTo>
                <a:cubicBezTo>
                  <a:pt x="355" y="2313"/>
                  <a:pt x="452" y="3522"/>
                  <a:pt x="1499" y="3989"/>
                </a:cubicBezTo>
                <a:cubicBezTo>
                  <a:pt x="1785" y="4117"/>
                  <a:pt x="2088" y="4165"/>
                  <a:pt x="2396" y="4165"/>
                </a:cubicBezTo>
                <a:cubicBezTo>
                  <a:pt x="3000" y="4165"/>
                  <a:pt x="3625" y="3981"/>
                  <a:pt x="4188" y="3848"/>
                </a:cubicBezTo>
                <a:cubicBezTo>
                  <a:pt x="4624" y="3745"/>
                  <a:pt x="5112" y="3633"/>
                  <a:pt x="5582" y="3633"/>
                </a:cubicBezTo>
                <a:cubicBezTo>
                  <a:pt x="6044" y="3633"/>
                  <a:pt x="6489" y="3741"/>
                  <a:pt x="6852" y="4069"/>
                </a:cubicBezTo>
                <a:cubicBezTo>
                  <a:pt x="7560" y="4711"/>
                  <a:pt x="7722" y="5737"/>
                  <a:pt x="8257" y="6500"/>
                </a:cubicBezTo>
                <a:cubicBezTo>
                  <a:pt x="8521" y="6876"/>
                  <a:pt x="8874" y="7178"/>
                  <a:pt x="9322" y="7300"/>
                </a:cubicBezTo>
                <a:cubicBezTo>
                  <a:pt x="9482" y="7344"/>
                  <a:pt x="9645" y="7363"/>
                  <a:pt x="9808" y="7363"/>
                </a:cubicBezTo>
                <a:cubicBezTo>
                  <a:pt x="10078" y="7363"/>
                  <a:pt x="10348" y="7310"/>
                  <a:pt x="10606" y="7231"/>
                </a:cubicBezTo>
                <a:cubicBezTo>
                  <a:pt x="11498" y="6959"/>
                  <a:pt x="12280" y="6380"/>
                  <a:pt x="13194" y="6184"/>
                </a:cubicBezTo>
                <a:cubicBezTo>
                  <a:pt x="13322" y="6156"/>
                  <a:pt x="13450" y="6141"/>
                  <a:pt x="13577" y="6141"/>
                </a:cubicBezTo>
                <a:cubicBezTo>
                  <a:pt x="13849" y="6141"/>
                  <a:pt x="14113" y="6211"/>
                  <a:pt x="14347" y="6376"/>
                </a:cubicBezTo>
                <a:cubicBezTo>
                  <a:pt x="14724" y="6643"/>
                  <a:pt x="14907" y="7097"/>
                  <a:pt x="15047" y="7521"/>
                </a:cubicBezTo>
                <a:cubicBezTo>
                  <a:pt x="15341" y="8400"/>
                  <a:pt x="15592" y="9554"/>
                  <a:pt x="16688" y="9709"/>
                </a:cubicBezTo>
                <a:cubicBezTo>
                  <a:pt x="16781" y="9722"/>
                  <a:pt x="16872" y="9728"/>
                  <a:pt x="16961" y="9728"/>
                </a:cubicBezTo>
                <a:cubicBezTo>
                  <a:pt x="18160" y="9728"/>
                  <a:pt x="18967" y="8588"/>
                  <a:pt x="19887" y="7966"/>
                </a:cubicBezTo>
                <a:cubicBezTo>
                  <a:pt x="20301" y="7685"/>
                  <a:pt x="20755" y="7537"/>
                  <a:pt x="21232" y="7537"/>
                </a:cubicBezTo>
                <a:cubicBezTo>
                  <a:pt x="21401" y="7537"/>
                  <a:pt x="21572" y="7556"/>
                  <a:pt x="21746" y="7593"/>
                </a:cubicBezTo>
                <a:cubicBezTo>
                  <a:pt x="22408" y="7736"/>
                  <a:pt x="23015" y="8087"/>
                  <a:pt x="23550" y="8494"/>
                </a:cubicBezTo>
                <a:cubicBezTo>
                  <a:pt x="24053" y="8876"/>
                  <a:pt x="24539" y="9361"/>
                  <a:pt x="25189" y="9466"/>
                </a:cubicBezTo>
                <a:cubicBezTo>
                  <a:pt x="25284" y="9481"/>
                  <a:pt x="25378" y="9489"/>
                  <a:pt x="25473" y="9489"/>
                </a:cubicBezTo>
                <a:cubicBezTo>
                  <a:pt x="26024" y="9489"/>
                  <a:pt x="26554" y="9240"/>
                  <a:pt x="26991" y="8910"/>
                </a:cubicBezTo>
                <a:cubicBezTo>
                  <a:pt x="27838" y="8271"/>
                  <a:pt x="28376" y="7319"/>
                  <a:pt x="28611" y="6292"/>
                </a:cubicBezTo>
                <a:cubicBezTo>
                  <a:pt x="28851" y="5239"/>
                  <a:pt x="28800" y="4124"/>
                  <a:pt x="28525" y="3084"/>
                </a:cubicBezTo>
                <a:cubicBezTo>
                  <a:pt x="28226" y="1958"/>
                  <a:pt x="27654" y="694"/>
                  <a:pt x="26488" y="261"/>
                </a:cubicBezTo>
                <a:cubicBezTo>
                  <a:pt x="26074" y="106"/>
                  <a:pt x="25631" y="64"/>
                  <a:pt x="25188" y="64"/>
                </a:cubicBezTo>
                <a:cubicBezTo>
                  <a:pt x="24971" y="64"/>
                  <a:pt x="24753" y="74"/>
                  <a:pt x="24540" y="86"/>
                </a:cubicBezTo>
                <a:cubicBezTo>
                  <a:pt x="23776" y="131"/>
                  <a:pt x="23013" y="188"/>
                  <a:pt x="22250" y="248"/>
                </a:cubicBezTo>
                <a:cubicBezTo>
                  <a:pt x="20720" y="367"/>
                  <a:pt x="19190" y="503"/>
                  <a:pt x="17661" y="628"/>
                </a:cubicBezTo>
                <a:cubicBezTo>
                  <a:pt x="15187" y="828"/>
                  <a:pt x="12704" y="996"/>
                  <a:pt x="10221" y="996"/>
                </a:cubicBezTo>
                <a:cubicBezTo>
                  <a:pt x="9649" y="996"/>
                  <a:pt x="9077" y="987"/>
                  <a:pt x="8505" y="967"/>
                </a:cubicBezTo>
                <a:cubicBezTo>
                  <a:pt x="6985" y="916"/>
                  <a:pt x="5467" y="790"/>
                  <a:pt x="3966" y="555"/>
                </a:cubicBezTo>
                <a:cubicBezTo>
                  <a:pt x="3209" y="436"/>
                  <a:pt x="2459" y="290"/>
                  <a:pt x="1714" y="116"/>
                </a:cubicBezTo>
                <a:cubicBezTo>
                  <a:pt x="1493" y="64"/>
                  <a:pt x="1211" y="0"/>
                  <a:pt x="943" y="0"/>
                </a:cubicBezTo>
                <a:close/>
              </a:path>
            </a:pathLst>
          </a:custGeom>
          <a:solidFill>
            <a:srgbClr val="FF6EA7">
              <a:alpha val="49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0" name="Google Shape;130;p5"/>
          <p:cNvSpPr/>
          <p:nvPr/>
        </p:nvSpPr>
        <p:spPr>
          <a:xfrm rot="10800000">
            <a:off x="9651299" y="-377902"/>
            <a:ext cx="3133069" cy="4470369"/>
          </a:xfrm>
          <a:custGeom>
            <a:avLst/>
            <a:gdLst/>
            <a:ahLst/>
            <a:cxnLst/>
            <a:rect l="l" t="t" r="r" b="b"/>
            <a:pathLst>
              <a:path w="14638" h="20886" extrusionOk="0">
                <a:moveTo>
                  <a:pt x="3191" y="1"/>
                </a:moveTo>
                <a:cubicBezTo>
                  <a:pt x="2885" y="1"/>
                  <a:pt x="2576" y="81"/>
                  <a:pt x="2295" y="191"/>
                </a:cubicBezTo>
                <a:cubicBezTo>
                  <a:pt x="1899" y="349"/>
                  <a:pt x="1532" y="564"/>
                  <a:pt x="1185" y="809"/>
                </a:cubicBezTo>
                <a:cubicBezTo>
                  <a:pt x="1218" y="721"/>
                  <a:pt x="1252" y="633"/>
                  <a:pt x="1287" y="547"/>
                </a:cubicBezTo>
                <a:cubicBezTo>
                  <a:pt x="1332" y="438"/>
                  <a:pt x="1242" y="367"/>
                  <a:pt x="1149" y="367"/>
                </a:cubicBezTo>
                <a:cubicBezTo>
                  <a:pt x="1089" y="367"/>
                  <a:pt x="1027" y="397"/>
                  <a:pt x="998" y="467"/>
                </a:cubicBezTo>
                <a:cubicBezTo>
                  <a:pt x="147" y="2564"/>
                  <a:pt x="0" y="4857"/>
                  <a:pt x="71" y="7096"/>
                </a:cubicBezTo>
                <a:cubicBezTo>
                  <a:pt x="107" y="8264"/>
                  <a:pt x="200" y="9428"/>
                  <a:pt x="285" y="10592"/>
                </a:cubicBezTo>
                <a:cubicBezTo>
                  <a:pt x="378" y="11838"/>
                  <a:pt x="471" y="13083"/>
                  <a:pt x="565" y="14328"/>
                </a:cubicBezTo>
                <a:cubicBezTo>
                  <a:pt x="660" y="15573"/>
                  <a:pt x="755" y="16818"/>
                  <a:pt x="852" y="18063"/>
                </a:cubicBezTo>
                <a:cubicBezTo>
                  <a:pt x="895" y="18617"/>
                  <a:pt x="909" y="19183"/>
                  <a:pt x="997" y="19731"/>
                </a:cubicBezTo>
                <a:cubicBezTo>
                  <a:pt x="1063" y="20137"/>
                  <a:pt x="1227" y="20580"/>
                  <a:pt x="1623" y="20768"/>
                </a:cubicBezTo>
                <a:cubicBezTo>
                  <a:pt x="1853" y="20878"/>
                  <a:pt x="2108" y="20885"/>
                  <a:pt x="2359" y="20885"/>
                </a:cubicBezTo>
                <a:cubicBezTo>
                  <a:pt x="2678" y="20885"/>
                  <a:pt x="2997" y="20884"/>
                  <a:pt x="3315" y="20883"/>
                </a:cubicBezTo>
                <a:cubicBezTo>
                  <a:pt x="3934" y="20882"/>
                  <a:pt x="4551" y="20881"/>
                  <a:pt x="5168" y="20880"/>
                </a:cubicBezTo>
                <a:cubicBezTo>
                  <a:pt x="6413" y="20878"/>
                  <a:pt x="7658" y="20875"/>
                  <a:pt x="8904" y="20873"/>
                </a:cubicBezTo>
                <a:cubicBezTo>
                  <a:pt x="8946" y="20873"/>
                  <a:pt x="8987" y="20873"/>
                  <a:pt x="9029" y="20873"/>
                </a:cubicBezTo>
                <a:cubicBezTo>
                  <a:pt x="9733" y="20873"/>
                  <a:pt x="10440" y="20882"/>
                  <a:pt x="11147" y="20882"/>
                </a:cubicBezTo>
                <a:cubicBezTo>
                  <a:pt x="11621" y="20882"/>
                  <a:pt x="12096" y="20878"/>
                  <a:pt x="12569" y="20863"/>
                </a:cubicBezTo>
                <a:cubicBezTo>
                  <a:pt x="13054" y="20848"/>
                  <a:pt x="13560" y="20768"/>
                  <a:pt x="13928" y="20425"/>
                </a:cubicBezTo>
                <a:cubicBezTo>
                  <a:pt x="14266" y="20112"/>
                  <a:pt x="14409" y="19650"/>
                  <a:pt x="14479" y="19208"/>
                </a:cubicBezTo>
                <a:cubicBezTo>
                  <a:pt x="14615" y="18346"/>
                  <a:pt x="14637" y="17435"/>
                  <a:pt x="14556" y="16567"/>
                </a:cubicBezTo>
                <a:cubicBezTo>
                  <a:pt x="14480" y="15744"/>
                  <a:pt x="14290" y="14898"/>
                  <a:pt x="13827" y="14200"/>
                </a:cubicBezTo>
                <a:cubicBezTo>
                  <a:pt x="13606" y="13867"/>
                  <a:pt x="13329" y="13578"/>
                  <a:pt x="13000" y="13350"/>
                </a:cubicBezTo>
                <a:cubicBezTo>
                  <a:pt x="12618" y="13086"/>
                  <a:pt x="12175" y="12928"/>
                  <a:pt x="11727" y="12811"/>
                </a:cubicBezTo>
                <a:cubicBezTo>
                  <a:pt x="10841" y="12580"/>
                  <a:pt x="9808" y="12500"/>
                  <a:pt x="9119" y="11827"/>
                </a:cubicBezTo>
                <a:cubicBezTo>
                  <a:pt x="8381" y="11106"/>
                  <a:pt x="8246" y="10000"/>
                  <a:pt x="8306" y="9020"/>
                </a:cubicBezTo>
                <a:cubicBezTo>
                  <a:pt x="8344" y="8404"/>
                  <a:pt x="8449" y="7795"/>
                  <a:pt x="8518" y="7181"/>
                </a:cubicBezTo>
                <a:cubicBezTo>
                  <a:pt x="8574" y="6676"/>
                  <a:pt x="8621" y="6136"/>
                  <a:pt x="8417" y="5654"/>
                </a:cubicBezTo>
                <a:cubicBezTo>
                  <a:pt x="7771" y="4140"/>
                  <a:pt x="5341" y="4868"/>
                  <a:pt x="4856" y="3246"/>
                </a:cubicBezTo>
                <a:cubicBezTo>
                  <a:pt x="4619" y="2457"/>
                  <a:pt x="4843" y="1582"/>
                  <a:pt x="4492" y="818"/>
                </a:cubicBezTo>
                <a:cubicBezTo>
                  <a:pt x="4321" y="450"/>
                  <a:pt x="3993" y="161"/>
                  <a:pt x="3598" y="53"/>
                </a:cubicBezTo>
                <a:cubicBezTo>
                  <a:pt x="3465" y="17"/>
                  <a:pt x="3328" y="1"/>
                  <a:pt x="3191" y="1"/>
                </a:cubicBezTo>
                <a:close/>
              </a:path>
            </a:pathLst>
          </a:custGeom>
          <a:solidFill>
            <a:srgbClr val="FFE652">
              <a:alpha val="5028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1" name="Google Shape;131;p5"/>
          <p:cNvSpPr txBox="1">
            <a:spLocks noGrp="1"/>
          </p:cNvSpPr>
          <p:nvPr>
            <p:ph type="title"/>
          </p:nvPr>
        </p:nvSpPr>
        <p:spPr>
          <a:xfrm>
            <a:off x="3620900" y="1011936"/>
            <a:ext cx="4950000" cy="768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a:solidFill>
                  <a:schemeClr val="dk1"/>
                </a:solidFill>
              </a:defRPr>
            </a:lvl2pPr>
            <a:lvl3pPr lvl="2" rtl="0">
              <a:spcBef>
                <a:spcPts val="0"/>
              </a:spcBef>
              <a:spcAft>
                <a:spcPts val="0"/>
              </a:spcAft>
              <a:buClr>
                <a:schemeClr val="dk1"/>
              </a:buClr>
              <a:buSzPts val="2800"/>
              <a:buNone/>
              <a:defRPr>
                <a:solidFill>
                  <a:schemeClr val="dk1"/>
                </a:solidFill>
              </a:defRPr>
            </a:lvl3pPr>
            <a:lvl4pPr lvl="3" rtl="0">
              <a:spcBef>
                <a:spcPts val="0"/>
              </a:spcBef>
              <a:spcAft>
                <a:spcPts val="0"/>
              </a:spcAft>
              <a:buClr>
                <a:schemeClr val="dk1"/>
              </a:buClr>
              <a:buSzPts val="2800"/>
              <a:buNone/>
              <a:defRPr>
                <a:solidFill>
                  <a:schemeClr val="dk1"/>
                </a:solidFill>
              </a:defRPr>
            </a:lvl4pPr>
            <a:lvl5pPr lvl="4" rtl="0">
              <a:spcBef>
                <a:spcPts val="0"/>
              </a:spcBef>
              <a:spcAft>
                <a:spcPts val="0"/>
              </a:spcAft>
              <a:buClr>
                <a:schemeClr val="dk1"/>
              </a:buClr>
              <a:buSzPts val="2800"/>
              <a:buNone/>
              <a:defRPr>
                <a:solidFill>
                  <a:schemeClr val="dk1"/>
                </a:solidFill>
              </a:defRPr>
            </a:lvl5pPr>
            <a:lvl6pPr lvl="5" rtl="0">
              <a:spcBef>
                <a:spcPts val="0"/>
              </a:spcBef>
              <a:spcAft>
                <a:spcPts val="0"/>
              </a:spcAft>
              <a:buClr>
                <a:schemeClr val="dk1"/>
              </a:buClr>
              <a:buSzPts val="2800"/>
              <a:buNone/>
              <a:defRPr>
                <a:solidFill>
                  <a:schemeClr val="dk1"/>
                </a:solidFill>
              </a:defRPr>
            </a:lvl6pPr>
            <a:lvl7pPr lvl="6" rtl="0">
              <a:spcBef>
                <a:spcPts val="0"/>
              </a:spcBef>
              <a:spcAft>
                <a:spcPts val="0"/>
              </a:spcAft>
              <a:buClr>
                <a:schemeClr val="dk1"/>
              </a:buClr>
              <a:buSzPts val="2800"/>
              <a:buNone/>
              <a:defRPr>
                <a:solidFill>
                  <a:schemeClr val="dk1"/>
                </a:solidFill>
              </a:defRPr>
            </a:lvl7pPr>
            <a:lvl8pPr lvl="7" rtl="0">
              <a:spcBef>
                <a:spcPts val="0"/>
              </a:spcBef>
              <a:spcAft>
                <a:spcPts val="0"/>
              </a:spcAft>
              <a:buClr>
                <a:schemeClr val="dk1"/>
              </a:buClr>
              <a:buSzPts val="2800"/>
              <a:buNone/>
              <a:defRPr>
                <a:solidFill>
                  <a:schemeClr val="dk1"/>
                </a:solidFill>
              </a:defRPr>
            </a:lvl8pPr>
            <a:lvl9pPr lvl="8" rtl="0">
              <a:spcBef>
                <a:spcPts val="0"/>
              </a:spcBef>
              <a:spcAft>
                <a:spcPts val="0"/>
              </a:spcAft>
              <a:buClr>
                <a:schemeClr val="dk1"/>
              </a:buClr>
              <a:buSzPts val="2800"/>
              <a:buNone/>
              <a:defRPr>
                <a:solidFill>
                  <a:schemeClr val="dk1"/>
                </a:solidFill>
              </a:defRPr>
            </a:lvl9pPr>
          </a:lstStyle>
          <a:p>
            <a:endParaRPr/>
          </a:p>
        </p:txBody>
      </p:sp>
      <p:sp>
        <p:nvSpPr>
          <p:cNvPr id="132" name="Google Shape;132;p5"/>
          <p:cNvSpPr/>
          <p:nvPr/>
        </p:nvSpPr>
        <p:spPr>
          <a:xfrm rot="10545964">
            <a:off x="1355786" y="271603"/>
            <a:ext cx="1409756" cy="1098420"/>
          </a:xfrm>
          <a:custGeom>
            <a:avLst/>
            <a:gdLst/>
            <a:ahLst/>
            <a:cxnLst/>
            <a:rect l="l" t="t" r="r" b="b"/>
            <a:pathLst>
              <a:path w="17601" h="16033" extrusionOk="0">
                <a:moveTo>
                  <a:pt x="16107" y="0"/>
                </a:moveTo>
                <a:cubicBezTo>
                  <a:pt x="16093" y="0"/>
                  <a:pt x="16078" y="6"/>
                  <a:pt x="16067" y="16"/>
                </a:cubicBezTo>
                <a:cubicBezTo>
                  <a:pt x="16046" y="38"/>
                  <a:pt x="16045" y="73"/>
                  <a:pt x="16066" y="94"/>
                </a:cubicBezTo>
                <a:lnTo>
                  <a:pt x="16107" y="137"/>
                </a:lnTo>
                <a:cubicBezTo>
                  <a:pt x="16118" y="149"/>
                  <a:pt x="16132" y="154"/>
                  <a:pt x="16147" y="154"/>
                </a:cubicBezTo>
                <a:cubicBezTo>
                  <a:pt x="16161" y="154"/>
                  <a:pt x="16175" y="150"/>
                  <a:pt x="16185" y="139"/>
                </a:cubicBezTo>
                <a:cubicBezTo>
                  <a:pt x="16207" y="119"/>
                  <a:pt x="16208" y="84"/>
                  <a:pt x="16188" y="61"/>
                </a:cubicBezTo>
                <a:lnTo>
                  <a:pt x="16146" y="17"/>
                </a:lnTo>
                <a:cubicBezTo>
                  <a:pt x="16136" y="6"/>
                  <a:pt x="16121" y="0"/>
                  <a:pt x="16107" y="0"/>
                </a:cubicBezTo>
                <a:close/>
                <a:moveTo>
                  <a:pt x="16632" y="649"/>
                </a:moveTo>
                <a:cubicBezTo>
                  <a:pt x="16621" y="649"/>
                  <a:pt x="16610" y="652"/>
                  <a:pt x="16600" y="658"/>
                </a:cubicBezTo>
                <a:cubicBezTo>
                  <a:pt x="16576" y="675"/>
                  <a:pt x="16568" y="710"/>
                  <a:pt x="16587" y="735"/>
                </a:cubicBezTo>
                <a:cubicBezTo>
                  <a:pt x="16729" y="945"/>
                  <a:pt x="16857" y="1168"/>
                  <a:pt x="16968" y="1401"/>
                </a:cubicBezTo>
                <a:cubicBezTo>
                  <a:pt x="16977" y="1420"/>
                  <a:pt x="16998" y="1432"/>
                  <a:pt x="17018" y="1432"/>
                </a:cubicBezTo>
                <a:cubicBezTo>
                  <a:pt x="17027" y="1432"/>
                  <a:pt x="17034" y="1431"/>
                  <a:pt x="17043" y="1426"/>
                </a:cubicBezTo>
                <a:cubicBezTo>
                  <a:pt x="17069" y="1414"/>
                  <a:pt x="17081" y="1380"/>
                  <a:pt x="17068" y="1353"/>
                </a:cubicBezTo>
                <a:cubicBezTo>
                  <a:pt x="16955" y="1116"/>
                  <a:pt x="16824" y="887"/>
                  <a:pt x="16678" y="673"/>
                </a:cubicBezTo>
                <a:cubicBezTo>
                  <a:pt x="16667" y="657"/>
                  <a:pt x="16650" y="649"/>
                  <a:pt x="16632" y="649"/>
                </a:cubicBezTo>
                <a:close/>
                <a:moveTo>
                  <a:pt x="17302" y="2043"/>
                </a:moveTo>
                <a:cubicBezTo>
                  <a:pt x="17296" y="2043"/>
                  <a:pt x="17291" y="2044"/>
                  <a:pt x="17285" y="2046"/>
                </a:cubicBezTo>
                <a:cubicBezTo>
                  <a:pt x="17255" y="2055"/>
                  <a:pt x="17239" y="2086"/>
                  <a:pt x="17248" y="2115"/>
                </a:cubicBezTo>
                <a:cubicBezTo>
                  <a:pt x="17324" y="2359"/>
                  <a:pt x="17382" y="2610"/>
                  <a:pt x="17423" y="2863"/>
                </a:cubicBezTo>
                <a:cubicBezTo>
                  <a:pt x="17427" y="2890"/>
                  <a:pt x="17451" y="2909"/>
                  <a:pt x="17477" y="2909"/>
                </a:cubicBezTo>
                <a:lnTo>
                  <a:pt x="17486" y="2909"/>
                </a:lnTo>
                <a:cubicBezTo>
                  <a:pt x="17517" y="2904"/>
                  <a:pt x="17537" y="2875"/>
                  <a:pt x="17532" y="2845"/>
                </a:cubicBezTo>
                <a:cubicBezTo>
                  <a:pt x="17491" y="2588"/>
                  <a:pt x="17432" y="2331"/>
                  <a:pt x="17355" y="2082"/>
                </a:cubicBezTo>
                <a:cubicBezTo>
                  <a:pt x="17347" y="2059"/>
                  <a:pt x="17325" y="2043"/>
                  <a:pt x="17302" y="2043"/>
                </a:cubicBezTo>
                <a:close/>
                <a:moveTo>
                  <a:pt x="17544" y="3572"/>
                </a:moveTo>
                <a:cubicBezTo>
                  <a:pt x="17513" y="3572"/>
                  <a:pt x="17488" y="3597"/>
                  <a:pt x="17489" y="3627"/>
                </a:cubicBezTo>
                <a:lnTo>
                  <a:pt x="17489" y="3701"/>
                </a:lnTo>
                <a:cubicBezTo>
                  <a:pt x="17489" y="3933"/>
                  <a:pt x="17474" y="4166"/>
                  <a:pt x="17443" y="4393"/>
                </a:cubicBezTo>
                <a:cubicBezTo>
                  <a:pt x="17439" y="4424"/>
                  <a:pt x="17460" y="4452"/>
                  <a:pt x="17490" y="4456"/>
                </a:cubicBezTo>
                <a:lnTo>
                  <a:pt x="17498" y="4456"/>
                </a:lnTo>
                <a:cubicBezTo>
                  <a:pt x="17526" y="4456"/>
                  <a:pt x="17549" y="4436"/>
                  <a:pt x="17553" y="4408"/>
                </a:cubicBezTo>
                <a:cubicBezTo>
                  <a:pt x="17584" y="4176"/>
                  <a:pt x="17600" y="3938"/>
                  <a:pt x="17600" y="3701"/>
                </a:cubicBezTo>
                <a:lnTo>
                  <a:pt x="17600" y="3626"/>
                </a:lnTo>
                <a:cubicBezTo>
                  <a:pt x="17599" y="3595"/>
                  <a:pt x="17575" y="3572"/>
                  <a:pt x="17545" y="3572"/>
                </a:cubicBezTo>
                <a:close/>
                <a:moveTo>
                  <a:pt x="17335" y="5103"/>
                </a:moveTo>
                <a:cubicBezTo>
                  <a:pt x="17311" y="5103"/>
                  <a:pt x="17289" y="5119"/>
                  <a:pt x="17282" y="5143"/>
                </a:cubicBezTo>
                <a:cubicBezTo>
                  <a:pt x="17247" y="5258"/>
                  <a:pt x="17208" y="5373"/>
                  <a:pt x="17166" y="5483"/>
                </a:cubicBezTo>
                <a:cubicBezTo>
                  <a:pt x="17117" y="5608"/>
                  <a:pt x="17063" y="5734"/>
                  <a:pt x="17003" y="5857"/>
                </a:cubicBezTo>
                <a:cubicBezTo>
                  <a:pt x="16989" y="5884"/>
                  <a:pt x="17001" y="5917"/>
                  <a:pt x="17029" y="5931"/>
                </a:cubicBezTo>
                <a:cubicBezTo>
                  <a:pt x="17036" y="5935"/>
                  <a:pt x="17045" y="5937"/>
                  <a:pt x="17052" y="5937"/>
                </a:cubicBezTo>
                <a:cubicBezTo>
                  <a:pt x="17073" y="5937"/>
                  <a:pt x="17093" y="5925"/>
                  <a:pt x="17102" y="5906"/>
                </a:cubicBezTo>
                <a:cubicBezTo>
                  <a:pt x="17163" y="5780"/>
                  <a:pt x="17220" y="5650"/>
                  <a:pt x="17269" y="5522"/>
                </a:cubicBezTo>
                <a:cubicBezTo>
                  <a:pt x="17313" y="5409"/>
                  <a:pt x="17352" y="5293"/>
                  <a:pt x="17388" y="5175"/>
                </a:cubicBezTo>
                <a:cubicBezTo>
                  <a:pt x="17396" y="5145"/>
                  <a:pt x="17380" y="5115"/>
                  <a:pt x="17350" y="5106"/>
                </a:cubicBezTo>
                <a:cubicBezTo>
                  <a:pt x="17345" y="5104"/>
                  <a:pt x="17340" y="5103"/>
                  <a:pt x="17335" y="5103"/>
                </a:cubicBezTo>
                <a:close/>
                <a:moveTo>
                  <a:pt x="16660" y="6494"/>
                </a:moveTo>
                <a:cubicBezTo>
                  <a:pt x="16643" y="6494"/>
                  <a:pt x="16626" y="6503"/>
                  <a:pt x="16614" y="6518"/>
                </a:cubicBezTo>
                <a:cubicBezTo>
                  <a:pt x="16470" y="6726"/>
                  <a:pt x="16307" y="6927"/>
                  <a:pt x="16130" y="7114"/>
                </a:cubicBezTo>
                <a:cubicBezTo>
                  <a:pt x="16110" y="7136"/>
                  <a:pt x="16111" y="7172"/>
                  <a:pt x="16134" y="7192"/>
                </a:cubicBezTo>
                <a:cubicBezTo>
                  <a:pt x="16144" y="7203"/>
                  <a:pt x="16157" y="7208"/>
                  <a:pt x="16171" y="7208"/>
                </a:cubicBezTo>
                <a:cubicBezTo>
                  <a:pt x="16186" y="7208"/>
                  <a:pt x="16201" y="7202"/>
                  <a:pt x="16212" y="7190"/>
                </a:cubicBezTo>
                <a:cubicBezTo>
                  <a:pt x="16391" y="6999"/>
                  <a:pt x="16558" y="6795"/>
                  <a:pt x="16705" y="6581"/>
                </a:cubicBezTo>
                <a:cubicBezTo>
                  <a:pt x="16723" y="6556"/>
                  <a:pt x="16717" y="6522"/>
                  <a:pt x="16691" y="6504"/>
                </a:cubicBezTo>
                <a:cubicBezTo>
                  <a:pt x="16682" y="6497"/>
                  <a:pt x="16671" y="6494"/>
                  <a:pt x="16660" y="6494"/>
                </a:cubicBezTo>
                <a:close/>
                <a:moveTo>
                  <a:pt x="15601" y="7622"/>
                </a:moveTo>
                <a:cubicBezTo>
                  <a:pt x="15588" y="7622"/>
                  <a:pt x="15576" y="7626"/>
                  <a:pt x="15566" y="7634"/>
                </a:cubicBezTo>
                <a:cubicBezTo>
                  <a:pt x="15367" y="7793"/>
                  <a:pt x="15154" y="7941"/>
                  <a:pt x="14934" y="8070"/>
                </a:cubicBezTo>
                <a:cubicBezTo>
                  <a:pt x="14907" y="8085"/>
                  <a:pt x="14899" y="8119"/>
                  <a:pt x="14915" y="8146"/>
                </a:cubicBezTo>
                <a:cubicBezTo>
                  <a:pt x="14924" y="8163"/>
                  <a:pt x="14943" y="8174"/>
                  <a:pt x="14962" y="8174"/>
                </a:cubicBezTo>
                <a:cubicBezTo>
                  <a:pt x="14971" y="8174"/>
                  <a:pt x="14981" y="8171"/>
                  <a:pt x="14990" y="8165"/>
                </a:cubicBezTo>
                <a:cubicBezTo>
                  <a:pt x="15215" y="8033"/>
                  <a:pt x="15432" y="7883"/>
                  <a:pt x="15636" y="7721"/>
                </a:cubicBezTo>
                <a:cubicBezTo>
                  <a:pt x="15659" y="7702"/>
                  <a:pt x="15664" y="7667"/>
                  <a:pt x="15644" y="7643"/>
                </a:cubicBezTo>
                <a:cubicBezTo>
                  <a:pt x="15633" y="7629"/>
                  <a:pt x="15617" y="7622"/>
                  <a:pt x="15601" y="7622"/>
                </a:cubicBezTo>
                <a:close/>
                <a:moveTo>
                  <a:pt x="14268" y="8408"/>
                </a:moveTo>
                <a:cubicBezTo>
                  <a:pt x="14261" y="8408"/>
                  <a:pt x="14254" y="8409"/>
                  <a:pt x="14247" y="8412"/>
                </a:cubicBezTo>
                <a:cubicBezTo>
                  <a:pt x="14009" y="8509"/>
                  <a:pt x="13763" y="8590"/>
                  <a:pt x="13517" y="8650"/>
                </a:cubicBezTo>
                <a:cubicBezTo>
                  <a:pt x="13487" y="8658"/>
                  <a:pt x="13469" y="8688"/>
                  <a:pt x="13477" y="8717"/>
                </a:cubicBezTo>
                <a:cubicBezTo>
                  <a:pt x="13483" y="8743"/>
                  <a:pt x="13506" y="8759"/>
                  <a:pt x="13530" y="8759"/>
                </a:cubicBezTo>
                <a:cubicBezTo>
                  <a:pt x="13534" y="8759"/>
                  <a:pt x="13540" y="8759"/>
                  <a:pt x="13544" y="8758"/>
                </a:cubicBezTo>
                <a:cubicBezTo>
                  <a:pt x="13795" y="8696"/>
                  <a:pt x="14046" y="8614"/>
                  <a:pt x="14289" y="8515"/>
                </a:cubicBezTo>
                <a:cubicBezTo>
                  <a:pt x="14317" y="8503"/>
                  <a:pt x="14330" y="8471"/>
                  <a:pt x="14319" y="8442"/>
                </a:cubicBezTo>
                <a:cubicBezTo>
                  <a:pt x="14310" y="8421"/>
                  <a:pt x="14289" y="8408"/>
                  <a:pt x="14268" y="8408"/>
                </a:cubicBezTo>
                <a:close/>
                <a:moveTo>
                  <a:pt x="12768" y="8775"/>
                </a:moveTo>
                <a:cubicBezTo>
                  <a:pt x="12765" y="8775"/>
                  <a:pt x="12763" y="8775"/>
                  <a:pt x="12761" y="8775"/>
                </a:cubicBezTo>
                <a:lnTo>
                  <a:pt x="12730" y="8777"/>
                </a:lnTo>
                <a:cubicBezTo>
                  <a:pt x="12495" y="8795"/>
                  <a:pt x="12256" y="8800"/>
                  <a:pt x="11989" y="8803"/>
                </a:cubicBezTo>
                <a:cubicBezTo>
                  <a:pt x="11959" y="8803"/>
                  <a:pt x="11934" y="8828"/>
                  <a:pt x="11934" y="8858"/>
                </a:cubicBezTo>
                <a:cubicBezTo>
                  <a:pt x="11934" y="8889"/>
                  <a:pt x="11960" y="8914"/>
                  <a:pt x="11990" y="8914"/>
                </a:cubicBezTo>
                <a:lnTo>
                  <a:pt x="11991" y="8913"/>
                </a:lnTo>
                <a:cubicBezTo>
                  <a:pt x="12259" y="8911"/>
                  <a:pt x="12500" y="8907"/>
                  <a:pt x="12739" y="8888"/>
                </a:cubicBezTo>
                <a:lnTo>
                  <a:pt x="12771" y="8885"/>
                </a:lnTo>
                <a:cubicBezTo>
                  <a:pt x="12801" y="8883"/>
                  <a:pt x="12823" y="8856"/>
                  <a:pt x="12821" y="8825"/>
                </a:cubicBezTo>
                <a:cubicBezTo>
                  <a:pt x="12818" y="8797"/>
                  <a:pt x="12793" y="8775"/>
                  <a:pt x="12768" y="8775"/>
                </a:cubicBezTo>
                <a:close/>
                <a:moveTo>
                  <a:pt x="11216" y="8825"/>
                </a:moveTo>
                <a:cubicBezTo>
                  <a:pt x="11214" y="8825"/>
                  <a:pt x="11212" y="8825"/>
                  <a:pt x="11210" y="8825"/>
                </a:cubicBezTo>
                <a:cubicBezTo>
                  <a:pt x="10905" y="8847"/>
                  <a:pt x="10659" y="8886"/>
                  <a:pt x="10434" y="8951"/>
                </a:cubicBezTo>
                <a:cubicBezTo>
                  <a:pt x="10404" y="8960"/>
                  <a:pt x="10387" y="8991"/>
                  <a:pt x="10396" y="9020"/>
                </a:cubicBezTo>
                <a:cubicBezTo>
                  <a:pt x="10403" y="9044"/>
                  <a:pt x="10426" y="9060"/>
                  <a:pt x="10449" y="9060"/>
                </a:cubicBezTo>
                <a:cubicBezTo>
                  <a:pt x="10455" y="9060"/>
                  <a:pt x="10460" y="9059"/>
                  <a:pt x="10464" y="9058"/>
                </a:cubicBezTo>
                <a:cubicBezTo>
                  <a:pt x="10682" y="8995"/>
                  <a:pt x="10921" y="8957"/>
                  <a:pt x="11217" y="8935"/>
                </a:cubicBezTo>
                <a:cubicBezTo>
                  <a:pt x="11248" y="8933"/>
                  <a:pt x="11271" y="8908"/>
                  <a:pt x="11269" y="8877"/>
                </a:cubicBezTo>
                <a:cubicBezTo>
                  <a:pt x="11267" y="8848"/>
                  <a:pt x="11246" y="8825"/>
                  <a:pt x="11216" y="8825"/>
                </a:cubicBezTo>
                <a:close/>
                <a:moveTo>
                  <a:pt x="9755" y="9286"/>
                </a:moveTo>
                <a:cubicBezTo>
                  <a:pt x="9743" y="9286"/>
                  <a:pt x="9732" y="9289"/>
                  <a:pt x="9722" y="9296"/>
                </a:cubicBezTo>
                <a:cubicBezTo>
                  <a:pt x="9512" y="9452"/>
                  <a:pt x="9336" y="9642"/>
                  <a:pt x="9184" y="9877"/>
                </a:cubicBezTo>
                <a:cubicBezTo>
                  <a:pt x="9167" y="9902"/>
                  <a:pt x="9175" y="9936"/>
                  <a:pt x="9200" y="9952"/>
                </a:cubicBezTo>
                <a:cubicBezTo>
                  <a:pt x="9210" y="9959"/>
                  <a:pt x="9221" y="9962"/>
                  <a:pt x="9230" y="9962"/>
                </a:cubicBezTo>
                <a:cubicBezTo>
                  <a:pt x="9248" y="9962"/>
                  <a:pt x="9267" y="9952"/>
                  <a:pt x="9277" y="9936"/>
                </a:cubicBezTo>
                <a:cubicBezTo>
                  <a:pt x="9423" y="9713"/>
                  <a:pt x="9589" y="9533"/>
                  <a:pt x="9788" y="9386"/>
                </a:cubicBezTo>
                <a:cubicBezTo>
                  <a:pt x="9813" y="9367"/>
                  <a:pt x="9818" y="9333"/>
                  <a:pt x="9800" y="9308"/>
                </a:cubicBezTo>
                <a:cubicBezTo>
                  <a:pt x="9789" y="9294"/>
                  <a:pt x="9772" y="9286"/>
                  <a:pt x="9755" y="9286"/>
                </a:cubicBezTo>
                <a:close/>
                <a:moveTo>
                  <a:pt x="8896" y="10549"/>
                </a:moveTo>
                <a:cubicBezTo>
                  <a:pt x="8873" y="10549"/>
                  <a:pt x="8851" y="10563"/>
                  <a:pt x="8844" y="10586"/>
                </a:cubicBezTo>
                <a:cubicBezTo>
                  <a:pt x="8769" y="10795"/>
                  <a:pt x="8699" y="11034"/>
                  <a:pt x="8626" y="11337"/>
                </a:cubicBezTo>
                <a:cubicBezTo>
                  <a:pt x="8619" y="11367"/>
                  <a:pt x="8637" y="11397"/>
                  <a:pt x="8667" y="11404"/>
                </a:cubicBezTo>
                <a:cubicBezTo>
                  <a:pt x="8672" y="11405"/>
                  <a:pt x="8676" y="11405"/>
                  <a:pt x="8680" y="11405"/>
                </a:cubicBezTo>
                <a:cubicBezTo>
                  <a:pt x="8705" y="11405"/>
                  <a:pt x="8728" y="11388"/>
                  <a:pt x="8734" y="11363"/>
                </a:cubicBezTo>
                <a:cubicBezTo>
                  <a:pt x="8806" y="11063"/>
                  <a:pt x="8875" y="10828"/>
                  <a:pt x="8948" y="10623"/>
                </a:cubicBezTo>
                <a:cubicBezTo>
                  <a:pt x="8958" y="10594"/>
                  <a:pt x="8943" y="10562"/>
                  <a:pt x="8914" y="10552"/>
                </a:cubicBezTo>
                <a:cubicBezTo>
                  <a:pt x="8908" y="10550"/>
                  <a:pt x="8902" y="10549"/>
                  <a:pt x="8896" y="10549"/>
                </a:cubicBezTo>
                <a:close/>
                <a:moveTo>
                  <a:pt x="8508" y="12051"/>
                </a:moveTo>
                <a:cubicBezTo>
                  <a:pt x="8483" y="12051"/>
                  <a:pt x="8459" y="12069"/>
                  <a:pt x="8454" y="12095"/>
                </a:cubicBezTo>
                <a:cubicBezTo>
                  <a:pt x="8402" y="12320"/>
                  <a:pt x="8339" y="12585"/>
                  <a:pt x="8260" y="12842"/>
                </a:cubicBezTo>
                <a:cubicBezTo>
                  <a:pt x="8252" y="12872"/>
                  <a:pt x="8268" y="12903"/>
                  <a:pt x="8298" y="12912"/>
                </a:cubicBezTo>
                <a:cubicBezTo>
                  <a:pt x="8303" y="12914"/>
                  <a:pt x="8308" y="12915"/>
                  <a:pt x="8314" y="12915"/>
                </a:cubicBezTo>
                <a:cubicBezTo>
                  <a:pt x="8337" y="12915"/>
                  <a:pt x="8360" y="12899"/>
                  <a:pt x="8367" y="12875"/>
                </a:cubicBezTo>
                <a:cubicBezTo>
                  <a:pt x="8446" y="12615"/>
                  <a:pt x="8510" y="12346"/>
                  <a:pt x="8562" y="12120"/>
                </a:cubicBezTo>
                <a:cubicBezTo>
                  <a:pt x="8569" y="12090"/>
                  <a:pt x="8550" y="12060"/>
                  <a:pt x="8520" y="12053"/>
                </a:cubicBezTo>
                <a:cubicBezTo>
                  <a:pt x="8516" y="12052"/>
                  <a:pt x="8512" y="12051"/>
                  <a:pt x="8508" y="12051"/>
                </a:cubicBezTo>
                <a:close/>
                <a:moveTo>
                  <a:pt x="62" y="13056"/>
                </a:moveTo>
                <a:cubicBezTo>
                  <a:pt x="56" y="13056"/>
                  <a:pt x="50" y="13057"/>
                  <a:pt x="44" y="13059"/>
                </a:cubicBezTo>
                <a:cubicBezTo>
                  <a:pt x="16" y="13070"/>
                  <a:pt x="0" y="13102"/>
                  <a:pt x="11" y="13131"/>
                </a:cubicBezTo>
                <a:cubicBezTo>
                  <a:pt x="98" y="13374"/>
                  <a:pt x="211" y="13613"/>
                  <a:pt x="346" y="13841"/>
                </a:cubicBezTo>
                <a:cubicBezTo>
                  <a:pt x="356" y="13858"/>
                  <a:pt x="375" y="13868"/>
                  <a:pt x="393" y="13868"/>
                </a:cubicBezTo>
                <a:cubicBezTo>
                  <a:pt x="403" y="13868"/>
                  <a:pt x="414" y="13866"/>
                  <a:pt x="422" y="13860"/>
                </a:cubicBezTo>
                <a:cubicBezTo>
                  <a:pt x="448" y="13844"/>
                  <a:pt x="458" y="13810"/>
                  <a:pt x="442" y="13784"/>
                </a:cubicBezTo>
                <a:cubicBezTo>
                  <a:pt x="310" y="13562"/>
                  <a:pt x="200" y="13330"/>
                  <a:pt x="116" y="13093"/>
                </a:cubicBezTo>
                <a:cubicBezTo>
                  <a:pt x="107" y="13070"/>
                  <a:pt x="86" y="13056"/>
                  <a:pt x="62" y="13056"/>
                </a:cubicBezTo>
                <a:close/>
                <a:moveTo>
                  <a:pt x="8029" y="13524"/>
                </a:moveTo>
                <a:cubicBezTo>
                  <a:pt x="8008" y="13524"/>
                  <a:pt x="7989" y="13535"/>
                  <a:pt x="7979" y="13555"/>
                </a:cubicBezTo>
                <a:cubicBezTo>
                  <a:pt x="7865" y="13779"/>
                  <a:pt x="7727" y="13996"/>
                  <a:pt x="7570" y="14201"/>
                </a:cubicBezTo>
                <a:cubicBezTo>
                  <a:pt x="7551" y="14225"/>
                  <a:pt x="7556" y="14260"/>
                  <a:pt x="7580" y="14278"/>
                </a:cubicBezTo>
                <a:cubicBezTo>
                  <a:pt x="7590" y="14286"/>
                  <a:pt x="7602" y="14290"/>
                  <a:pt x="7614" y="14290"/>
                </a:cubicBezTo>
                <a:cubicBezTo>
                  <a:pt x="7631" y="14290"/>
                  <a:pt x="7647" y="14282"/>
                  <a:pt x="7658" y="14268"/>
                </a:cubicBezTo>
                <a:cubicBezTo>
                  <a:pt x="7819" y="14058"/>
                  <a:pt x="7961" y="13836"/>
                  <a:pt x="8079" y="13605"/>
                </a:cubicBezTo>
                <a:cubicBezTo>
                  <a:pt x="8093" y="13577"/>
                  <a:pt x="8081" y="13544"/>
                  <a:pt x="8054" y="13530"/>
                </a:cubicBezTo>
                <a:cubicBezTo>
                  <a:pt x="8046" y="13526"/>
                  <a:pt x="8037" y="13524"/>
                  <a:pt x="8029" y="13524"/>
                </a:cubicBezTo>
                <a:close/>
                <a:moveTo>
                  <a:pt x="849" y="14384"/>
                </a:moveTo>
                <a:cubicBezTo>
                  <a:pt x="836" y="14384"/>
                  <a:pt x="823" y="14388"/>
                  <a:pt x="812" y="14398"/>
                </a:cubicBezTo>
                <a:cubicBezTo>
                  <a:pt x="790" y="14418"/>
                  <a:pt x="788" y="14453"/>
                  <a:pt x="807" y="14477"/>
                </a:cubicBezTo>
                <a:cubicBezTo>
                  <a:pt x="978" y="14672"/>
                  <a:pt x="1169" y="14855"/>
                  <a:pt x="1373" y="15020"/>
                </a:cubicBezTo>
                <a:cubicBezTo>
                  <a:pt x="1383" y="15029"/>
                  <a:pt x="1396" y="15033"/>
                  <a:pt x="1407" y="15033"/>
                </a:cubicBezTo>
                <a:cubicBezTo>
                  <a:pt x="1423" y="15033"/>
                  <a:pt x="1439" y="15026"/>
                  <a:pt x="1451" y="15012"/>
                </a:cubicBezTo>
                <a:cubicBezTo>
                  <a:pt x="1470" y="14988"/>
                  <a:pt x="1466" y="14953"/>
                  <a:pt x="1443" y="14934"/>
                </a:cubicBezTo>
                <a:cubicBezTo>
                  <a:pt x="1244" y="14773"/>
                  <a:pt x="1058" y="14594"/>
                  <a:pt x="891" y="14403"/>
                </a:cubicBezTo>
                <a:cubicBezTo>
                  <a:pt x="880" y="14391"/>
                  <a:pt x="864" y="14384"/>
                  <a:pt x="849" y="14384"/>
                </a:cubicBezTo>
                <a:close/>
                <a:moveTo>
                  <a:pt x="7088" y="14749"/>
                </a:moveTo>
                <a:cubicBezTo>
                  <a:pt x="7075" y="14749"/>
                  <a:pt x="7062" y="14753"/>
                  <a:pt x="7051" y="14763"/>
                </a:cubicBezTo>
                <a:cubicBezTo>
                  <a:pt x="6863" y="14934"/>
                  <a:pt x="6659" y="15091"/>
                  <a:pt x="6443" y="15229"/>
                </a:cubicBezTo>
                <a:cubicBezTo>
                  <a:pt x="6416" y="15245"/>
                  <a:pt x="6409" y="15280"/>
                  <a:pt x="6426" y="15306"/>
                </a:cubicBezTo>
                <a:cubicBezTo>
                  <a:pt x="6437" y="15322"/>
                  <a:pt x="6454" y="15331"/>
                  <a:pt x="6472" y="15331"/>
                </a:cubicBezTo>
                <a:cubicBezTo>
                  <a:pt x="6483" y="15331"/>
                  <a:pt x="6493" y="15328"/>
                  <a:pt x="6502" y="15323"/>
                </a:cubicBezTo>
                <a:cubicBezTo>
                  <a:pt x="6723" y="15181"/>
                  <a:pt x="6933" y="15020"/>
                  <a:pt x="7126" y="14845"/>
                </a:cubicBezTo>
                <a:cubicBezTo>
                  <a:pt x="7148" y="14825"/>
                  <a:pt x="7150" y="14790"/>
                  <a:pt x="7129" y="14767"/>
                </a:cubicBezTo>
                <a:cubicBezTo>
                  <a:pt x="7118" y="14755"/>
                  <a:pt x="7103" y="14749"/>
                  <a:pt x="7088" y="14749"/>
                </a:cubicBezTo>
                <a:close/>
                <a:moveTo>
                  <a:pt x="2049" y="15357"/>
                </a:moveTo>
                <a:cubicBezTo>
                  <a:pt x="2030" y="15357"/>
                  <a:pt x="2011" y="15368"/>
                  <a:pt x="2001" y="15386"/>
                </a:cubicBezTo>
                <a:cubicBezTo>
                  <a:pt x="1986" y="15412"/>
                  <a:pt x="1996" y="15447"/>
                  <a:pt x="2023" y="15462"/>
                </a:cubicBezTo>
                <a:cubicBezTo>
                  <a:pt x="2251" y="15590"/>
                  <a:pt x="2492" y="15699"/>
                  <a:pt x="2737" y="15785"/>
                </a:cubicBezTo>
                <a:cubicBezTo>
                  <a:pt x="2743" y="15787"/>
                  <a:pt x="2749" y="15788"/>
                  <a:pt x="2755" y="15788"/>
                </a:cubicBezTo>
                <a:cubicBezTo>
                  <a:pt x="2778" y="15788"/>
                  <a:pt x="2799" y="15775"/>
                  <a:pt x="2808" y="15752"/>
                </a:cubicBezTo>
                <a:cubicBezTo>
                  <a:pt x="2817" y="15723"/>
                  <a:pt x="2802" y="15691"/>
                  <a:pt x="2774" y="15682"/>
                </a:cubicBezTo>
                <a:cubicBezTo>
                  <a:pt x="2535" y="15597"/>
                  <a:pt x="2300" y="15490"/>
                  <a:pt x="2076" y="15364"/>
                </a:cubicBezTo>
                <a:cubicBezTo>
                  <a:pt x="2067" y="15360"/>
                  <a:pt x="2058" y="15357"/>
                  <a:pt x="2049" y="15357"/>
                </a:cubicBezTo>
                <a:close/>
                <a:moveTo>
                  <a:pt x="5786" y="15581"/>
                </a:moveTo>
                <a:cubicBezTo>
                  <a:pt x="5779" y="15581"/>
                  <a:pt x="5772" y="15583"/>
                  <a:pt x="5765" y="15586"/>
                </a:cubicBezTo>
                <a:cubicBezTo>
                  <a:pt x="5528" y="15685"/>
                  <a:pt x="5283" y="15764"/>
                  <a:pt x="5036" y="15819"/>
                </a:cubicBezTo>
                <a:cubicBezTo>
                  <a:pt x="5006" y="15827"/>
                  <a:pt x="4987" y="15857"/>
                  <a:pt x="4995" y="15886"/>
                </a:cubicBezTo>
                <a:cubicBezTo>
                  <a:pt x="5000" y="15912"/>
                  <a:pt x="5023" y="15929"/>
                  <a:pt x="5048" y="15929"/>
                </a:cubicBezTo>
                <a:cubicBezTo>
                  <a:pt x="5052" y="15929"/>
                  <a:pt x="5057" y="15929"/>
                  <a:pt x="5061" y="15928"/>
                </a:cubicBezTo>
                <a:cubicBezTo>
                  <a:pt x="5314" y="15871"/>
                  <a:pt x="5565" y="15790"/>
                  <a:pt x="5808" y="15688"/>
                </a:cubicBezTo>
                <a:cubicBezTo>
                  <a:pt x="5836" y="15675"/>
                  <a:pt x="5849" y="15643"/>
                  <a:pt x="5837" y="15615"/>
                </a:cubicBezTo>
                <a:cubicBezTo>
                  <a:pt x="5829" y="15594"/>
                  <a:pt x="5808" y="15581"/>
                  <a:pt x="5786" y="15581"/>
                </a:cubicBezTo>
                <a:close/>
                <a:moveTo>
                  <a:pt x="3506" y="15870"/>
                </a:moveTo>
                <a:cubicBezTo>
                  <a:pt x="3479" y="15870"/>
                  <a:pt x="3456" y="15890"/>
                  <a:pt x="3451" y="15917"/>
                </a:cubicBezTo>
                <a:cubicBezTo>
                  <a:pt x="3447" y="15947"/>
                  <a:pt x="3467" y="15975"/>
                  <a:pt x="3498" y="15980"/>
                </a:cubicBezTo>
                <a:cubicBezTo>
                  <a:pt x="3701" y="16013"/>
                  <a:pt x="3907" y="16030"/>
                  <a:pt x="4110" y="16032"/>
                </a:cubicBezTo>
                <a:lnTo>
                  <a:pt x="4143" y="16032"/>
                </a:lnTo>
                <a:cubicBezTo>
                  <a:pt x="4189" y="16032"/>
                  <a:pt x="4236" y="16031"/>
                  <a:pt x="4281" y="16030"/>
                </a:cubicBezTo>
                <a:cubicBezTo>
                  <a:pt x="4312" y="16029"/>
                  <a:pt x="4337" y="16003"/>
                  <a:pt x="4335" y="15972"/>
                </a:cubicBezTo>
                <a:cubicBezTo>
                  <a:pt x="4334" y="15943"/>
                  <a:pt x="4314" y="15919"/>
                  <a:pt x="4282" y="15919"/>
                </a:cubicBezTo>
                <a:cubicBezTo>
                  <a:pt x="4281" y="15919"/>
                  <a:pt x="4279" y="15919"/>
                  <a:pt x="4278" y="15919"/>
                </a:cubicBezTo>
                <a:cubicBezTo>
                  <a:pt x="4233" y="15920"/>
                  <a:pt x="4188" y="15921"/>
                  <a:pt x="4143" y="15921"/>
                </a:cubicBezTo>
                <a:lnTo>
                  <a:pt x="4110" y="15921"/>
                </a:lnTo>
                <a:cubicBezTo>
                  <a:pt x="3913" y="15919"/>
                  <a:pt x="3713" y="15903"/>
                  <a:pt x="3515" y="15871"/>
                </a:cubicBezTo>
                <a:cubicBezTo>
                  <a:pt x="3512" y="15870"/>
                  <a:pt x="3509" y="15870"/>
                  <a:pt x="3506" y="1587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33" name="Google Shape;133;p5"/>
          <p:cNvGrpSpPr/>
          <p:nvPr/>
        </p:nvGrpSpPr>
        <p:grpSpPr>
          <a:xfrm rot="-9900030">
            <a:off x="2174346" y="6044370"/>
            <a:ext cx="287909" cy="260807"/>
            <a:chOff x="1640475" y="1197075"/>
            <a:chExt cx="55475" cy="50250"/>
          </a:xfrm>
        </p:grpSpPr>
        <p:sp>
          <p:nvSpPr>
            <p:cNvPr id="134" name="Google Shape;134;p5"/>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 name="Google Shape;135;p5"/>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 name="Google Shape;136;p5"/>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7" name="Google Shape;137;p5"/>
          <p:cNvSpPr/>
          <p:nvPr/>
        </p:nvSpPr>
        <p:spPr>
          <a:xfrm rot="-650935">
            <a:off x="276632" y="6172043"/>
            <a:ext cx="1103407" cy="258492"/>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38" name="Google Shape;138;p5"/>
          <p:cNvGrpSpPr/>
          <p:nvPr/>
        </p:nvGrpSpPr>
        <p:grpSpPr>
          <a:xfrm rot="10799956">
            <a:off x="366456" y="719343"/>
            <a:ext cx="584507" cy="529488"/>
            <a:chOff x="1640475" y="1197075"/>
            <a:chExt cx="55475" cy="50250"/>
          </a:xfrm>
        </p:grpSpPr>
        <p:sp>
          <p:nvSpPr>
            <p:cNvPr id="139" name="Google Shape;139;p5"/>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 name="Google Shape;140;p5"/>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5"/>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2" name="Google Shape;142;p5"/>
          <p:cNvGrpSpPr/>
          <p:nvPr/>
        </p:nvGrpSpPr>
        <p:grpSpPr>
          <a:xfrm rot="-3600112">
            <a:off x="10817368" y="794556"/>
            <a:ext cx="349941" cy="317003"/>
            <a:chOff x="1640475" y="1197075"/>
            <a:chExt cx="55475" cy="50250"/>
          </a:xfrm>
        </p:grpSpPr>
        <p:sp>
          <p:nvSpPr>
            <p:cNvPr id="143" name="Google Shape;143;p5"/>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 name="Google Shape;144;p5"/>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 name="Google Shape;145;p5"/>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6" name="Google Shape;146;p5"/>
          <p:cNvSpPr/>
          <p:nvPr/>
        </p:nvSpPr>
        <p:spPr>
          <a:xfrm rot="-9900028">
            <a:off x="9069149" y="357644"/>
            <a:ext cx="1384067" cy="324243"/>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7" name="Google Shape;147;p5"/>
          <p:cNvSpPr/>
          <p:nvPr/>
        </p:nvSpPr>
        <p:spPr>
          <a:xfrm rot="-9900036">
            <a:off x="11142393" y="5321776"/>
            <a:ext cx="600097" cy="887216"/>
          </a:xfrm>
          <a:custGeom>
            <a:avLst/>
            <a:gdLst/>
            <a:ahLst/>
            <a:cxnLst/>
            <a:rect l="l" t="t" r="r" b="b"/>
            <a:pathLst>
              <a:path w="10628" h="15713" extrusionOk="0">
                <a:moveTo>
                  <a:pt x="9154" y="0"/>
                </a:moveTo>
                <a:cubicBezTo>
                  <a:pt x="9141" y="0"/>
                  <a:pt x="9128" y="5"/>
                  <a:pt x="9118" y="14"/>
                </a:cubicBezTo>
                <a:cubicBezTo>
                  <a:pt x="9094" y="34"/>
                  <a:pt x="9092" y="69"/>
                  <a:pt x="9112" y="93"/>
                </a:cubicBezTo>
                <a:cubicBezTo>
                  <a:pt x="9278" y="281"/>
                  <a:pt x="9433" y="486"/>
                  <a:pt x="9574" y="703"/>
                </a:cubicBezTo>
                <a:cubicBezTo>
                  <a:pt x="9585" y="719"/>
                  <a:pt x="9602" y="727"/>
                  <a:pt x="9620" y="727"/>
                </a:cubicBezTo>
                <a:cubicBezTo>
                  <a:pt x="9631" y="727"/>
                  <a:pt x="9641" y="725"/>
                  <a:pt x="9651" y="719"/>
                </a:cubicBezTo>
                <a:cubicBezTo>
                  <a:pt x="9677" y="703"/>
                  <a:pt x="9684" y="668"/>
                  <a:pt x="9667" y="642"/>
                </a:cubicBezTo>
                <a:cubicBezTo>
                  <a:pt x="9524" y="421"/>
                  <a:pt x="9366" y="212"/>
                  <a:pt x="9196" y="19"/>
                </a:cubicBezTo>
                <a:cubicBezTo>
                  <a:pt x="9185" y="6"/>
                  <a:pt x="9169" y="0"/>
                  <a:pt x="9154" y="0"/>
                </a:cubicBezTo>
                <a:close/>
                <a:moveTo>
                  <a:pt x="9994" y="1294"/>
                </a:moveTo>
                <a:cubicBezTo>
                  <a:pt x="9986" y="1294"/>
                  <a:pt x="9978" y="1296"/>
                  <a:pt x="9970" y="1299"/>
                </a:cubicBezTo>
                <a:cubicBezTo>
                  <a:pt x="9943" y="1312"/>
                  <a:pt x="9931" y="1345"/>
                  <a:pt x="9944" y="1373"/>
                </a:cubicBezTo>
                <a:cubicBezTo>
                  <a:pt x="10050" y="1602"/>
                  <a:pt x="10143" y="1843"/>
                  <a:pt x="10220" y="2087"/>
                </a:cubicBezTo>
                <a:cubicBezTo>
                  <a:pt x="10228" y="2111"/>
                  <a:pt x="10250" y="2126"/>
                  <a:pt x="10274" y="2126"/>
                </a:cubicBezTo>
                <a:cubicBezTo>
                  <a:pt x="10279" y="2126"/>
                  <a:pt x="10284" y="2125"/>
                  <a:pt x="10291" y="2124"/>
                </a:cubicBezTo>
                <a:cubicBezTo>
                  <a:pt x="10320" y="2114"/>
                  <a:pt x="10336" y="2083"/>
                  <a:pt x="10327" y="2054"/>
                </a:cubicBezTo>
                <a:cubicBezTo>
                  <a:pt x="10248" y="1805"/>
                  <a:pt x="10154" y="1561"/>
                  <a:pt x="10044" y="1326"/>
                </a:cubicBezTo>
                <a:cubicBezTo>
                  <a:pt x="10035" y="1306"/>
                  <a:pt x="10015" y="1294"/>
                  <a:pt x="9994" y="1294"/>
                </a:cubicBezTo>
                <a:close/>
                <a:moveTo>
                  <a:pt x="10459" y="2766"/>
                </a:moveTo>
                <a:cubicBezTo>
                  <a:pt x="10456" y="2766"/>
                  <a:pt x="10452" y="2766"/>
                  <a:pt x="10449" y="2767"/>
                </a:cubicBezTo>
                <a:cubicBezTo>
                  <a:pt x="10418" y="2772"/>
                  <a:pt x="10399" y="2801"/>
                  <a:pt x="10404" y="2831"/>
                </a:cubicBezTo>
                <a:cubicBezTo>
                  <a:pt x="10449" y="3078"/>
                  <a:pt x="10482" y="3334"/>
                  <a:pt x="10500" y="3593"/>
                </a:cubicBezTo>
                <a:cubicBezTo>
                  <a:pt x="10502" y="3621"/>
                  <a:pt x="10526" y="3644"/>
                  <a:pt x="10556" y="3644"/>
                </a:cubicBezTo>
                <a:lnTo>
                  <a:pt x="10559" y="3644"/>
                </a:lnTo>
                <a:cubicBezTo>
                  <a:pt x="10590" y="3642"/>
                  <a:pt x="10612" y="3615"/>
                  <a:pt x="10610" y="3585"/>
                </a:cubicBezTo>
                <a:cubicBezTo>
                  <a:pt x="10592" y="3322"/>
                  <a:pt x="10559" y="3062"/>
                  <a:pt x="10513" y="2811"/>
                </a:cubicBezTo>
                <a:cubicBezTo>
                  <a:pt x="10508" y="2784"/>
                  <a:pt x="10485" y="2766"/>
                  <a:pt x="10459" y="2766"/>
                </a:cubicBezTo>
                <a:close/>
                <a:moveTo>
                  <a:pt x="10573" y="4306"/>
                </a:moveTo>
                <a:cubicBezTo>
                  <a:pt x="10546" y="4306"/>
                  <a:pt x="10516" y="4330"/>
                  <a:pt x="10515" y="4361"/>
                </a:cubicBezTo>
                <a:cubicBezTo>
                  <a:pt x="10509" y="4612"/>
                  <a:pt x="10490" y="4869"/>
                  <a:pt x="10459" y="5127"/>
                </a:cubicBezTo>
                <a:cubicBezTo>
                  <a:pt x="10455" y="5158"/>
                  <a:pt x="10477" y="5185"/>
                  <a:pt x="10508" y="5189"/>
                </a:cubicBezTo>
                <a:lnTo>
                  <a:pt x="10514" y="5189"/>
                </a:lnTo>
                <a:cubicBezTo>
                  <a:pt x="10542" y="5189"/>
                  <a:pt x="10565" y="5168"/>
                  <a:pt x="10569" y="5141"/>
                </a:cubicBezTo>
                <a:cubicBezTo>
                  <a:pt x="10600" y="4879"/>
                  <a:pt x="10620" y="4618"/>
                  <a:pt x="10626" y="4364"/>
                </a:cubicBezTo>
                <a:cubicBezTo>
                  <a:pt x="10627" y="4333"/>
                  <a:pt x="10604" y="4307"/>
                  <a:pt x="10573" y="4306"/>
                </a:cubicBezTo>
                <a:close/>
                <a:moveTo>
                  <a:pt x="10392" y="5842"/>
                </a:moveTo>
                <a:cubicBezTo>
                  <a:pt x="10366" y="5842"/>
                  <a:pt x="10342" y="5860"/>
                  <a:pt x="10337" y="5886"/>
                </a:cubicBezTo>
                <a:cubicBezTo>
                  <a:pt x="10329" y="5923"/>
                  <a:pt x="10322" y="5959"/>
                  <a:pt x="10314" y="5994"/>
                </a:cubicBezTo>
                <a:cubicBezTo>
                  <a:pt x="10268" y="6208"/>
                  <a:pt x="10215" y="6424"/>
                  <a:pt x="10156" y="6634"/>
                </a:cubicBezTo>
                <a:cubicBezTo>
                  <a:pt x="10148" y="6664"/>
                  <a:pt x="10165" y="6695"/>
                  <a:pt x="10195" y="6702"/>
                </a:cubicBezTo>
                <a:cubicBezTo>
                  <a:pt x="10200" y="6705"/>
                  <a:pt x="10204" y="6705"/>
                  <a:pt x="10210" y="6705"/>
                </a:cubicBezTo>
                <a:cubicBezTo>
                  <a:pt x="10234" y="6705"/>
                  <a:pt x="10257" y="6689"/>
                  <a:pt x="10263" y="6664"/>
                </a:cubicBezTo>
                <a:cubicBezTo>
                  <a:pt x="10323" y="6451"/>
                  <a:pt x="10377" y="6233"/>
                  <a:pt x="10423" y="6018"/>
                </a:cubicBezTo>
                <a:cubicBezTo>
                  <a:pt x="10431" y="5981"/>
                  <a:pt x="10438" y="5945"/>
                  <a:pt x="10446" y="5909"/>
                </a:cubicBezTo>
                <a:cubicBezTo>
                  <a:pt x="10452" y="5878"/>
                  <a:pt x="10432" y="5849"/>
                  <a:pt x="10402" y="5842"/>
                </a:cubicBezTo>
                <a:cubicBezTo>
                  <a:pt x="10399" y="5842"/>
                  <a:pt x="10395" y="5842"/>
                  <a:pt x="10392" y="5842"/>
                </a:cubicBezTo>
                <a:close/>
                <a:moveTo>
                  <a:pt x="2671" y="7727"/>
                </a:moveTo>
                <a:cubicBezTo>
                  <a:pt x="2645" y="7727"/>
                  <a:pt x="2616" y="7750"/>
                  <a:pt x="2615" y="7780"/>
                </a:cubicBezTo>
                <a:cubicBezTo>
                  <a:pt x="2615" y="7811"/>
                  <a:pt x="2639" y="7837"/>
                  <a:pt x="2670" y="7838"/>
                </a:cubicBezTo>
                <a:cubicBezTo>
                  <a:pt x="2904" y="7844"/>
                  <a:pt x="3138" y="7936"/>
                  <a:pt x="3346" y="8101"/>
                </a:cubicBezTo>
                <a:cubicBezTo>
                  <a:pt x="3356" y="8109"/>
                  <a:pt x="3368" y="8113"/>
                  <a:pt x="3380" y="8113"/>
                </a:cubicBezTo>
                <a:cubicBezTo>
                  <a:pt x="3396" y="8113"/>
                  <a:pt x="3413" y="8106"/>
                  <a:pt x="3424" y="8092"/>
                </a:cubicBezTo>
                <a:cubicBezTo>
                  <a:pt x="3442" y="8068"/>
                  <a:pt x="3439" y="8032"/>
                  <a:pt x="3414" y="8014"/>
                </a:cubicBezTo>
                <a:cubicBezTo>
                  <a:pt x="3188" y="7834"/>
                  <a:pt x="2931" y="7734"/>
                  <a:pt x="2673" y="7727"/>
                </a:cubicBezTo>
                <a:cubicBezTo>
                  <a:pt x="2672" y="7727"/>
                  <a:pt x="2672" y="7727"/>
                  <a:pt x="2671" y="7727"/>
                </a:cubicBezTo>
                <a:close/>
                <a:moveTo>
                  <a:pt x="9973" y="7330"/>
                </a:moveTo>
                <a:cubicBezTo>
                  <a:pt x="9950" y="7330"/>
                  <a:pt x="9929" y="7344"/>
                  <a:pt x="9921" y="7367"/>
                </a:cubicBezTo>
                <a:cubicBezTo>
                  <a:pt x="9834" y="7607"/>
                  <a:pt x="9736" y="7848"/>
                  <a:pt x="9632" y="8081"/>
                </a:cubicBezTo>
                <a:cubicBezTo>
                  <a:pt x="9619" y="8108"/>
                  <a:pt x="9632" y="8141"/>
                  <a:pt x="9659" y="8153"/>
                </a:cubicBezTo>
                <a:cubicBezTo>
                  <a:pt x="9667" y="8157"/>
                  <a:pt x="9674" y="8159"/>
                  <a:pt x="9682" y="8159"/>
                </a:cubicBezTo>
                <a:cubicBezTo>
                  <a:pt x="9703" y="8159"/>
                  <a:pt x="9724" y="8147"/>
                  <a:pt x="9733" y="8125"/>
                </a:cubicBezTo>
                <a:cubicBezTo>
                  <a:pt x="9839" y="7890"/>
                  <a:pt x="9937" y="7648"/>
                  <a:pt x="10025" y="7405"/>
                </a:cubicBezTo>
                <a:cubicBezTo>
                  <a:pt x="10035" y="7377"/>
                  <a:pt x="10021" y="7344"/>
                  <a:pt x="9992" y="7334"/>
                </a:cubicBezTo>
                <a:cubicBezTo>
                  <a:pt x="9985" y="7331"/>
                  <a:pt x="9979" y="7330"/>
                  <a:pt x="9973" y="7330"/>
                </a:cubicBezTo>
                <a:close/>
                <a:moveTo>
                  <a:pt x="1957" y="7977"/>
                </a:moveTo>
                <a:cubicBezTo>
                  <a:pt x="1944" y="7977"/>
                  <a:pt x="1932" y="7981"/>
                  <a:pt x="1922" y="7990"/>
                </a:cubicBezTo>
                <a:cubicBezTo>
                  <a:pt x="1716" y="8153"/>
                  <a:pt x="1552" y="8384"/>
                  <a:pt x="1461" y="8637"/>
                </a:cubicBezTo>
                <a:cubicBezTo>
                  <a:pt x="1452" y="8666"/>
                  <a:pt x="1467" y="8698"/>
                  <a:pt x="1496" y="8709"/>
                </a:cubicBezTo>
                <a:cubicBezTo>
                  <a:pt x="1502" y="8711"/>
                  <a:pt x="1507" y="8712"/>
                  <a:pt x="1514" y="8712"/>
                </a:cubicBezTo>
                <a:cubicBezTo>
                  <a:pt x="1537" y="8712"/>
                  <a:pt x="1559" y="8697"/>
                  <a:pt x="1566" y="8674"/>
                </a:cubicBezTo>
                <a:cubicBezTo>
                  <a:pt x="1649" y="8441"/>
                  <a:pt x="1800" y="8228"/>
                  <a:pt x="1991" y="8076"/>
                </a:cubicBezTo>
                <a:cubicBezTo>
                  <a:pt x="2015" y="8057"/>
                  <a:pt x="2019" y="8022"/>
                  <a:pt x="2000" y="7998"/>
                </a:cubicBezTo>
                <a:cubicBezTo>
                  <a:pt x="1989" y="7984"/>
                  <a:pt x="1973" y="7977"/>
                  <a:pt x="1957" y="7977"/>
                </a:cubicBezTo>
                <a:close/>
                <a:moveTo>
                  <a:pt x="3845" y="8611"/>
                </a:moveTo>
                <a:cubicBezTo>
                  <a:pt x="3837" y="8611"/>
                  <a:pt x="3830" y="8612"/>
                  <a:pt x="3822" y="8616"/>
                </a:cubicBezTo>
                <a:cubicBezTo>
                  <a:pt x="3795" y="8627"/>
                  <a:pt x="3782" y="8661"/>
                  <a:pt x="3794" y="8688"/>
                </a:cubicBezTo>
                <a:cubicBezTo>
                  <a:pt x="3888" y="8903"/>
                  <a:pt x="3943" y="9150"/>
                  <a:pt x="3960" y="9421"/>
                </a:cubicBezTo>
                <a:cubicBezTo>
                  <a:pt x="3962" y="9450"/>
                  <a:pt x="3987" y="9472"/>
                  <a:pt x="4016" y="9472"/>
                </a:cubicBezTo>
                <a:lnTo>
                  <a:pt x="4019" y="9472"/>
                </a:lnTo>
                <a:cubicBezTo>
                  <a:pt x="4050" y="9470"/>
                  <a:pt x="4073" y="9445"/>
                  <a:pt x="4071" y="9414"/>
                </a:cubicBezTo>
                <a:cubicBezTo>
                  <a:pt x="4053" y="9130"/>
                  <a:pt x="3994" y="8871"/>
                  <a:pt x="3896" y="8645"/>
                </a:cubicBezTo>
                <a:cubicBezTo>
                  <a:pt x="3887" y="8624"/>
                  <a:pt x="3866" y="8611"/>
                  <a:pt x="3845" y="8611"/>
                </a:cubicBezTo>
                <a:close/>
                <a:moveTo>
                  <a:pt x="9339" y="8741"/>
                </a:moveTo>
                <a:cubicBezTo>
                  <a:pt x="9320" y="8741"/>
                  <a:pt x="9301" y="8752"/>
                  <a:pt x="9291" y="8771"/>
                </a:cubicBezTo>
                <a:cubicBezTo>
                  <a:pt x="9196" y="8946"/>
                  <a:pt x="9094" y="9121"/>
                  <a:pt x="8990" y="9290"/>
                </a:cubicBezTo>
                <a:cubicBezTo>
                  <a:pt x="8960" y="9338"/>
                  <a:pt x="8930" y="9385"/>
                  <a:pt x="8900" y="9433"/>
                </a:cubicBezTo>
                <a:cubicBezTo>
                  <a:pt x="8883" y="9459"/>
                  <a:pt x="8890" y="9493"/>
                  <a:pt x="8916" y="9510"/>
                </a:cubicBezTo>
                <a:cubicBezTo>
                  <a:pt x="8926" y="9515"/>
                  <a:pt x="8936" y="9518"/>
                  <a:pt x="8946" y="9518"/>
                </a:cubicBezTo>
                <a:cubicBezTo>
                  <a:pt x="8964" y="9518"/>
                  <a:pt x="8982" y="9509"/>
                  <a:pt x="8993" y="9493"/>
                </a:cubicBezTo>
                <a:cubicBezTo>
                  <a:pt x="9024" y="9445"/>
                  <a:pt x="9055" y="9397"/>
                  <a:pt x="9085" y="9349"/>
                </a:cubicBezTo>
                <a:cubicBezTo>
                  <a:pt x="9190" y="9178"/>
                  <a:pt x="9293" y="9000"/>
                  <a:pt x="9389" y="8823"/>
                </a:cubicBezTo>
                <a:cubicBezTo>
                  <a:pt x="9403" y="8796"/>
                  <a:pt x="9393" y="8762"/>
                  <a:pt x="9367" y="8748"/>
                </a:cubicBezTo>
                <a:cubicBezTo>
                  <a:pt x="9358" y="8743"/>
                  <a:pt x="9349" y="8741"/>
                  <a:pt x="9339" y="8741"/>
                </a:cubicBezTo>
                <a:close/>
                <a:moveTo>
                  <a:pt x="1463" y="9364"/>
                </a:moveTo>
                <a:cubicBezTo>
                  <a:pt x="1460" y="9364"/>
                  <a:pt x="1456" y="9364"/>
                  <a:pt x="1453" y="9365"/>
                </a:cubicBezTo>
                <a:cubicBezTo>
                  <a:pt x="1422" y="9370"/>
                  <a:pt x="1403" y="9399"/>
                  <a:pt x="1408" y="9429"/>
                </a:cubicBezTo>
                <a:cubicBezTo>
                  <a:pt x="1454" y="9678"/>
                  <a:pt x="1557" y="9931"/>
                  <a:pt x="1705" y="10162"/>
                </a:cubicBezTo>
                <a:cubicBezTo>
                  <a:pt x="1716" y="10179"/>
                  <a:pt x="1734" y="10187"/>
                  <a:pt x="1752" y="10187"/>
                </a:cubicBezTo>
                <a:cubicBezTo>
                  <a:pt x="1763" y="10187"/>
                  <a:pt x="1773" y="10184"/>
                  <a:pt x="1782" y="10179"/>
                </a:cubicBezTo>
                <a:cubicBezTo>
                  <a:pt x="1808" y="10162"/>
                  <a:pt x="1815" y="10127"/>
                  <a:pt x="1799" y="10102"/>
                </a:cubicBezTo>
                <a:cubicBezTo>
                  <a:pt x="1657" y="9883"/>
                  <a:pt x="1560" y="9643"/>
                  <a:pt x="1517" y="9409"/>
                </a:cubicBezTo>
                <a:cubicBezTo>
                  <a:pt x="1512" y="9382"/>
                  <a:pt x="1489" y="9364"/>
                  <a:pt x="1463" y="9364"/>
                </a:cubicBezTo>
                <a:close/>
                <a:moveTo>
                  <a:pt x="8495" y="10036"/>
                </a:moveTo>
                <a:cubicBezTo>
                  <a:pt x="8479" y="10036"/>
                  <a:pt x="8463" y="10043"/>
                  <a:pt x="8451" y="10057"/>
                </a:cubicBezTo>
                <a:cubicBezTo>
                  <a:pt x="8285" y="10264"/>
                  <a:pt x="8112" y="10454"/>
                  <a:pt x="7934" y="10621"/>
                </a:cubicBezTo>
                <a:cubicBezTo>
                  <a:pt x="7913" y="10642"/>
                  <a:pt x="7912" y="10678"/>
                  <a:pt x="7932" y="10700"/>
                </a:cubicBezTo>
                <a:cubicBezTo>
                  <a:pt x="7944" y="10711"/>
                  <a:pt x="7958" y="10717"/>
                  <a:pt x="7973" y="10717"/>
                </a:cubicBezTo>
                <a:cubicBezTo>
                  <a:pt x="7987" y="10717"/>
                  <a:pt x="8000" y="10712"/>
                  <a:pt x="8011" y="10702"/>
                </a:cubicBezTo>
                <a:cubicBezTo>
                  <a:pt x="8191" y="10531"/>
                  <a:pt x="8368" y="10338"/>
                  <a:pt x="8539" y="10126"/>
                </a:cubicBezTo>
                <a:cubicBezTo>
                  <a:pt x="8558" y="10102"/>
                  <a:pt x="8554" y="10068"/>
                  <a:pt x="8530" y="10048"/>
                </a:cubicBezTo>
                <a:cubicBezTo>
                  <a:pt x="8520" y="10040"/>
                  <a:pt x="8507" y="10036"/>
                  <a:pt x="8495" y="10036"/>
                </a:cubicBezTo>
                <a:close/>
                <a:moveTo>
                  <a:pt x="3979" y="10133"/>
                </a:moveTo>
                <a:cubicBezTo>
                  <a:pt x="3952" y="10133"/>
                  <a:pt x="3929" y="10154"/>
                  <a:pt x="3925" y="10182"/>
                </a:cubicBezTo>
                <a:lnTo>
                  <a:pt x="3920" y="10220"/>
                </a:lnTo>
                <a:cubicBezTo>
                  <a:pt x="3884" y="10457"/>
                  <a:pt x="3835" y="10698"/>
                  <a:pt x="3773" y="10933"/>
                </a:cubicBezTo>
                <a:cubicBezTo>
                  <a:pt x="3765" y="10963"/>
                  <a:pt x="3783" y="10993"/>
                  <a:pt x="3813" y="11000"/>
                </a:cubicBezTo>
                <a:cubicBezTo>
                  <a:pt x="3817" y="11002"/>
                  <a:pt x="3822" y="11002"/>
                  <a:pt x="3827" y="11002"/>
                </a:cubicBezTo>
                <a:cubicBezTo>
                  <a:pt x="3851" y="11002"/>
                  <a:pt x="3874" y="10986"/>
                  <a:pt x="3881" y="10961"/>
                </a:cubicBezTo>
                <a:cubicBezTo>
                  <a:pt x="3944" y="10721"/>
                  <a:pt x="3994" y="10478"/>
                  <a:pt x="4030" y="10236"/>
                </a:cubicBezTo>
                <a:lnTo>
                  <a:pt x="4035" y="10197"/>
                </a:lnTo>
                <a:cubicBezTo>
                  <a:pt x="4039" y="10166"/>
                  <a:pt x="4018" y="10138"/>
                  <a:pt x="3987" y="10134"/>
                </a:cubicBezTo>
                <a:cubicBezTo>
                  <a:pt x="3984" y="10133"/>
                  <a:pt x="3982" y="10133"/>
                  <a:pt x="3979" y="10133"/>
                </a:cubicBezTo>
                <a:close/>
                <a:moveTo>
                  <a:pt x="2272" y="10644"/>
                </a:moveTo>
                <a:cubicBezTo>
                  <a:pt x="2256" y="10644"/>
                  <a:pt x="2239" y="10651"/>
                  <a:pt x="2228" y="10665"/>
                </a:cubicBezTo>
                <a:cubicBezTo>
                  <a:pt x="2209" y="10689"/>
                  <a:pt x="2214" y="10725"/>
                  <a:pt x="2237" y="10744"/>
                </a:cubicBezTo>
                <a:cubicBezTo>
                  <a:pt x="2429" y="10898"/>
                  <a:pt x="2647" y="11033"/>
                  <a:pt x="2903" y="11158"/>
                </a:cubicBezTo>
                <a:cubicBezTo>
                  <a:pt x="2911" y="11163"/>
                  <a:pt x="2920" y="11164"/>
                  <a:pt x="2927" y="11164"/>
                </a:cubicBezTo>
                <a:cubicBezTo>
                  <a:pt x="2947" y="11164"/>
                  <a:pt x="2968" y="11153"/>
                  <a:pt x="2977" y="11133"/>
                </a:cubicBezTo>
                <a:cubicBezTo>
                  <a:pt x="2990" y="11105"/>
                  <a:pt x="2979" y="11072"/>
                  <a:pt x="2952" y="11058"/>
                </a:cubicBezTo>
                <a:cubicBezTo>
                  <a:pt x="2703" y="10937"/>
                  <a:pt x="2492" y="10806"/>
                  <a:pt x="2306" y="10656"/>
                </a:cubicBezTo>
                <a:cubicBezTo>
                  <a:pt x="2296" y="10648"/>
                  <a:pt x="2284" y="10644"/>
                  <a:pt x="2272" y="10644"/>
                </a:cubicBezTo>
                <a:close/>
                <a:moveTo>
                  <a:pt x="7368" y="11087"/>
                </a:moveTo>
                <a:cubicBezTo>
                  <a:pt x="7358" y="11087"/>
                  <a:pt x="7347" y="11090"/>
                  <a:pt x="7338" y="11096"/>
                </a:cubicBezTo>
                <a:cubicBezTo>
                  <a:pt x="7119" y="11238"/>
                  <a:pt x="6892" y="11355"/>
                  <a:pt x="6661" y="11440"/>
                </a:cubicBezTo>
                <a:cubicBezTo>
                  <a:pt x="6632" y="11451"/>
                  <a:pt x="6617" y="11484"/>
                  <a:pt x="6628" y="11512"/>
                </a:cubicBezTo>
                <a:cubicBezTo>
                  <a:pt x="6636" y="11534"/>
                  <a:pt x="6658" y="11548"/>
                  <a:pt x="6680" y="11548"/>
                </a:cubicBezTo>
                <a:cubicBezTo>
                  <a:pt x="6686" y="11548"/>
                  <a:pt x="6693" y="11547"/>
                  <a:pt x="6699" y="11545"/>
                </a:cubicBezTo>
                <a:cubicBezTo>
                  <a:pt x="6939" y="11456"/>
                  <a:pt x="7174" y="11337"/>
                  <a:pt x="7399" y="11189"/>
                </a:cubicBezTo>
                <a:cubicBezTo>
                  <a:pt x="7425" y="11172"/>
                  <a:pt x="7432" y="11138"/>
                  <a:pt x="7415" y="11112"/>
                </a:cubicBezTo>
                <a:cubicBezTo>
                  <a:pt x="7404" y="11096"/>
                  <a:pt x="7386" y="11087"/>
                  <a:pt x="7368" y="11087"/>
                </a:cubicBezTo>
                <a:close/>
                <a:moveTo>
                  <a:pt x="3646" y="11340"/>
                </a:moveTo>
                <a:cubicBezTo>
                  <a:pt x="3622" y="11340"/>
                  <a:pt x="3600" y="11355"/>
                  <a:pt x="3593" y="11378"/>
                </a:cubicBezTo>
                <a:cubicBezTo>
                  <a:pt x="3583" y="11407"/>
                  <a:pt x="3599" y="11439"/>
                  <a:pt x="3628" y="11449"/>
                </a:cubicBezTo>
                <a:cubicBezTo>
                  <a:pt x="3882" y="11533"/>
                  <a:pt x="4135" y="11602"/>
                  <a:pt x="4380" y="11653"/>
                </a:cubicBezTo>
                <a:cubicBezTo>
                  <a:pt x="4384" y="11653"/>
                  <a:pt x="4389" y="11654"/>
                  <a:pt x="4392" y="11654"/>
                </a:cubicBezTo>
                <a:cubicBezTo>
                  <a:pt x="4417" y="11654"/>
                  <a:pt x="4441" y="11636"/>
                  <a:pt x="4446" y="11609"/>
                </a:cubicBezTo>
                <a:cubicBezTo>
                  <a:pt x="4453" y="11579"/>
                  <a:pt x="4433" y="11550"/>
                  <a:pt x="4404" y="11544"/>
                </a:cubicBezTo>
                <a:cubicBezTo>
                  <a:pt x="4163" y="11494"/>
                  <a:pt x="3913" y="11426"/>
                  <a:pt x="3663" y="11343"/>
                </a:cubicBezTo>
                <a:cubicBezTo>
                  <a:pt x="3657" y="11341"/>
                  <a:pt x="3651" y="11340"/>
                  <a:pt x="3646" y="11340"/>
                </a:cubicBezTo>
                <a:close/>
                <a:moveTo>
                  <a:pt x="5932" y="11621"/>
                </a:moveTo>
                <a:cubicBezTo>
                  <a:pt x="5929" y="11621"/>
                  <a:pt x="5926" y="11622"/>
                  <a:pt x="5924" y="11622"/>
                </a:cubicBezTo>
                <a:cubicBezTo>
                  <a:pt x="5757" y="11643"/>
                  <a:pt x="5584" y="11653"/>
                  <a:pt x="5409" y="11653"/>
                </a:cubicBezTo>
                <a:cubicBezTo>
                  <a:pt x="5326" y="11653"/>
                  <a:pt x="5244" y="11651"/>
                  <a:pt x="5161" y="11646"/>
                </a:cubicBezTo>
                <a:cubicBezTo>
                  <a:pt x="5160" y="11646"/>
                  <a:pt x="5158" y="11646"/>
                  <a:pt x="5157" y="11646"/>
                </a:cubicBezTo>
                <a:cubicBezTo>
                  <a:pt x="5128" y="11646"/>
                  <a:pt x="5104" y="11669"/>
                  <a:pt x="5102" y="11699"/>
                </a:cubicBezTo>
                <a:cubicBezTo>
                  <a:pt x="5101" y="11729"/>
                  <a:pt x="5125" y="11755"/>
                  <a:pt x="5155" y="11758"/>
                </a:cubicBezTo>
                <a:cubicBezTo>
                  <a:pt x="5242" y="11762"/>
                  <a:pt x="5330" y="11765"/>
                  <a:pt x="5417" y="11765"/>
                </a:cubicBezTo>
                <a:cubicBezTo>
                  <a:pt x="5595" y="11765"/>
                  <a:pt x="5770" y="11753"/>
                  <a:pt x="5938" y="11732"/>
                </a:cubicBezTo>
                <a:cubicBezTo>
                  <a:pt x="5967" y="11728"/>
                  <a:pt x="5990" y="11700"/>
                  <a:pt x="5986" y="11670"/>
                </a:cubicBezTo>
                <a:cubicBezTo>
                  <a:pt x="5982" y="11642"/>
                  <a:pt x="5959" y="11621"/>
                  <a:pt x="5932" y="11621"/>
                </a:cubicBezTo>
                <a:close/>
                <a:moveTo>
                  <a:pt x="3586" y="11626"/>
                </a:moveTo>
                <a:cubicBezTo>
                  <a:pt x="3563" y="11626"/>
                  <a:pt x="3542" y="11639"/>
                  <a:pt x="3533" y="11661"/>
                </a:cubicBezTo>
                <a:cubicBezTo>
                  <a:pt x="3441" y="11895"/>
                  <a:pt x="3333" y="12130"/>
                  <a:pt x="3213" y="12358"/>
                </a:cubicBezTo>
                <a:cubicBezTo>
                  <a:pt x="3198" y="12386"/>
                  <a:pt x="3209" y="12419"/>
                  <a:pt x="3237" y="12434"/>
                </a:cubicBezTo>
                <a:cubicBezTo>
                  <a:pt x="3244" y="12438"/>
                  <a:pt x="3254" y="12440"/>
                  <a:pt x="3263" y="12440"/>
                </a:cubicBezTo>
                <a:cubicBezTo>
                  <a:pt x="3282" y="12440"/>
                  <a:pt x="3302" y="12430"/>
                  <a:pt x="3312" y="12410"/>
                </a:cubicBezTo>
                <a:cubicBezTo>
                  <a:pt x="3434" y="12178"/>
                  <a:pt x="3542" y="11940"/>
                  <a:pt x="3636" y="11702"/>
                </a:cubicBezTo>
                <a:cubicBezTo>
                  <a:pt x="3648" y="11673"/>
                  <a:pt x="3634" y="11641"/>
                  <a:pt x="3606" y="11629"/>
                </a:cubicBezTo>
                <a:cubicBezTo>
                  <a:pt x="3599" y="11627"/>
                  <a:pt x="3592" y="11626"/>
                  <a:pt x="3586" y="11626"/>
                </a:cubicBezTo>
                <a:close/>
                <a:moveTo>
                  <a:pt x="2869" y="12994"/>
                </a:moveTo>
                <a:cubicBezTo>
                  <a:pt x="2850" y="12994"/>
                  <a:pt x="2832" y="13003"/>
                  <a:pt x="2821" y="13019"/>
                </a:cubicBezTo>
                <a:cubicBezTo>
                  <a:pt x="2683" y="13230"/>
                  <a:pt x="2530" y="13438"/>
                  <a:pt x="2367" y="13639"/>
                </a:cubicBezTo>
                <a:cubicBezTo>
                  <a:pt x="2348" y="13662"/>
                  <a:pt x="2352" y="13698"/>
                  <a:pt x="2376" y="13717"/>
                </a:cubicBezTo>
                <a:cubicBezTo>
                  <a:pt x="2387" y="13725"/>
                  <a:pt x="2398" y="13730"/>
                  <a:pt x="2411" y="13730"/>
                </a:cubicBezTo>
                <a:cubicBezTo>
                  <a:pt x="2427" y="13730"/>
                  <a:pt x="2443" y="13722"/>
                  <a:pt x="2454" y="13708"/>
                </a:cubicBezTo>
                <a:cubicBezTo>
                  <a:pt x="2618" y="13505"/>
                  <a:pt x="2773" y="13294"/>
                  <a:pt x="2914" y="13080"/>
                </a:cubicBezTo>
                <a:cubicBezTo>
                  <a:pt x="2931" y="13054"/>
                  <a:pt x="2925" y="13020"/>
                  <a:pt x="2899" y="13003"/>
                </a:cubicBezTo>
                <a:cubicBezTo>
                  <a:pt x="2890" y="12997"/>
                  <a:pt x="2879" y="12994"/>
                  <a:pt x="2869" y="12994"/>
                </a:cubicBezTo>
                <a:close/>
                <a:moveTo>
                  <a:pt x="1898" y="14197"/>
                </a:moveTo>
                <a:cubicBezTo>
                  <a:pt x="1883" y="14197"/>
                  <a:pt x="1869" y="14203"/>
                  <a:pt x="1858" y="14214"/>
                </a:cubicBezTo>
                <a:cubicBezTo>
                  <a:pt x="1680" y="14396"/>
                  <a:pt x="1492" y="14575"/>
                  <a:pt x="1299" y="14742"/>
                </a:cubicBezTo>
                <a:cubicBezTo>
                  <a:pt x="1276" y="14763"/>
                  <a:pt x="1273" y="14797"/>
                  <a:pt x="1294" y="14820"/>
                </a:cubicBezTo>
                <a:cubicBezTo>
                  <a:pt x="1304" y="14833"/>
                  <a:pt x="1319" y="14840"/>
                  <a:pt x="1335" y="14840"/>
                </a:cubicBezTo>
                <a:cubicBezTo>
                  <a:pt x="1348" y="14840"/>
                  <a:pt x="1361" y="14835"/>
                  <a:pt x="1372" y="14826"/>
                </a:cubicBezTo>
                <a:cubicBezTo>
                  <a:pt x="1567" y="14656"/>
                  <a:pt x="1758" y="14476"/>
                  <a:pt x="1937" y="14292"/>
                </a:cubicBezTo>
                <a:cubicBezTo>
                  <a:pt x="1958" y="14269"/>
                  <a:pt x="1958" y="14234"/>
                  <a:pt x="1936" y="14212"/>
                </a:cubicBezTo>
                <a:cubicBezTo>
                  <a:pt x="1925" y="14202"/>
                  <a:pt x="1912" y="14197"/>
                  <a:pt x="1898" y="14197"/>
                </a:cubicBezTo>
                <a:close/>
                <a:moveTo>
                  <a:pt x="729" y="15209"/>
                </a:moveTo>
                <a:cubicBezTo>
                  <a:pt x="718" y="15209"/>
                  <a:pt x="706" y="15213"/>
                  <a:pt x="697" y="15220"/>
                </a:cubicBezTo>
                <a:cubicBezTo>
                  <a:pt x="463" y="15388"/>
                  <a:pt x="248" y="15514"/>
                  <a:pt x="41" y="15607"/>
                </a:cubicBezTo>
                <a:cubicBezTo>
                  <a:pt x="13" y="15619"/>
                  <a:pt x="0" y="15651"/>
                  <a:pt x="13" y="15680"/>
                </a:cubicBezTo>
                <a:cubicBezTo>
                  <a:pt x="22" y="15701"/>
                  <a:pt x="43" y="15712"/>
                  <a:pt x="64" y="15712"/>
                </a:cubicBezTo>
                <a:cubicBezTo>
                  <a:pt x="72" y="15712"/>
                  <a:pt x="79" y="15711"/>
                  <a:pt x="87" y="15708"/>
                </a:cubicBezTo>
                <a:cubicBezTo>
                  <a:pt x="300" y="15613"/>
                  <a:pt x="521" y="15483"/>
                  <a:pt x="762" y="15310"/>
                </a:cubicBezTo>
                <a:cubicBezTo>
                  <a:pt x="786" y="15293"/>
                  <a:pt x="792" y="15257"/>
                  <a:pt x="775" y="15233"/>
                </a:cubicBezTo>
                <a:cubicBezTo>
                  <a:pt x="764" y="15217"/>
                  <a:pt x="746" y="15209"/>
                  <a:pt x="729" y="15209"/>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48" name="Google Shape;148;p5"/>
          <p:cNvGrpSpPr/>
          <p:nvPr/>
        </p:nvGrpSpPr>
        <p:grpSpPr>
          <a:xfrm rot="6300003">
            <a:off x="10375625" y="6038053"/>
            <a:ext cx="441108" cy="399583"/>
            <a:chOff x="1640475" y="1197075"/>
            <a:chExt cx="55475" cy="50250"/>
          </a:xfrm>
        </p:grpSpPr>
        <p:sp>
          <p:nvSpPr>
            <p:cNvPr id="149" name="Google Shape;149;p5"/>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 name="Google Shape;150;p5"/>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 name="Google Shape;151;p5"/>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2" name="Google Shape;152;p5"/>
          <p:cNvSpPr txBox="1">
            <a:spLocks noGrp="1"/>
          </p:cNvSpPr>
          <p:nvPr>
            <p:ph type="subTitle" idx="1"/>
          </p:nvPr>
        </p:nvSpPr>
        <p:spPr>
          <a:xfrm>
            <a:off x="1558441" y="3440967"/>
            <a:ext cx="4274800" cy="2072400"/>
          </a:xfrm>
          <a:prstGeom prst="rect">
            <a:avLst/>
          </a:prstGeom>
          <a:noFill/>
          <a:ln>
            <a:noFill/>
          </a:ln>
        </p:spPr>
        <p:txBody>
          <a:bodyPr spcFirstLastPara="1" wrap="square" lIns="91425" tIns="91425" rIns="91425" bIns="91425" anchor="t" anchorCtr="0">
            <a:noAutofit/>
          </a:bodyPr>
          <a:lstStyle>
            <a:lvl1pPr marR="121917" lvl="0"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1pPr>
            <a:lvl2pPr lvl="1" algn="ctr" rtl="0">
              <a:lnSpc>
                <a:spcPct val="100000"/>
              </a:lnSpc>
              <a:spcBef>
                <a:spcPts val="0"/>
              </a:spcBef>
              <a:spcAft>
                <a:spcPts val="0"/>
              </a:spcAft>
              <a:buSzPts val="1400"/>
              <a:buFont typeface="Raleway SemiBold"/>
              <a:buNone/>
              <a:defRPr>
                <a:latin typeface="Raleway SemiBold"/>
                <a:ea typeface="Raleway SemiBold"/>
                <a:cs typeface="Raleway SemiBold"/>
                <a:sym typeface="Raleway SemiBold"/>
              </a:defRPr>
            </a:lvl2pPr>
            <a:lvl3pPr lvl="2" algn="ctr" rtl="0">
              <a:lnSpc>
                <a:spcPct val="100000"/>
              </a:lnSpc>
              <a:spcBef>
                <a:spcPts val="0"/>
              </a:spcBef>
              <a:spcAft>
                <a:spcPts val="0"/>
              </a:spcAft>
              <a:buSzPts val="1400"/>
              <a:buFont typeface="Raleway SemiBold"/>
              <a:buNone/>
              <a:defRPr>
                <a:latin typeface="Raleway SemiBold"/>
                <a:ea typeface="Raleway SemiBold"/>
                <a:cs typeface="Raleway SemiBold"/>
                <a:sym typeface="Raleway SemiBold"/>
              </a:defRPr>
            </a:lvl3pPr>
            <a:lvl4pPr lvl="3" algn="ctr" rtl="0">
              <a:lnSpc>
                <a:spcPct val="100000"/>
              </a:lnSpc>
              <a:spcBef>
                <a:spcPts val="0"/>
              </a:spcBef>
              <a:spcAft>
                <a:spcPts val="0"/>
              </a:spcAft>
              <a:buSzPts val="1400"/>
              <a:buFont typeface="Raleway SemiBold"/>
              <a:buNone/>
              <a:defRPr>
                <a:latin typeface="Raleway SemiBold"/>
                <a:ea typeface="Raleway SemiBold"/>
                <a:cs typeface="Raleway SemiBold"/>
                <a:sym typeface="Raleway SemiBold"/>
              </a:defRPr>
            </a:lvl4pPr>
            <a:lvl5pPr lvl="4" algn="ctr" rtl="0">
              <a:lnSpc>
                <a:spcPct val="100000"/>
              </a:lnSpc>
              <a:spcBef>
                <a:spcPts val="0"/>
              </a:spcBef>
              <a:spcAft>
                <a:spcPts val="0"/>
              </a:spcAft>
              <a:buSzPts val="1400"/>
              <a:buFont typeface="Raleway SemiBold"/>
              <a:buNone/>
              <a:defRPr>
                <a:latin typeface="Raleway SemiBold"/>
                <a:ea typeface="Raleway SemiBold"/>
                <a:cs typeface="Raleway SemiBold"/>
                <a:sym typeface="Raleway SemiBold"/>
              </a:defRPr>
            </a:lvl5pPr>
            <a:lvl6pPr lvl="5" algn="ctr" rtl="0">
              <a:lnSpc>
                <a:spcPct val="100000"/>
              </a:lnSpc>
              <a:spcBef>
                <a:spcPts val="0"/>
              </a:spcBef>
              <a:spcAft>
                <a:spcPts val="0"/>
              </a:spcAft>
              <a:buSzPts val="1400"/>
              <a:buFont typeface="Raleway SemiBold"/>
              <a:buNone/>
              <a:defRPr>
                <a:latin typeface="Raleway SemiBold"/>
                <a:ea typeface="Raleway SemiBold"/>
                <a:cs typeface="Raleway SemiBold"/>
                <a:sym typeface="Raleway SemiBold"/>
              </a:defRPr>
            </a:lvl6pPr>
            <a:lvl7pPr lvl="6" algn="ctr" rtl="0">
              <a:lnSpc>
                <a:spcPct val="100000"/>
              </a:lnSpc>
              <a:spcBef>
                <a:spcPts val="0"/>
              </a:spcBef>
              <a:spcAft>
                <a:spcPts val="0"/>
              </a:spcAft>
              <a:buSzPts val="1400"/>
              <a:buFont typeface="Raleway SemiBold"/>
              <a:buNone/>
              <a:defRPr>
                <a:latin typeface="Raleway SemiBold"/>
                <a:ea typeface="Raleway SemiBold"/>
                <a:cs typeface="Raleway SemiBold"/>
                <a:sym typeface="Raleway SemiBold"/>
              </a:defRPr>
            </a:lvl7pPr>
            <a:lvl8pPr lvl="7" algn="ctr" rtl="0">
              <a:lnSpc>
                <a:spcPct val="100000"/>
              </a:lnSpc>
              <a:spcBef>
                <a:spcPts val="0"/>
              </a:spcBef>
              <a:spcAft>
                <a:spcPts val="0"/>
              </a:spcAft>
              <a:buSzPts val="1400"/>
              <a:buFont typeface="Raleway SemiBold"/>
              <a:buNone/>
              <a:defRPr>
                <a:latin typeface="Raleway SemiBold"/>
                <a:ea typeface="Raleway SemiBold"/>
                <a:cs typeface="Raleway SemiBold"/>
                <a:sym typeface="Raleway SemiBold"/>
              </a:defRPr>
            </a:lvl8pPr>
            <a:lvl9pPr lvl="8" algn="ctr" rtl="0">
              <a:lnSpc>
                <a:spcPct val="100000"/>
              </a:lnSpc>
              <a:spcBef>
                <a:spcPts val="0"/>
              </a:spcBef>
              <a:spcAft>
                <a:spcPts val="0"/>
              </a:spcAft>
              <a:buSzPts val="1400"/>
              <a:buFont typeface="Raleway SemiBold"/>
              <a:buNone/>
              <a:defRPr>
                <a:latin typeface="Raleway SemiBold"/>
                <a:ea typeface="Raleway SemiBold"/>
                <a:cs typeface="Raleway SemiBold"/>
                <a:sym typeface="Raleway SemiBold"/>
              </a:defRPr>
            </a:lvl9pPr>
          </a:lstStyle>
          <a:p>
            <a:endParaRPr/>
          </a:p>
        </p:txBody>
      </p:sp>
      <p:sp>
        <p:nvSpPr>
          <p:cNvPr id="153" name="Google Shape;153;p5"/>
          <p:cNvSpPr txBox="1">
            <a:spLocks noGrp="1"/>
          </p:cNvSpPr>
          <p:nvPr>
            <p:ph type="subTitle" idx="2"/>
          </p:nvPr>
        </p:nvSpPr>
        <p:spPr>
          <a:xfrm>
            <a:off x="6705327" y="3440967"/>
            <a:ext cx="4274800" cy="20724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1pPr>
            <a:lvl2pPr lvl="1" algn="ctr" rtl="0">
              <a:lnSpc>
                <a:spcPct val="100000"/>
              </a:lnSpc>
              <a:spcBef>
                <a:spcPts val="0"/>
              </a:spcBef>
              <a:spcAft>
                <a:spcPts val="0"/>
              </a:spcAft>
              <a:buSzPts val="1400"/>
              <a:buFont typeface="Raleway SemiBold"/>
              <a:buNone/>
              <a:defRPr>
                <a:latin typeface="Raleway SemiBold"/>
                <a:ea typeface="Raleway SemiBold"/>
                <a:cs typeface="Raleway SemiBold"/>
                <a:sym typeface="Raleway SemiBold"/>
              </a:defRPr>
            </a:lvl2pPr>
            <a:lvl3pPr lvl="2" algn="ctr" rtl="0">
              <a:lnSpc>
                <a:spcPct val="100000"/>
              </a:lnSpc>
              <a:spcBef>
                <a:spcPts val="0"/>
              </a:spcBef>
              <a:spcAft>
                <a:spcPts val="0"/>
              </a:spcAft>
              <a:buSzPts val="1400"/>
              <a:buFont typeface="Raleway SemiBold"/>
              <a:buNone/>
              <a:defRPr>
                <a:latin typeface="Raleway SemiBold"/>
                <a:ea typeface="Raleway SemiBold"/>
                <a:cs typeface="Raleway SemiBold"/>
                <a:sym typeface="Raleway SemiBold"/>
              </a:defRPr>
            </a:lvl3pPr>
            <a:lvl4pPr lvl="3" algn="ctr" rtl="0">
              <a:lnSpc>
                <a:spcPct val="100000"/>
              </a:lnSpc>
              <a:spcBef>
                <a:spcPts val="0"/>
              </a:spcBef>
              <a:spcAft>
                <a:spcPts val="0"/>
              </a:spcAft>
              <a:buSzPts val="1400"/>
              <a:buFont typeface="Raleway SemiBold"/>
              <a:buNone/>
              <a:defRPr>
                <a:latin typeface="Raleway SemiBold"/>
                <a:ea typeface="Raleway SemiBold"/>
                <a:cs typeface="Raleway SemiBold"/>
                <a:sym typeface="Raleway SemiBold"/>
              </a:defRPr>
            </a:lvl4pPr>
            <a:lvl5pPr lvl="4" algn="ctr" rtl="0">
              <a:lnSpc>
                <a:spcPct val="100000"/>
              </a:lnSpc>
              <a:spcBef>
                <a:spcPts val="0"/>
              </a:spcBef>
              <a:spcAft>
                <a:spcPts val="0"/>
              </a:spcAft>
              <a:buSzPts val="1400"/>
              <a:buFont typeface="Raleway SemiBold"/>
              <a:buNone/>
              <a:defRPr>
                <a:latin typeface="Raleway SemiBold"/>
                <a:ea typeface="Raleway SemiBold"/>
                <a:cs typeface="Raleway SemiBold"/>
                <a:sym typeface="Raleway SemiBold"/>
              </a:defRPr>
            </a:lvl5pPr>
            <a:lvl6pPr lvl="5" algn="ctr" rtl="0">
              <a:lnSpc>
                <a:spcPct val="100000"/>
              </a:lnSpc>
              <a:spcBef>
                <a:spcPts val="0"/>
              </a:spcBef>
              <a:spcAft>
                <a:spcPts val="0"/>
              </a:spcAft>
              <a:buSzPts val="1400"/>
              <a:buFont typeface="Raleway SemiBold"/>
              <a:buNone/>
              <a:defRPr>
                <a:latin typeface="Raleway SemiBold"/>
                <a:ea typeface="Raleway SemiBold"/>
                <a:cs typeface="Raleway SemiBold"/>
                <a:sym typeface="Raleway SemiBold"/>
              </a:defRPr>
            </a:lvl6pPr>
            <a:lvl7pPr lvl="6" algn="ctr" rtl="0">
              <a:lnSpc>
                <a:spcPct val="100000"/>
              </a:lnSpc>
              <a:spcBef>
                <a:spcPts val="0"/>
              </a:spcBef>
              <a:spcAft>
                <a:spcPts val="0"/>
              </a:spcAft>
              <a:buSzPts val="1400"/>
              <a:buFont typeface="Raleway SemiBold"/>
              <a:buNone/>
              <a:defRPr>
                <a:latin typeface="Raleway SemiBold"/>
                <a:ea typeface="Raleway SemiBold"/>
                <a:cs typeface="Raleway SemiBold"/>
                <a:sym typeface="Raleway SemiBold"/>
              </a:defRPr>
            </a:lvl7pPr>
            <a:lvl8pPr lvl="7" algn="ctr" rtl="0">
              <a:lnSpc>
                <a:spcPct val="100000"/>
              </a:lnSpc>
              <a:spcBef>
                <a:spcPts val="0"/>
              </a:spcBef>
              <a:spcAft>
                <a:spcPts val="0"/>
              </a:spcAft>
              <a:buSzPts val="1400"/>
              <a:buFont typeface="Raleway SemiBold"/>
              <a:buNone/>
              <a:defRPr>
                <a:latin typeface="Raleway SemiBold"/>
                <a:ea typeface="Raleway SemiBold"/>
                <a:cs typeface="Raleway SemiBold"/>
                <a:sym typeface="Raleway SemiBold"/>
              </a:defRPr>
            </a:lvl8pPr>
            <a:lvl9pPr lvl="8" algn="ctr" rtl="0">
              <a:lnSpc>
                <a:spcPct val="100000"/>
              </a:lnSpc>
              <a:spcBef>
                <a:spcPts val="0"/>
              </a:spcBef>
              <a:spcAft>
                <a:spcPts val="0"/>
              </a:spcAft>
              <a:buSzPts val="1400"/>
              <a:buFont typeface="Raleway SemiBold"/>
              <a:buNone/>
              <a:defRPr>
                <a:latin typeface="Raleway SemiBold"/>
                <a:ea typeface="Raleway SemiBold"/>
                <a:cs typeface="Raleway SemiBold"/>
                <a:sym typeface="Raleway SemiBold"/>
              </a:defRPr>
            </a:lvl9pPr>
          </a:lstStyle>
          <a:p>
            <a:endParaRPr/>
          </a:p>
        </p:txBody>
      </p:sp>
    </p:spTree>
    <p:extLst>
      <p:ext uri="{BB962C8B-B14F-4D97-AF65-F5344CB8AC3E}">
        <p14:creationId xmlns:p14="http://schemas.microsoft.com/office/powerpoint/2010/main" val="1117906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54"/>
        <p:cNvGrpSpPr/>
        <p:nvPr/>
      </p:nvGrpSpPr>
      <p:grpSpPr>
        <a:xfrm>
          <a:off x="0" y="0"/>
          <a:ext cx="0" cy="0"/>
          <a:chOff x="0" y="0"/>
          <a:chExt cx="0" cy="0"/>
        </a:xfrm>
      </p:grpSpPr>
      <p:sp>
        <p:nvSpPr>
          <p:cNvPr id="155" name="Google Shape;155;p6"/>
          <p:cNvSpPr/>
          <p:nvPr/>
        </p:nvSpPr>
        <p:spPr>
          <a:xfrm rot="10800000" flipH="1">
            <a:off x="9233561" y="-546113"/>
            <a:ext cx="3480049" cy="3626744"/>
          </a:xfrm>
          <a:custGeom>
            <a:avLst/>
            <a:gdLst/>
            <a:ahLst/>
            <a:cxnLst/>
            <a:rect l="l" t="t" r="r" b="b"/>
            <a:pathLst>
              <a:path w="16369" h="17059" extrusionOk="0">
                <a:moveTo>
                  <a:pt x="10538" y="1"/>
                </a:moveTo>
                <a:cubicBezTo>
                  <a:pt x="9733" y="1"/>
                  <a:pt x="8932" y="153"/>
                  <a:pt x="8209" y="515"/>
                </a:cubicBezTo>
                <a:cubicBezTo>
                  <a:pt x="7233" y="1004"/>
                  <a:pt x="6396" y="1857"/>
                  <a:pt x="6084" y="2920"/>
                </a:cubicBezTo>
                <a:cubicBezTo>
                  <a:pt x="5733" y="4112"/>
                  <a:pt x="6127" y="5357"/>
                  <a:pt x="5884" y="6560"/>
                </a:cubicBezTo>
                <a:cubicBezTo>
                  <a:pt x="5644" y="7754"/>
                  <a:pt x="4612" y="8436"/>
                  <a:pt x="3688" y="9100"/>
                </a:cubicBezTo>
                <a:cubicBezTo>
                  <a:pt x="2685" y="9819"/>
                  <a:pt x="1822" y="10680"/>
                  <a:pt x="1187" y="11745"/>
                </a:cubicBezTo>
                <a:cubicBezTo>
                  <a:pt x="569" y="12782"/>
                  <a:pt x="0" y="14113"/>
                  <a:pt x="309" y="15339"/>
                </a:cubicBezTo>
                <a:cubicBezTo>
                  <a:pt x="443" y="15869"/>
                  <a:pt x="737" y="16372"/>
                  <a:pt x="1186" y="16695"/>
                </a:cubicBezTo>
                <a:cubicBezTo>
                  <a:pt x="1565" y="16966"/>
                  <a:pt x="2011" y="17058"/>
                  <a:pt x="2463" y="17058"/>
                </a:cubicBezTo>
                <a:cubicBezTo>
                  <a:pt x="2614" y="17058"/>
                  <a:pt x="2766" y="17048"/>
                  <a:pt x="2915" y="17031"/>
                </a:cubicBezTo>
                <a:cubicBezTo>
                  <a:pt x="3625" y="16948"/>
                  <a:pt x="4330" y="16784"/>
                  <a:pt x="5032" y="16653"/>
                </a:cubicBezTo>
                <a:cubicBezTo>
                  <a:pt x="5778" y="16514"/>
                  <a:pt x="6525" y="16374"/>
                  <a:pt x="7271" y="16235"/>
                </a:cubicBezTo>
                <a:cubicBezTo>
                  <a:pt x="10255" y="15678"/>
                  <a:pt x="13240" y="15122"/>
                  <a:pt x="16225" y="14565"/>
                </a:cubicBezTo>
                <a:cubicBezTo>
                  <a:pt x="16319" y="14547"/>
                  <a:pt x="16369" y="14453"/>
                  <a:pt x="16334" y="14366"/>
                </a:cubicBezTo>
                <a:cubicBezTo>
                  <a:pt x="15910" y="13292"/>
                  <a:pt x="15542" y="12197"/>
                  <a:pt x="15242" y="11083"/>
                </a:cubicBezTo>
                <a:cubicBezTo>
                  <a:pt x="14709" y="9114"/>
                  <a:pt x="14380" y="7098"/>
                  <a:pt x="14239" y="5065"/>
                </a:cubicBezTo>
                <a:cubicBezTo>
                  <a:pt x="14136" y="3556"/>
                  <a:pt x="14047" y="1835"/>
                  <a:pt x="12931" y="701"/>
                </a:cubicBezTo>
                <a:cubicBezTo>
                  <a:pt x="13074" y="700"/>
                  <a:pt x="12339" y="230"/>
                  <a:pt x="12009" y="160"/>
                </a:cubicBezTo>
                <a:cubicBezTo>
                  <a:pt x="11529" y="58"/>
                  <a:pt x="11033" y="1"/>
                  <a:pt x="10538" y="1"/>
                </a:cubicBezTo>
                <a:close/>
              </a:path>
            </a:pathLst>
          </a:custGeom>
          <a:solidFill>
            <a:srgbClr val="B2F7EF">
              <a:alpha val="497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6" name="Google Shape;156;p6"/>
          <p:cNvSpPr/>
          <p:nvPr/>
        </p:nvSpPr>
        <p:spPr>
          <a:xfrm rot="10800000" flipH="1">
            <a:off x="-548166" y="-234449"/>
            <a:ext cx="3943943" cy="1625965"/>
          </a:xfrm>
          <a:custGeom>
            <a:avLst/>
            <a:gdLst/>
            <a:ahLst/>
            <a:cxnLst/>
            <a:rect l="l" t="t" r="r" b="b"/>
            <a:pathLst>
              <a:path w="18551" h="7648" extrusionOk="0">
                <a:moveTo>
                  <a:pt x="8398" y="1"/>
                </a:moveTo>
                <a:cubicBezTo>
                  <a:pt x="8203" y="1"/>
                  <a:pt x="8005" y="44"/>
                  <a:pt x="7810" y="140"/>
                </a:cubicBezTo>
                <a:cubicBezTo>
                  <a:pt x="7272" y="403"/>
                  <a:pt x="6909" y="991"/>
                  <a:pt x="6614" y="1543"/>
                </a:cubicBezTo>
                <a:cubicBezTo>
                  <a:pt x="6307" y="2117"/>
                  <a:pt x="6031" y="2729"/>
                  <a:pt x="5562" y="3157"/>
                </a:cubicBezTo>
                <a:cubicBezTo>
                  <a:pt x="5343" y="3357"/>
                  <a:pt x="5078" y="3500"/>
                  <a:pt x="4796" y="3515"/>
                </a:cubicBezTo>
                <a:cubicBezTo>
                  <a:pt x="4779" y="3516"/>
                  <a:pt x="4761" y="3516"/>
                  <a:pt x="4744" y="3516"/>
                </a:cubicBezTo>
                <a:cubicBezTo>
                  <a:pt x="4475" y="3516"/>
                  <a:pt x="4218" y="3410"/>
                  <a:pt x="3979" y="3274"/>
                </a:cubicBezTo>
                <a:cubicBezTo>
                  <a:pt x="3615" y="3067"/>
                  <a:pt x="3265" y="2787"/>
                  <a:pt x="2878" y="2633"/>
                </a:cubicBezTo>
                <a:lnTo>
                  <a:pt x="2848" y="2622"/>
                </a:lnTo>
                <a:cubicBezTo>
                  <a:pt x="2713" y="2571"/>
                  <a:pt x="2573" y="2535"/>
                  <a:pt x="2426" y="2524"/>
                </a:cubicBezTo>
                <a:cubicBezTo>
                  <a:pt x="2397" y="2522"/>
                  <a:pt x="2367" y="2521"/>
                  <a:pt x="2338" y="2521"/>
                </a:cubicBezTo>
                <a:cubicBezTo>
                  <a:pt x="1819" y="2521"/>
                  <a:pt x="1364" y="2853"/>
                  <a:pt x="878" y="3039"/>
                </a:cubicBezTo>
                <a:cubicBezTo>
                  <a:pt x="860" y="2988"/>
                  <a:pt x="814" y="2962"/>
                  <a:pt x="771" y="2962"/>
                </a:cubicBezTo>
                <a:cubicBezTo>
                  <a:pt x="719" y="2962"/>
                  <a:pt x="671" y="2999"/>
                  <a:pt x="675" y="3075"/>
                </a:cubicBezTo>
                <a:cubicBezTo>
                  <a:pt x="676" y="3085"/>
                  <a:pt x="676" y="3095"/>
                  <a:pt x="677" y="3105"/>
                </a:cubicBezTo>
                <a:cubicBezTo>
                  <a:pt x="641" y="3115"/>
                  <a:pt x="663" y="3351"/>
                  <a:pt x="684" y="3351"/>
                </a:cubicBezTo>
                <a:cubicBezTo>
                  <a:pt x="684" y="3351"/>
                  <a:pt x="684" y="3351"/>
                  <a:pt x="684" y="3351"/>
                </a:cubicBezTo>
                <a:lnTo>
                  <a:pt x="684" y="3351"/>
                </a:lnTo>
                <a:cubicBezTo>
                  <a:pt x="700" y="4396"/>
                  <a:pt x="480" y="5438"/>
                  <a:pt x="40" y="6361"/>
                </a:cubicBezTo>
                <a:cubicBezTo>
                  <a:pt x="1" y="6444"/>
                  <a:pt x="42" y="6541"/>
                  <a:pt x="125" y="6547"/>
                </a:cubicBezTo>
                <a:cubicBezTo>
                  <a:pt x="520" y="6573"/>
                  <a:pt x="913" y="6601"/>
                  <a:pt x="1308" y="6628"/>
                </a:cubicBezTo>
                <a:cubicBezTo>
                  <a:pt x="2919" y="6739"/>
                  <a:pt x="4531" y="6851"/>
                  <a:pt x="6142" y="6962"/>
                </a:cubicBezTo>
                <a:cubicBezTo>
                  <a:pt x="7754" y="7074"/>
                  <a:pt x="9365" y="7184"/>
                  <a:pt x="10977" y="7295"/>
                </a:cubicBezTo>
                <a:cubicBezTo>
                  <a:pt x="12587" y="7407"/>
                  <a:pt x="14196" y="7526"/>
                  <a:pt x="15806" y="7629"/>
                </a:cubicBezTo>
                <a:cubicBezTo>
                  <a:pt x="15970" y="7639"/>
                  <a:pt x="16139" y="7648"/>
                  <a:pt x="16308" y="7648"/>
                </a:cubicBezTo>
                <a:cubicBezTo>
                  <a:pt x="16770" y="7648"/>
                  <a:pt x="17238" y="7584"/>
                  <a:pt x="17642" y="7319"/>
                </a:cubicBezTo>
                <a:cubicBezTo>
                  <a:pt x="18126" y="7004"/>
                  <a:pt x="18405" y="6441"/>
                  <a:pt x="18479" y="5822"/>
                </a:cubicBezTo>
                <a:cubicBezTo>
                  <a:pt x="18551" y="5210"/>
                  <a:pt x="18426" y="4561"/>
                  <a:pt x="18155" y="4033"/>
                </a:cubicBezTo>
                <a:cubicBezTo>
                  <a:pt x="18001" y="3734"/>
                  <a:pt x="17799" y="3450"/>
                  <a:pt x="17538" y="3266"/>
                </a:cubicBezTo>
                <a:cubicBezTo>
                  <a:pt x="17335" y="3121"/>
                  <a:pt x="17111" y="3062"/>
                  <a:pt x="16880" y="3062"/>
                </a:cubicBezTo>
                <a:cubicBezTo>
                  <a:pt x="16779" y="3062"/>
                  <a:pt x="16677" y="3073"/>
                  <a:pt x="16575" y="3094"/>
                </a:cubicBezTo>
                <a:cubicBezTo>
                  <a:pt x="16223" y="3166"/>
                  <a:pt x="15888" y="3319"/>
                  <a:pt x="15537" y="3397"/>
                </a:cubicBezTo>
                <a:cubicBezTo>
                  <a:pt x="15268" y="3457"/>
                  <a:pt x="14994" y="3485"/>
                  <a:pt x="14721" y="3485"/>
                </a:cubicBezTo>
                <a:cubicBezTo>
                  <a:pt x="14673" y="3485"/>
                  <a:pt x="14624" y="3484"/>
                  <a:pt x="14575" y="3482"/>
                </a:cubicBezTo>
                <a:cubicBezTo>
                  <a:pt x="13922" y="3460"/>
                  <a:pt x="13281" y="3278"/>
                  <a:pt x="12679" y="2996"/>
                </a:cubicBezTo>
                <a:cubicBezTo>
                  <a:pt x="12065" y="2707"/>
                  <a:pt x="11491" y="2306"/>
                  <a:pt x="10973" y="1835"/>
                </a:cubicBezTo>
                <a:cubicBezTo>
                  <a:pt x="10470" y="1378"/>
                  <a:pt x="10039" y="821"/>
                  <a:pt x="9498" y="418"/>
                </a:cubicBezTo>
                <a:cubicBezTo>
                  <a:pt x="9163" y="167"/>
                  <a:pt x="8785" y="1"/>
                  <a:pt x="8398" y="1"/>
                </a:cubicBezTo>
                <a:close/>
              </a:path>
            </a:pathLst>
          </a:custGeom>
          <a:solidFill>
            <a:srgbClr val="CCB1FE">
              <a:alpha val="4860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7" name="Google Shape;157;p6"/>
          <p:cNvSpPr/>
          <p:nvPr/>
        </p:nvSpPr>
        <p:spPr>
          <a:xfrm rot="10800000" flipH="1">
            <a:off x="7046119" y="5518530"/>
            <a:ext cx="5456804" cy="1471829"/>
          </a:xfrm>
          <a:custGeom>
            <a:avLst/>
            <a:gdLst/>
            <a:ahLst/>
            <a:cxnLst/>
            <a:rect l="l" t="t" r="r" b="b"/>
            <a:pathLst>
              <a:path w="25667" h="6923" extrusionOk="0">
                <a:moveTo>
                  <a:pt x="95" y="1"/>
                </a:moveTo>
                <a:lnTo>
                  <a:pt x="95" y="1"/>
                </a:lnTo>
                <a:cubicBezTo>
                  <a:pt x="3" y="325"/>
                  <a:pt x="0" y="652"/>
                  <a:pt x="124" y="980"/>
                </a:cubicBezTo>
                <a:cubicBezTo>
                  <a:pt x="169" y="1098"/>
                  <a:pt x="231" y="1215"/>
                  <a:pt x="310" y="1328"/>
                </a:cubicBezTo>
                <a:cubicBezTo>
                  <a:pt x="324" y="1349"/>
                  <a:pt x="339" y="1369"/>
                  <a:pt x="355" y="1389"/>
                </a:cubicBezTo>
                <a:cubicBezTo>
                  <a:pt x="699" y="1846"/>
                  <a:pt x="1304" y="2249"/>
                  <a:pt x="2067" y="2533"/>
                </a:cubicBezTo>
                <a:cubicBezTo>
                  <a:pt x="2123" y="2554"/>
                  <a:pt x="2182" y="2574"/>
                  <a:pt x="2240" y="2594"/>
                </a:cubicBezTo>
                <a:cubicBezTo>
                  <a:pt x="2505" y="2684"/>
                  <a:pt x="2788" y="2761"/>
                  <a:pt x="3082" y="2820"/>
                </a:cubicBezTo>
                <a:cubicBezTo>
                  <a:pt x="3121" y="2828"/>
                  <a:pt x="3160" y="2836"/>
                  <a:pt x="3199" y="2843"/>
                </a:cubicBezTo>
                <a:cubicBezTo>
                  <a:pt x="3235" y="2848"/>
                  <a:pt x="3269" y="2855"/>
                  <a:pt x="3304" y="2861"/>
                </a:cubicBezTo>
                <a:cubicBezTo>
                  <a:pt x="4479" y="3062"/>
                  <a:pt x="5837" y="3029"/>
                  <a:pt x="6823" y="3420"/>
                </a:cubicBezTo>
                <a:cubicBezTo>
                  <a:pt x="7054" y="3512"/>
                  <a:pt x="7246" y="3619"/>
                  <a:pt x="7410" y="3737"/>
                </a:cubicBezTo>
                <a:cubicBezTo>
                  <a:pt x="7438" y="3757"/>
                  <a:pt x="7465" y="3777"/>
                  <a:pt x="7492" y="3798"/>
                </a:cubicBezTo>
                <a:cubicBezTo>
                  <a:pt x="7907" y="4126"/>
                  <a:pt x="8126" y="4532"/>
                  <a:pt x="8351" y="4940"/>
                </a:cubicBezTo>
                <a:cubicBezTo>
                  <a:pt x="8363" y="4960"/>
                  <a:pt x="8375" y="4981"/>
                  <a:pt x="8386" y="5002"/>
                </a:cubicBezTo>
                <a:cubicBezTo>
                  <a:pt x="8613" y="5409"/>
                  <a:pt x="8857" y="5814"/>
                  <a:pt x="9326" y="6143"/>
                </a:cubicBezTo>
                <a:cubicBezTo>
                  <a:pt x="9338" y="6152"/>
                  <a:pt x="9350" y="6161"/>
                  <a:pt x="9363" y="6170"/>
                </a:cubicBezTo>
                <a:cubicBezTo>
                  <a:pt x="9381" y="6181"/>
                  <a:pt x="9399" y="6193"/>
                  <a:pt x="9417" y="6205"/>
                </a:cubicBezTo>
                <a:cubicBezTo>
                  <a:pt x="10107" y="6649"/>
                  <a:pt x="11200" y="6895"/>
                  <a:pt x="12290" y="6920"/>
                </a:cubicBezTo>
                <a:cubicBezTo>
                  <a:pt x="12359" y="6922"/>
                  <a:pt x="12429" y="6922"/>
                  <a:pt x="12498" y="6922"/>
                </a:cubicBezTo>
                <a:cubicBezTo>
                  <a:pt x="13546" y="6922"/>
                  <a:pt x="14580" y="6739"/>
                  <a:pt x="15482" y="6457"/>
                </a:cubicBezTo>
                <a:cubicBezTo>
                  <a:pt x="15733" y="6379"/>
                  <a:pt x="15977" y="6292"/>
                  <a:pt x="16221" y="6206"/>
                </a:cubicBezTo>
                <a:cubicBezTo>
                  <a:pt x="16279" y="6185"/>
                  <a:pt x="16336" y="6163"/>
                  <a:pt x="16394" y="6143"/>
                </a:cubicBezTo>
                <a:cubicBezTo>
                  <a:pt x="17021" y="5919"/>
                  <a:pt x="17650" y="5699"/>
                  <a:pt x="18381" y="5606"/>
                </a:cubicBezTo>
                <a:cubicBezTo>
                  <a:pt x="18666" y="5570"/>
                  <a:pt x="18954" y="5554"/>
                  <a:pt x="19242" y="5554"/>
                </a:cubicBezTo>
                <a:cubicBezTo>
                  <a:pt x="20278" y="5554"/>
                  <a:pt x="21323" y="5757"/>
                  <a:pt x="22324" y="5932"/>
                </a:cubicBezTo>
                <a:cubicBezTo>
                  <a:pt x="22780" y="6013"/>
                  <a:pt x="23253" y="6086"/>
                  <a:pt x="23731" y="6144"/>
                </a:cubicBezTo>
                <a:cubicBezTo>
                  <a:pt x="23920" y="6169"/>
                  <a:pt x="24110" y="6189"/>
                  <a:pt x="24302" y="6207"/>
                </a:cubicBezTo>
                <a:cubicBezTo>
                  <a:pt x="24756" y="6249"/>
                  <a:pt x="25213" y="6274"/>
                  <a:pt x="25664" y="6275"/>
                </a:cubicBezTo>
                <a:lnTo>
                  <a:pt x="25664" y="6144"/>
                </a:lnTo>
                <a:lnTo>
                  <a:pt x="25665" y="5003"/>
                </a:lnTo>
                <a:lnTo>
                  <a:pt x="25665" y="3738"/>
                </a:lnTo>
                <a:lnTo>
                  <a:pt x="25666" y="2596"/>
                </a:lnTo>
                <a:lnTo>
                  <a:pt x="25666" y="1331"/>
                </a:lnTo>
                <a:lnTo>
                  <a:pt x="25667" y="5"/>
                </a:lnTo>
                <a:lnTo>
                  <a:pt x="3200" y="2"/>
                </a:lnTo>
                <a:lnTo>
                  <a:pt x="3083" y="2"/>
                </a:lnTo>
                <a:lnTo>
                  <a:pt x="95" y="1"/>
                </a:lnTo>
                <a:close/>
              </a:path>
            </a:pathLst>
          </a:custGeom>
          <a:solidFill>
            <a:srgbClr val="FF6EA7">
              <a:alpha val="49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8" name="Google Shape;158;p6"/>
          <p:cNvSpPr/>
          <p:nvPr/>
        </p:nvSpPr>
        <p:spPr>
          <a:xfrm flipH="1">
            <a:off x="-522654" y="3425696"/>
            <a:ext cx="4567711" cy="3808304"/>
          </a:xfrm>
          <a:custGeom>
            <a:avLst/>
            <a:gdLst/>
            <a:ahLst/>
            <a:cxnLst/>
            <a:rect l="l" t="t" r="r" b="b"/>
            <a:pathLst>
              <a:path w="21485" h="17913" extrusionOk="0">
                <a:moveTo>
                  <a:pt x="16498" y="0"/>
                </a:moveTo>
                <a:cubicBezTo>
                  <a:pt x="16431" y="0"/>
                  <a:pt x="16363" y="2"/>
                  <a:pt x="16295" y="5"/>
                </a:cubicBezTo>
                <a:cubicBezTo>
                  <a:pt x="14773" y="76"/>
                  <a:pt x="13358" y="913"/>
                  <a:pt x="11838" y="913"/>
                </a:cubicBezTo>
                <a:cubicBezTo>
                  <a:pt x="11828" y="913"/>
                  <a:pt x="11819" y="913"/>
                  <a:pt x="11809" y="913"/>
                </a:cubicBezTo>
                <a:cubicBezTo>
                  <a:pt x="10328" y="903"/>
                  <a:pt x="8942" y="90"/>
                  <a:pt x="7502" y="90"/>
                </a:cubicBezTo>
                <a:cubicBezTo>
                  <a:pt x="7296" y="90"/>
                  <a:pt x="7089" y="106"/>
                  <a:pt x="6880" y="144"/>
                </a:cubicBezTo>
                <a:cubicBezTo>
                  <a:pt x="6031" y="300"/>
                  <a:pt x="5298" y="798"/>
                  <a:pt x="4738" y="1383"/>
                </a:cubicBezTo>
                <a:cubicBezTo>
                  <a:pt x="4125" y="2021"/>
                  <a:pt x="3678" y="2792"/>
                  <a:pt x="3546" y="3606"/>
                </a:cubicBezTo>
                <a:cubicBezTo>
                  <a:pt x="3331" y="4945"/>
                  <a:pt x="3958" y="6365"/>
                  <a:pt x="3330" y="7612"/>
                </a:cubicBezTo>
                <a:cubicBezTo>
                  <a:pt x="2843" y="8573"/>
                  <a:pt x="1725" y="9179"/>
                  <a:pt x="1025" y="10039"/>
                </a:cubicBezTo>
                <a:cubicBezTo>
                  <a:pt x="129" y="11143"/>
                  <a:pt x="1" y="12623"/>
                  <a:pt x="493" y="13871"/>
                </a:cubicBezTo>
                <a:cubicBezTo>
                  <a:pt x="985" y="15119"/>
                  <a:pt x="2039" y="16147"/>
                  <a:pt x="3280" y="16894"/>
                </a:cubicBezTo>
                <a:cubicBezTo>
                  <a:pt x="4303" y="17509"/>
                  <a:pt x="5501" y="17913"/>
                  <a:pt x="6745" y="17913"/>
                </a:cubicBezTo>
                <a:cubicBezTo>
                  <a:pt x="7100" y="17913"/>
                  <a:pt x="7459" y="17880"/>
                  <a:pt x="7819" y="17810"/>
                </a:cubicBezTo>
                <a:cubicBezTo>
                  <a:pt x="9799" y="17422"/>
                  <a:pt x="10027" y="16541"/>
                  <a:pt x="10831" y="15097"/>
                </a:cubicBezTo>
                <a:cubicBezTo>
                  <a:pt x="11709" y="13519"/>
                  <a:pt x="13719" y="12697"/>
                  <a:pt x="15584" y="12036"/>
                </a:cubicBezTo>
                <a:cubicBezTo>
                  <a:pt x="17450" y="11376"/>
                  <a:pt x="19474" y="10648"/>
                  <a:pt x="20504" y="9137"/>
                </a:cubicBezTo>
                <a:cubicBezTo>
                  <a:pt x="21026" y="8370"/>
                  <a:pt x="21230" y="7476"/>
                  <a:pt x="21324" y="6598"/>
                </a:cubicBezTo>
                <a:cubicBezTo>
                  <a:pt x="21484" y="5087"/>
                  <a:pt x="21327" y="3511"/>
                  <a:pt x="20489" y="2207"/>
                </a:cubicBezTo>
                <a:cubicBezTo>
                  <a:pt x="19684" y="953"/>
                  <a:pt x="18161" y="0"/>
                  <a:pt x="16498" y="0"/>
                </a:cubicBezTo>
                <a:close/>
              </a:path>
            </a:pathLst>
          </a:custGeom>
          <a:solidFill>
            <a:srgbClr val="FFE652">
              <a:alpha val="5028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9" name="Google Shape;159;p6"/>
          <p:cNvSpPr txBox="1">
            <a:spLocks noGrp="1"/>
          </p:cNvSpPr>
          <p:nvPr>
            <p:ph type="title"/>
          </p:nvPr>
        </p:nvSpPr>
        <p:spPr>
          <a:xfrm>
            <a:off x="3620900" y="1011936"/>
            <a:ext cx="4950000" cy="768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a:solidFill>
                  <a:schemeClr val="dk1"/>
                </a:solidFill>
              </a:defRPr>
            </a:lvl2pPr>
            <a:lvl3pPr lvl="2" rtl="0">
              <a:spcBef>
                <a:spcPts val="0"/>
              </a:spcBef>
              <a:spcAft>
                <a:spcPts val="0"/>
              </a:spcAft>
              <a:buClr>
                <a:schemeClr val="dk1"/>
              </a:buClr>
              <a:buSzPts val="2800"/>
              <a:buNone/>
              <a:defRPr>
                <a:solidFill>
                  <a:schemeClr val="dk1"/>
                </a:solidFill>
              </a:defRPr>
            </a:lvl3pPr>
            <a:lvl4pPr lvl="3" rtl="0">
              <a:spcBef>
                <a:spcPts val="0"/>
              </a:spcBef>
              <a:spcAft>
                <a:spcPts val="0"/>
              </a:spcAft>
              <a:buClr>
                <a:schemeClr val="dk1"/>
              </a:buClr>
              <a:buSzPts val="2800"/>
              <a:buNone/>
              <a:defRPr>
                <a:solidFill>
                  <a:schemeClr val="dk1"/>
                </a:solidFill>
              </a:defRPr>
            </a:lvl4pPr>
            <a:lvl5pPr lvl="4" rtl="0">
              <a:spcBef>
                <a:spcPts val="0"/>
              </a:spcBef>
              <a:spcAft>
                <a:spcPts val="0"/>
              </a:spcAft>
              <a:buClr>
                <a:schemeClr val="dk1"/>
              </a:buClr>
              <a:buSzPts val="2800"/>
              <a:buNone/>
              <a:defRPr>
                <a:solidFill>
                  <a:schemeClr val="dk1"/>
                </a:solidFill>
              </a:defRPr>
            </a:lvl5pPr>
            <a:lvl6pPr lvl="5" rtl="0">
              <a:spcBef>
                <a:spcPts val="0"/>
              </a:spcBef>
              <a:spcAft>
                <a:spcPts val="0"/>
              </a:spcAft>
              <a:buClr>
                <a:schemeClr val="dk1"/>
              </a:buClr>
              <a:buSzPts val="2800"/>
              <a:buNone/>
              <a:defRPr>
                <a:solidFill>
                  <a:schemeClr val="dk1"/>
                </a:solidFill>
              </a:defRPr>
            </a:lvl6pPr>
            <a:lvl7pPr lvl="6" rtl="0">
              <a:spcBef>
                <a:spcPts val="0"/>
              </a:spcBef>
              <a:spcAft>
                <a:spcPts val="0"/>
              </a:spcAft>
              <a:buClr>
                <a:schemeClr val="dk1"/>
              </a:buClr>
              <a:buSzPts val="2800"/>
              <a:buNone/>
              <a:defRPr>
                <a:solidFill>
                  <a:schemeClr val="dk1"/>
                </a:solidFill>
              </a:defRPr>
            </a:lvl7pPr>
            <a:lvl8pPr lvl="7" rtl="0">
              <a:spcBef>
                <a:spcPts val="0"/>
              </a:spcBef>
              <a:spcAft>
                <a:spcPts val="0"/>
              </a:spcAft>
              <a:buClr>
                <a:schemeClr val="dk1"/>
              </a:buClr>
              <a:buSzPts val="2800"/>
              <a:buNone/>
              <a:defRPr>
                <a:solidFill>
                  <a:schemeClr val="dk1"/>
                </a:solidFill>
              </a:defRPr>
            </a:lvl8pPr>
            <a:lvl9pPr lvl="8" rtl="0">
              <a:spcBef>
                <a:spcPts val="0"/>
              </a:spcBef>
              <a:spcAft>
                <a:spcPts val="0"/>
              </a:spcAft>
              <a:buClr>
                <a:schemeClr val="dk1"/>
              </a:buClr>
              <a:buSzPts val="2800"/>
              <a:buNone/>
              <a:defRPr>
                <a:solidFill>
                  <a:schemeClr val="dk1"/>
                </a:solidFill>
              </a:defRPr>
            </a:lvl9pPr>
          </a:lstStyle>
          <a:p>
            <a:endParaRPr/>
          </a:p>
        </p:txBody>
      </p:sp>
      <p:grpSp>
        <p:nvGrpSpPr>
          <p:cNvPr id="160" name="Google Shape;160;p6"/>
          <p:cNvGrpSpPr/>
          <p:nvPr/>
        </p:nvGrpSpPr>
        <p:grpSpPr>
          <a:xfrm rot="-9900030">
            <a:off x="361879" y="1126937"/>
            <a:ext cx="287909" cy="260807"/>
            <a:chOff x="1640475" y="1197075"/>
            <a:chExt cx="55475" cy="50250"/>
          </a:xfrm>
        </p:grpSpPr>
        <p:sp>
          <p:nvSpPr>
            <p:cNvPr id="161" name="Google Shape;161;p6"/>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 name="Google Shape;162;p6"/>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6"/>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4" name="Google Shape;164;p6"/>
          <p:cNvGrpSpPr/>
          <p:nvPr/>
        </p:nvGrpSpPr>
        <p:grpSpPr>
          <a:xfrm rot="6524430">
            <a:off x="466505" y="3171502"/>
            <a:ext cx="372824" cy="337725"/>
            <a:chOff x="1640475" y="1197075"/>
            <a:chExt cx="55475" cy="50250"/>
          </a:xfrm>
        </p:grpSpPr>
        <p:sp>
          <p:nvSpPr>
            <p:cNvPr id="165" name="Google Shape;165;p6"/>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6"/>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6"/>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68" name="Google Shape;168;p6"/>
          <p:cNvSpPr/>
          <p:nvPr/>
        </p:nvSpPr>
        <p:spPr>
          <a:xfrm rot="-2121718" flipH="1">
            <a:off x="8984850" y="301765"/>
            <a:ext cx="1184137" cy="277399"/>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9" name="Google Shape;169;p6"/>
          <p:cNvSpPr/>
          <p:nvPr/>
        </p:nvSpPr>
        <p:spPr>
          <a:xfrm rot="-10799883" flipH="1">
            <a:off x="289479" y="6396764"/>
            <a:ext cx="726903" cy="170291"/>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70" name="Google Shape;170;p6"/>
          <p:cNvGrpSpPr/>
          <p:nvPr/>
        </p:nvGrpSpPr>
        <p:grpSpPr>
          <a:xfrm rot="6300012">
            <a:off x="11436127" y="5233933"/>
            <a:ext cx="387720" cy="351216"/>
            <a:chOff x="1640475" y="1197075"/>
            <a:chExt cx="55475" cy="50250"/>
          </a:xfrm>
        </p:grpSpPr>
        <p:sp>
          <p:nvSpPr>
            <p:cNvPr id="171" name="Google Shape;171;p6"/>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 name="Google Shape;172;p6"/>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6"/>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4" name="Google Shape;174;p6"/>
          <p:cNvSpPr/>
          <p:nvPr/>
        </p:nvSpPr>
        <p:spPr>
          <a:xfrm rot="10800000">
            <a:off x="7770700" y="5363934"/>
            <a:ext cx="1556765" cy="1138933"/>
          </a:xfrm>
          <a:custGeom>
            <a:avLst/>
            <a:gdLst/>
            <a:ahLst/>
            <a:cxnLst/>
            <a:rect l="l" t="t" r="r" b="b"/>
            <a:pathLst>
              <a:path w="29542" h="21613" extrusionOk="0">
                <a:moveTo>
                  <a:pt x="3461" y="0"/>
                </a:moveTo>
                <a:cubicBezTo>
                  <a:pt x="3371" y="0"/>
                  <a:pt x="3279" y="3"/>
                  <a:pt x="3188" y="8"/>
                </a:cubicBezTo>
                <a:cubicBezTo>
                  <a:pt x="3155" y="9"/>
                  <a:pt x="3131" y="41"/>
                  <a:pt x="3133" y="77"/>
                </a:cubicBezTo>
                <a:cubicBezTo>
                  <a:pt x="3134" y="81"/>
                  <a:pt x="3134" y="86"/>
                  <a:pt x="3135" y="89"/>
                </a:cubicBezTo>
                <a:cubicBezTo>
                  <a:pt x="3142" y="119"/>
                  <a:pt x="3169" y="141"/>
                  <a:pt x="3198" y="141"/>
                </a:cubicBezTo>
                <a:cubicBezTo>
                  <a:pt x="3199" y="141"/>
                  <a:pt x="3199" y="141"/>
                  <a:pt x="3200" y="141"/>
                </a:cubicBezTo>
                <a:cubicBezTo>
                  <a:pt x="3284" y="137"/>
                  <a:pt x="3368" y="134"/>
                  <a:pt x="3452" y="134"/>
                </a:cubicBezTo>
                <a:cubicBezTo>
                  <a:pt x="3550" y="134"/>
                  <a:pt x="3648" y="137"/>
                  <a:pt x="3745" y="143"/>
                </a:cubicBezTo>
                <a:cubicBezTo>
                  <a:pt x="3846" y="149"/>
                  <a:pt x="3949" y="158"/>
                  <a:pt x="4050" y="171"/>
                </a:cubicBezTo>
                <a:cubicBezTo>
                  <a:pt x="4052" y="171"/>
                  <a:pt x="4054" y="171"/>
                  <a:pt x="4056" y="171"/>
                </a:cubicBezTo>
                <a:cubicBezTo>
                  <a:pt x="4087" y="171"/>
                  <a:pt x="4114" y="146"/>
                  <a:pt x="4116" y="111"/>
                </a:cubicBezTo>
                <a:cubicBezTo>
                  <a:pt x="4119" y="75"/>
                  <a:pt x="4092" y="42"/>
                  <a:pt x="4059" y="37"/>
                </a:cubicBezTo>
                <a:cubicBezTo>
                  <a:pt x="3955" y="25"/>
                  <a:pt x="3850" y="15"/>
                  <a:pt x="3747" y="9"/>
                </a:cubicBezTo>
                <a:cubicBezTo>
                  <a:pt x="3653" y="3"/>
                  <a:pt x="3557" y="0"/>
                  <a:pt x="3461" y="0"/>
                </a:cubicBezTo>
                <a:close/>
                <a:moveTo>
                  <a:pt x="2344" y="125"/>
                </a:moveTo>
                <a:cubicBezTo>
                  <a:pt x="2340" y="125"/>
                  <a:pt x="2336" y="125"/>
                  <a:pt x="2332" y="126"/>
                </a:cubicBezTo>
                <a:cubicBezTo>
                  <a:pt x="2294" y="135"/>
                  <a:pt x="2257" y="143"/>
                  <a:pt x="2219" y="152"/>
                </a:cubicBezTo>
                <a:cubicBezTo>
                  <a:pt x="1978" y="213"/>
                  <a:pt x="1739" y="291"/>
                  <a:pt x="1507" y="385"/>
                </a:cubicBezTo>
                <a:cubicBezTo>
                  <a:pt x="1478" y="396"/>
                  <a:pt x="1463" y="430"/>
                  <a:pt x="1472" y="463"/>
                </a:cubicBezTo>
                <a:cubicBezTo>
                  <a:pt x="1473" y="465"/>
                  <a:pt x="1473" y="468"/>
                  <a:pt x="1474" y="471"/>
                </a:cubicBezTo>
                <a:cubicBezTo>
                  <a:pt x="1484" y="498"/>
                  <a:pt x="1508" y="515"/>
                  <a:pt x="1533" y="515"/>
                </a:cubicBezTo>
                <a:cubicBezTo>
                  <a:pt x="1540" y="515"/>
                  <a:pt x="1547" y="513"/>
                  <a:pt x="1554" y="511"/>
                </a:cubicBezTo>
                <a:cubicBezTo>
                  <a:pt x="1781" y="418"/>
                  <a:pt x="2015" y="342"/>
                  <a:pt x="2251" y="283"/>
                </a:cubicBezTo>
                <a:cubicBezTo>
                  <a:pt x="2289" y="274"/>
                  <a:pt x="2325" y="265"/>
                  <a:pt x="2361" y="256"/>
                </a:cubicBezTo>
                <a:cubicBezTo>
                  <a:pt x="2395" y="249"/>
                  <a:pt x="2415" y="214"/>
                  <a:pt x="2406" y="177"/>
                </a:cubicBezTo>
                <a:cubicBezTo>
                  <a:pt x="2406" y="177"/>
                  <a:pt x="2406" y="176"/>
                  <a:pt x="2406" y="176"/>
                </a:cubicBezTo>
                <a:cubicBezTo>
                  <a:pt x="2399" y="146"/>
                  <a:pt x="2373" y="125"/>
                  <a:pt x="2344" y="125"/>
                </a:cubicBezTo>
                <a:close/>
                <a:moveTo>
                  <a:pt x="4902" y="215"/>
                </a:moveTo>
                <a:cubicBezTo>
                  <a:pt x="4875" y="215"/>
                  <a:pt x="4851" y="234"/>
                  <a:pt x="4845" y="264"/>
                </a:cubicBezTo>
                <a:cubicBezTo>
                  <a:pt x="4843" y="275"/>
                  <a:pt x="4843" y="285"/>
                  <a:pt x="4846" y="296"/>
                </a:cubicBezTo>
                <a:cubicBezTo>
                  <a:pt x="4852" y="319"/>
                  <a:pt x="4869" y="339"/>
                  <a:pt x="4891" y="345"/>
                </a:cubicBezTo>
                <a:cubicBezTo>
                  <a:pt x="5167" y="426"/>
                  <a:pt x="5440" y="531"/>
                  <a:pt x="5705" y="657"/>
                </a:cubicBezTo>
                <a:cubicBezTo>
                  <a:pt x="5713" y="661"/>
                  <a:pt x="5722" y="663"/>
                  <a:pt x="5730" y="663"/>
                </a:cubicBezTo>
                <a:cubicBezTo>
                  <a:pt x="5753" y="663"/>
                  <a:pt x="5776" y="648"/>
                  <a:pt x="5784" y="623"/>
                </a:cubicBezTo>
                <a:cubicBezTo>
                  <a:pt x="5797" y="590"/>
                  <a:pt x="5782" y="550"/>
                  <a:pt x="5750" y="535"/>
                </a:cubicBezTo>
                <a:cubicBezTo>
                  <a:pt x="5480" y="407"/>
                  <a:pt x="5200" y="299"/>
                  <a:pt x="4919" y="217"/>
                </a:cubicBezTo>
                <a:cubicBezTo>
                  <a:pt x="4913" y="215"/>
                  <a:pt x="4908" y="215"/>
                  <a:pt x="4902" y="215"/>
                </a:cubicBezTo>
                <a:close/>
                <a:moveTo>
                  <a:pt x="761" y="768"/>
                </a:moveTo>
                <a:cubicBezTo>
                  <a:pt x="751" y="768"/>
                  <a:pt x="741" y="771"/>
                  <a:pt x="732" y="777"/>
                </a:cubicBezTo>
                <a:cubicBezTo>
                  <a:pt x="484" y="929"/>
                  <a:pt x="247" y="1103"/>
                  <a:pt x="26" y="1294"/>
                </a:cubicBezTo>
                <a:cubicBezTo>
                  <a:pt x="7" y="1310"/>
                  <a:pt x="1" y="1336"/>
                  <a:pt x="7" y="1361"/>
                </a:cubicBezTo>
                <a:cubicBezTo>
                  <a:pt x="9" y="1371"/>
                  <a:pt x="13" y="1379"/>
                  <a:pt x="19" y="1388"/>
                </a:cubicBezTo>
                <a:cubicBezTo>
                  <a:pt x="32" y="1405"/>
                  <a:pt x="50" y="1413"/>
                  <a:pt x="69" y="1413"/>
                </a:cubicBezTo>
                <a:cubicBezTo>
                  <a:pt x="82" y="1413"/>
                  <a:pt x="95" y="1409"/>
                  <a:pt x="105" y="1400"/>
                </a:cubicBezTo>
                <a:cubicBezTo>
                  <a:pt x="321" y="1214"/>
                  <a:pt x="554" y="1043"/>
                  <a:pt x="796" y="894"/>
                </a:cubicBezTo>
                <a:cubicBezTo>
                  <a:pt x="825" y="876"/>
                  <a:pt x="835" y="835"/>
                  <a:pt x="818" y="803"/>
                </a:cubicBezTo>
                <a:cubicBezTo>
                  <a:pt x="805" y="781"/>
                  <a:pt x="783" y="768"/>
                  <a:pt x="761" y="768"/>
                </a:cubicBezTo>
                <a:close/>
                <a:moveTo>
                  <a:pt x="6500" y="971"/>
                </a:moveTo>
                <a:cubicBezTo>
                  <a:pt x="6480" y="971"/>
                  <a:pt x="6461" y="982"/>
                  <a:pt x="6450" y="1002"/>
                </a:cubicBezTo>
                <a:cubicBezTo>
                  <a:pt x="6441" y="1018"/>
                  <a:pt x="6440" y="1036"/>
                  <a:pt x="6443" y="1053"/>
                </a:cubicBezTo>
                <a:cubicBezTo>
                  <a:pt x="6448" y="1069"/>
                  <a:pt x="6458" y="1084"/>
                  <a:pt x="6472" y="1095"/>
                </a:cubicBezTo>
                <a:cubicBezTo>
                  <a:pt x="6719" y="1261"/>
                  <a:pt x="6956" y="1447"/>
                  <a:pt x="7177" y="1647"/>
                </a:cubicBezTo>
                <a:cubicBezTo>
                  <a:pt x="7189" y="1659"/>
                  <a:pt x="7204" y="1664"/>
                  <a:pt x="7218" y="1664"/>
                </a:cubicBezTo>
                <a:cubicBezTo>
                  <a:pt x="7235" y="1664"/>
                  <a:pt x="7252" y="1656"/>
                  <a:pt x="7264" y="1641"/>
                </a:cubicBezTo>
                <a:cubicBezTo>
                  <a:pt x="7284" y="1613"/>
                  <a:pt x="7280" y="1570"/>
                  <a:pt x="7253" y="1547"/>
                </a:cubicBezTo>
                <a:cubicBezTo>
                  <a:pt x="7028" y="1342"/>
                  <a:pt x="6786" y="1152"/>
                  <a:pt x="6534" y="982"/>
                </a:cubicBezTo>
                <a:cubicBezTo>
                  <a:pt x="6523" y="975"/>
                  <a:pt x="6512" y="971"/>
                  <a:pt x="6500" y="971"/>
                </a:cubicBezTo>
                <a:close/>
                <a:moveTo>
                  <a:pt x="7843" y="2196"/>
                </a:moveTo>
                <a:cubicBezTo>
                  <a:pt x="7829" y="2196"/>
                  <a:pt x="7815" y="2202"/>
                  <a:pt x="7804" y="2212"/>
                </a:cubicBezTo>
                <a:cubicBezTo>
                  <a:pt x="7787" y="2230"/>
                  <a:pt x="7781" y="2254"/>
                  <a:pt x="7786" y="2279"/>
                </a:cubicBezTo>
                <a:cubicBezTo>
                  <a:pt x="7789" y="2288"/>
                  <a:pt x="7794" y="2298"/>
                  <a:pt x="7801" y="2306"/>
                </a:cubicBezTo>
                <a:cubicBezTo>
                  <a:pt x="7847" y="2363"/>
                  <a:pt x="7893" y="2421"/>
                  <a:pt x="7937" y="2480"/>
                </a:cubicBezTo>
                <a:cubicBezTo>
                  <a:pt x="8075" y="2661"/>
                  <a:pt x="8207" y="2856"/>
                  <a:pt x="8330" y="3057"/>
                </a:cubicBezTo>
                <a:cubicBezTo>
                  <a:pt x="8342" y="3078"/>
                  <a:pt x="8363" y="3089"/>
                  <a:pt x="8384" y="3089"/>
                </a:cubicBezTo>
                <a:cubicBezTo>
                  <a:pt x="8395" y="3089"/>
                  <a:pt x="8406" y="3086"/>
                  <a:pt x="8415" y="3079"/>
                </a:cubicBezTo>
                <a:cubicBezTo>
                  <a:pt x="8443" y="3060"/>
                  <a:pt x="8451" y="3018"/>
                  <a:pt x="8431" y="2987"/>
                </a:cubicBezTo>
                <a:cubicBezTo>
                  <a:pt x="8306" y="2781"/>
                  <a:pt x="8171" y="2582"/>
                  <a:pt x="8031" y="2397"/>
                </a:cubicBezTo>
                <a:cubicBezTo>
                  <a:pt x="7985" y="2337"/>
                  <a:pt x="7939" y="2278"/>
                  <a:pt x="7891" y="2220"/>
                </a:cubicBezTo>
                <a:cubicBezTo>
                  <a:pt x="7878" y="2205"/>
                  <a:pt x="7861" y="2196"/>
                  <a:pt x="7843" y="2196"/>
                </a:cubicBezTo>
                <a:close/>
                <a:moveTo>
                  <a:pt x="8818" y="3781"/>
                </a:moveTo>
                <a:cubicBezTo>
                  <a:pt x="8809" y="3781"/>
                  <a:pt x="8800" y="3783"/>
                  <a:pt x="8791" y="3787"/>
                </a:cubicBezTo>
                <a:cubicBezTo>
                  <a:pt x="8766" y="3800"/>
                  <a:pt x="8753" y="3832"/>
                  <a:pt x="8760" y="3862"/>
                </a:cubicBezTo>
                <a:cubicBezTo>
                  <a:pt x="8762" y="3866"/>
                  <a:pt x="8764" y="3872"/>
                  <a:pt x="8766" y="3876"/>
                </a:cubicBezTo>
                <a:cubicBezTo>
                  <a:pt x="8890" y="4144"/>
                  <a:pt x="9008" y="4435"/>
                  <a:pt x="9117" y="4739"/>
                </a:cubicBezTo>
                <a:cubicBezTo>
                  <a:pt x="9127" y="4767"/>
                  <a:pt x="9152" y="4784"/>
                  <a:pt x="9177" y="4784"/>
                </a:cubicBezTo>
                <a:cubicBezTo>
                  <a:pt x="9184" y="4784"/>
                  <a:pt x="9191" y="4783"/>
                  <a:pt x="9197" y="4781"/>
                </a:cubicBezTo>
                <a:cubicBezTo>
                  <a:pt x="9228" y="4768"/>
                  <a:pt x="9242" y="4728"/>
                  <a:pt x="9232" y="4695"/>
                </a:cubicBezTo>
                <a:cubicBezTo>
                  <a:pt x="9122" y="4388"/>
                  <a:pt x="9001" y="4093"/>
                  <a:pt x="8875" y="3819"/>
                </a:cubicBezTo>
                <a:cubicBezTo>
                  <a:pt x="8863" y="3795"/>
                  <a:pt x="8841" y="3781"/>
                  <a:pt x="8818" y="3781"/>
                </a:cubicBezTo>
                <a:close/>
                <a:moveTo>
                  <a:pt x="9458" y="5546"/>
                </a:moveTo>
                <a:cubicBezTo>
                  <a:pt x="9452" y="5546"/>
                  <a:pt x="9447" y="5547"/>
                  <a:pt x="9442" y="5549"/>
                </a:cubicBezTo>
                <a:cubicBezTo>
                  <a:pt x="9410" y="5558"/>
                  <a:pt x="9393" y="5594"/>
                  <a:pt x="9401" y="5628"/>
                </a:cubicBezTo>
                <a:cubicBezTo>
                  <a:pt x="9401" y="5629"/>
                  <a:pt x="9401" y="5630"/>
                  <a:pt x="9401" y="5631"/>
                </a:cubicBezTo>
                <a:cubicBezTo>
                  <a:pt x="9483" y="5913"/>
                  <a:pt x="9563" y="6226"/>
                  <a:pt x="9635" y="6539"/>
                </a:cubicBezTo>
                <a:cubicBezTo>
                  <a:pt x="9635" y="6539"/>
                  <a:pt x="9636" y="6540"/>
                  <a:pt x="9636" y="6540"/>
                </a:cubicBezTo>
                <a:cubicBezTo>
                  <a:pt x="9644" y="6570"/>
                  <a:pt x="9669" y="6592"/>
                  <a:pt x="9697" y="6592"/>
                </a:cubicBezTo>
                <a:cubicBezTo>
                  <a:pt x="9701" y="6592"/>
                  <a:pt x="9706" y="6592"/>
                  <a:pt x="9710" y="6590"/>
                </a:cubicBezTo>
                <a:cubicBezTo>
                  <a:pt x="9743" y="6583"/>
                  <a:pt x="9764" y="6548"/>
                  <a:pt x="9755" y="6511"/>
                </a:cubicBezTo>
                <a:cubicBezTo>
                  <a:pt x="9681" y="6196"/>
                  <a:pt x="9600" y="5881"/>
                  <a:pt x="9519" y="5597"/>
                </a:cubicBezTo>
                <a:cubicBezTo>
                  <a:pt x="9511" y="5566"/>
                  <a:pt x="9485" y="5546"/>
                  <a:pt x="9458" y="5546"/>
                </a:cubicBezTo>
                <a:close/>
                <a:moveTo>
                  <a:pt x="9894" y="7378"/>
                </a:moveTo>
                <a:cubicBezTo>
                  <a:pt x="9890" y="7378"/>
                  <a:pt x="9886" y="7378"/>
                  <a:pt x="9882" y="7379"/>
                </a:cubicBezTo>
                <a:cubicBezTo>
                  <a:pt x="9849" y="7386"/>
                  <a:pt x="9829" y="7420"/>
                  <a:pt x="9836" y="7457"/>
                </a:cubicBezTo>
                <a:cubicBezTo>
                  <a:pt x="9886" y="7706"/>
                  <a:pt x="9936" y="7953"/>
                  <a:pt x="9985" y="8200"/>
                </a:cubicBezTo>
                <a:lnTo>
                  <a:pt x="10019" y="8380"/>
                </a:lnTo>
                <a:cubicBezTo>
                  <a:pt x="10020" y="8381"/>
                  <a:pt x="10020" y="8382"/>
                  <a:pt x="10020" y="8383"/>
                </a:cubicBezTo>
                <a:cubicBezTo>
                  <a:pt x="10028" y="8413"/>
                  <a:pt x="10054" y="8435"/>
                  <a:pt x="10082" y="8435"/>
                </a:cubicBezTo>
                <a:cubicBezTo>
                  <a:pt x="10085" y="8435"/>
                  <a:pt x="10089" y="8435"/>
                  <a:pt x="10093" y="8434"/>
                </a:cubicBezTo>
                <a:cubicBezTo>
                  <a:pt x="10126" y="8429"/>
                  <a:pt x="10147" y="8394"/>
                  <a:pt x="10140" y="8357"/>
                </a:cubicBezTo>
                <a:lnTo>
                  <a:pt x="10104" y="8178"/>
                </a:lnTo>
                <a:cubicBezTo>
                  <a:pt x="10056" y="7931"/>
                  <a:pt x="10007" y="7682"/>
                  <a:pt x="9956" y="7433"/>
                </a:cubicBezTo>
                <a:cubicBezTo>
                  <a:pt x="9946" y="7398"/>
                  <a:pt x="9922" y="7378"/>
                  <a:pt x="9894" y="7378"/>
                </a:cubicBezTo>
                <a:close/>
                <a:moveTo>
                  <a:pt x="10265" y="9224"/>
                </a:moveTo>
                <a:cubicBezTo>
                  <a:pt x="10261" y="9224"/>
                  <a:pt x="10257" y="9224"/>
                  <a:pt x="10253" y="9225"/>
                </a:cubicBezTo>
                <a:cubicBezTo>
                  <a:pt x="10220" y="9232"/>
                  <a:pt x="10199" y="9266"/>
                  <a:pt x="10207" y="9303"/>
                </a:cubicBezTo>
                <a:cubicBezTo>
                  <a:pt x="10280" y="9642"/>
                  <a:pt x="10348" y="9944"/>
                  <a:pt x="10417" y="10224"/>
                </a:cubicBezTo>
                <a:cubicBezTo>
                  <a:pt x="10425" y="10255"/>
                  <a:pt x="10451" y="10276"/>
                  <a:pt x="10479" y="10276"/>
                </a:cubicBezTo>
                <a:cubicBezTo>
                  <a:pt x="10484" y="10276"/>
                  <a:pt x="10488" y="10275"/>
                  <a:pt x="10493" y="10274"/>
                </a:cubicBezTo>
                <a:cubicBezTo>
                  <a:pt x="10525" y="10266"/>
                  <a:pt x="10544" y="10230"/>
                  <a:pt x="10536" y="10194"/>
                </a:cubicBezTo>
                <a:cubicBezTo>
                  <a:pt x="10466" y="9916"/>
                  <a:pt x="10398" y="9617"/>
                  <a:pt x="10327" y="9278"/>
                </a:cubicBezTo>
                <a:cubicBezTo>
                  <a:pt x="10316" y="9243"/>
                  <a:pt x="10293" y="9224"/>
                  <a:pt x="10265" y="9224"/>
                </a:cubicBezTo>
                <a:close/>
                <a:moveTo>
                  <a:pt x="22673" y="11500"/>
                </a:moveTo>
                <a:cubicBezTo>
                  <a:pt x="22667" y="11500"/>
                  <a:pt x="22660" y="11500"/>
                  <a:pt x="22653" y="11500"/>
                </a:cubicBezTo>
                <a:cubicBezTo>
                  <a:pt x="22620" y="11500"/>
                  <a:pt x="22594" y="11530"/>
                  <a:pt x="22596" y="11567"/>
                </a:cubicBezTo>
                <a:cubicBezTo>
                  <a:pt x="22596" y="11573"/>
                  <a:pt x="22596" y="11577"/>
                  <a:pt x="22597" y="11582"/>
                </a:cubicBezTo>
                <a:cubicBezTo>
                  <a:pt x="22604" y="11612"/>
                  <a:pt x="22629" y="11634"/>
                  <a:pt x="22657" y="11634"/>
                </a:cubicBezTo>
                <a:cubicBezTo>
                  <a:pt x="22657" y="11634"/>
                  <a:pt x="22658" y="11634"/>
                  <a:pt x="22659" y="11634"/>
                </a:cubicBezTo>
                <a:cubicBezTo>
                  <a:pt x="22943" y="11634"/>
                  <a:pt x="23229" y="11655"/>
                  <a:pt x="23510" y="11698"/>
                </a:cubicBezTo>
                <a:cubicBezTo>
                  <a:pt x="23513" y="11698"/>
                  <a:pt x="23516" y="11699"/>
                  <a:pt x="23519" y="11699"/>
                </a:cubicBezTo>
                <a:cubicBezTo>
                  <a:pt x="23550" y="11699"/>
                  <a:pt x="23575" y="11674"/>
                  <a:pt x="23578" y="11641"/>
                </a:cubicBezTo>
                <a:cubicBezTo>
                  <a:pt x="23581" y="11605"/>
                  <a:pt x="23556" y="11571"/>
                  <a:pt x="23523" y="11565"/>
                </a:cubicBezTo>
                <a:cubicBezTo>
                  <a:pt x="23242" y="11523"/>
                  <a:pt x="22956" y="11500"/>
                  <a:pt x="22673" y="11500"/>
                </a:cubicBezTo>
                <a:close/>
                <a:moveTo>
                  <a:pt x="21800" y="11570"/>
                </a:moveTo>
                <a:cubicBezTo>
                  <a:pt x="21797" y="11570"/>
                  <a:pt x="21794" y="11570"/>
                  <a:pt x="21791" y="11571"/>
                </a:cubicBezTo>
                <a:cubicBezTo>
                  <a:pt x="21646" y="11594"/>
                  <a:pt x="21502" y="11624"/>
                  <a:pt x="21361" y="11659"/>
                </a:cubicBezTo>
                <a:cubicBezTo>
                  <a:pt x="21222" y="11694"/>
                  <a:pt x="21085" y="11734"/>
                  <a:pt x="20952" y="11779"/>
                </a:cubicBezTo>
                <a:cubicBezTo>
                  <a:pt x="20922" y="11790"/>
                  <a:pt x="20905" y="11824"/>
                  <a:pt x="20913" y="11857"/>
                </a:cubicBezTo>
                <a:cubicBezTo>
                  <a:pt x="20914" y="11859"/>
                  <a:pt x="20914" y="11861"/>
                  <a:pt x="20915" y="11862"/>
                </a:cubicBezTo>
                <a:cubicBezTo>
                  <a:pt x="20924" y="11891"/>
                  <a:pt x="20949" y="11909"/>
                  <a:pt x="20975" y="11909"/>
                </a:cubicBezTo>
                <a:cubicBezTo>
                  <a:pt x="20981" y="11909"/>
                  <a:pt x="20987" y="11908"/>
                  <a:pt x="20993" y="11906"/>
                </a:cubicBezTo>
                <a:cubicBezTo>
                  <a:pt x="21124" y="11862"/>
                  <a:pt x="21257" y="11823"/>
                  <a:pt x="21393" y="11790"/>
                </a:cubicBezTo>
                <a:cubicBezTo>
                  <a:pt x="21531" y="11755"/>
                  <a:pt x="21673" y="11727"/>
                  <a:pt x="21815" y="11703"/>
                </a:cubicBezTo>
                <a:cubicBezTo>
                  <a:pt x="21848" y="11698"/>
                  <a:pt x="21869" y="11664"/>
                  <a:pt x="21863" y="11627"/>
                </a:cubicBezTo>
                <a:cubicBezTo>
                  <a:pt x="21857" y="11594"/>
                  <a:pt x="21830" y="11570"/>
                  <a:pt x="21800" y="11570"/>
                </a:cubicBezTo>
                <a:close/>
                <a:moveTo>
                  <a:pt x="10723" y="11050"/>
                </a:moveTo>
                <a:cubicBezTo>
                  <a:pt x="10717" y="11050"/>
                  <a:pt x="10712" y="11051"/>
                  <a:pt x="10706" y="11053"/>
                </a:cubicBezTo>
                <a:cubicBezTo>
                  <a:pt x="10675" y="11062"/>
                  <a:pt x="10658" y="11097"/>
                  <a:pt x="10666" y="11132"/>
                </a:cubicBezTo>
                <a:cubicBezTo>
                  <a:pt x="10667" y="11133"/>
                  <a:pt x="10667" y="11134"/>
                  <a:pt x="10667" y="11136"/>
                </a:cubicBezTo>
                <a:cubicBezTo>
                  <a:pt x="10766" y="11455"/>
                  <a:pt x="10866" y="11748"/>
                  <a:pt x="10975" y="12030"/>
                </a:cubicBezTo>
                <a:cubicBezTo>
                  <a:pt x="10986" y="12057"/>
                  <a:pt x="11010" y="12073"/>
                  <a:pt x="11035" y="12073"/>
                </a:cubicBezTo>
                <a:cubicBezTo>
                  <a:pt x="11042" y="12073"/>
                  <a:pt x="11049" y="12071"/>
                  <a:pt x="11056" y="12069"/>
                </a:cubicBezTo>
                <a:cubicBezTo>
                  <a:pt x="11087" y="12056"/>
                  <a:pt x="11101" y="12017"/>
                  <a:pt x="11088" y="11982"/>
                </a:cubicBezTo>
                <a:cubicBezTo>
                  <a:pt x="10980" y="11704"/>
                  <a:pt x="10881" y="11416"/>
                  <a:pt x="10784" y="11098"/>
                </a:cubicBezTo>
                <a:cubicBezTo>
                  <a:pt x="10775" y="11069"/>
                  <a:pt x="10750" y="11050"/>
                  <a:pt x="10723" y="11050"/>
                </a:cubicBezTo>
                <a:close/>
                <a:moveTo>
                  <a:pt x="24363" y="11764"/>
                </a:moveTo>
                <a:cubicBezTo>
                  <a:pt x="24336" y="11764"/>
                  <a:pt x="24311" y="11783"/>
                  <a:pt x="24305" y="11812"/>
                </a:cubicBezTo>
                <a:cubicBezTo>
                  <a:pt x="24302" y="11823"/>
                  <a:pt x="24303" y="11835"/>
                  <a:pt x="24305" y="11845"/>
                </a:cubicBezTo>
                <a:cubicBezTo>
                  <a:pt x="24311" y="11869"/>
                  <a:pt x="24327" y="11888"/>
                  <a:pt x="24350" y="11894"/>
                </a:cubicBezTo>
                <a:cubicBezTo>
                  <a:pt x="24611" y="11978"/>
                  <a:pt x="24867" y="12080"/>
                  <a:pt x="25111" y="12200"/>
                </a:cubicBezTo>
                <a:lnTo>
                  <a:pt x="25158" y="12224"/>
                </a:lnTo>
                <a:cubicBezTo>
                  <a:pt x="25166" y="12229"/>
                  <a:pt x="25175" y="12230"/>
                  <a:pt x="25184" y="12230"/>
                </a:cubicBezTo>
                <a:cubicBezTo>
                  <a:pt x="25207" y="12230"/>
                  <a:pt x="25229" y="12217"/>
                  <a:pt x="25239" y="12192"/>
                </a:cubicBezTo>
                <a:cubicBezTo>
                  <a:pt x="25252" y="12159"/>
                  <a:pt x="25237" y="12119"/>
                  <a:pt x="25205" y="12103"/>
                </a:cubicBezTo>
                <a:lnTo>
                  <a:pt x="25158" y="12079"/>
                </a:lnTo>
                <a:cubicBezTo>
                  <a:pt x="24908" y="11956"/>
                  <a:pt x="24646" y="11852"/>
                  <a:pt x="24380" y="11766"/>
                </a:cubicBezTo>
                <a:cubicBezTo>
                  <a:pt x="24374" y="11765"/>
                  <a:pt x="24369" y="11764"/>
                  <a:pt x="24363" y="11764"/>
                </a:cubicBezTo>
                <a:close/>
                <a:moveTo>
                  <a:pt x="20185" y="12120"/>
                </a:moveTo>
                <a:cubicBezTo>
                  <a:pt x="20176" y="12120"/>
                  <a:pt x="20167" y="12122"/>
                  <a:pt x="20158" y="12127"/>
                </a:cubicBezTo>
                <a:cubicBezTo>
                  <a:pt x="19902" y="12267"/>
                  <a:pt x="19658" y="12432"/>
                  <a:pt x="19434" y="12615"/>
                </a:cubicBezTo>
                <a:cubicBezTo>
                  <a:pt x="19413" y="12631"/>
                  <a:pt x="19406" y="12659"/>
                  <a:pt x="19412" y="12684"/>
                </a:cubicBezTo>
                <a:cubicBezTo>
                  <a:pt x="19414" y="12692"/>
                  <a:pt x="19419" y="12701"/>
                  <a:pt x="19424" y="12708"/>
                </a:cubicBezTo>
                <a:cubicBezTo>
                  <a:pt x="19436" y="12727"/>
                  <a:pt x="19456" y="12736"/>
                  <a:pt x="19475" y="12736"/>
                </a:cubicBezTo>
                <a:cubicBezTo>
                  <a:pt x="19488" y="12736"/>
                  <a:pt x="19500" y="12732"/>
                  <a:pt x="19511" y="12723"/>
                </a:cubicBezTo>
                <a:cubicBezTo>
                  <a:pt x="19729" y="12545"/>
                  <a:pt x="19967" y="12385"/>
                  <a:pt x="20218" y="12247"/>
                </a:cubicBezTo>
                <a:cubicBezTo>
                  <a:pt x="20247" y="12231"/>
                  <a:pt x="20257" y="12190"/>
                  <a:pt x="20241" y="12157"/>
                </a:cubicBezTo>
                <a:cubicBezTo>
                  <a:pt x="20230" y="12134"/>
                  <a:pt x="20208" y="12120"/>
                  <a:pt x="20185" y="12120"/>
                </a:cubicBezTo>
                <a:close/>
                <a:moveTo>
                  <a:pt x="25947" y="12554"/>
                </a:moveTo>
                <a:cubicBezTo>
                  <a:pt x="25927" y="12554"/>
                  <a:pt x="25908" y="12565"/>
                  <a:pt x="25897" y="12584"/>
                </a:cubicBezTo>
                <a:cubicBezTo>
                  <a:pt x="25888" y="12599"/>
                  <a:pt x="25886" y="12619"/>
                  <a:pt x="25890" y="12636"/>
                </a:cubicBezTo>
                <a:cubicBezTo>
                  <a:pt x="25895" y="12652"/>
                  <a:pt x="25904" y="12667"/>
                  <a:pt x="25919" y="12676"/>
                </a:cubicBezTo>
                <a:cubicBezTo>
                  <a:pt x="26161" y="12844"/>
                  <a:pt x="26397" y="13032"/>
                  <a:pt x="26621" y="13235"/>
                </a:cubicBezTo>
                <a:cubicBezTo>
                  <a:pt x="26633" y="13246"/>
                  <a:pt x="26648" y="13252"/>
                  <a:pt x="26662" y="13252"/>
                </a:cubicBezTo>
                <a:cubicBezTo>
                  <a:pt x="26680" y="13252"/>
                  <a:pt x="26697" y="13244"/>
                  <a:pt x="26708" y="13229"/>
                </a:cubicBezTo>
                <a:cubicBezTo>
                  <a:pt x="26729" y="13200"/>
                  <a:pt x="26724" y="13158"/>
                  <a:pt x="26697" y="13134"/>
                </a:cubicBezTo>
                <a:cubicBezTo>
                  <a:pt x="26468" y="12927"/>
                  <a:pt x="26228" y="12735"/>
                  <a:pt x="25981" y="12565"/>
                </a:cubicBezTo>
                <a:cubicBezTo>
                  <a:pt x="25971" y="12558"/>
                  <a:pt x="25959" y="12554"/>
                  <a:pt x="25947" y="12554"/>
                </a:cubicBezTo>
                <a:close/>
                <a:moveTo>
                  <a:pt x="11409" y="12797"/>
                </a:moveTo>
                <a:cubicBezTo>
                  <a:pt x="11400" y="12797"/>
                  <a:pt x="11391" y="12799"/>
                  <a:pt x="11382" y="12803"/>
                </a:cubicBezTo>
                <a:cubicBezTo>
                  <a:pt x="11357" y="12817"/>
                  <a:pt x="11346" y="12848"/>
                  <a:pt x="11353" y="12878"/>
                </a:cubicBezTo>
                <a:cubicBezTo>
                  <a:pt x="11354" y="12884"/>
                  <a:pt x="11356" y="12888"/>
                  <a:pt x="11360" y="12893"/>
                </a:cubicBezTo>
                <a:cubicBezTo>
                  <a:pt x="11505" y="13182"/>
                  <a:pt x="11664" y="13455"/>
                  <a:pt x="11833" y="13707"/>
                </a:cubicBezTo>
                <a:cubicBezTo>
                  <a:pt x="11845" y="13726"/>
                  <a:pt x="11865" y="13737"/>
                  <a:pt x="11885" y="13737"/>
                </a:cubicBezTo>
                <a:cubicBezTo>
                  <a:pt x="11897" y="13737"/>
                  <a:pt x="11909" y="13733"/>
                  <a:pt x="11919" y="13724"/>
                </a:cubicBezTo>
                <a:cubicBezTo>
                  <a:pt x="11946" y="13704"/>
                  <a:pt x="11951" y="13662"/>
                  <a:pt x="11931" y="13631"/>
                </a:cubicBezTo>
                <a:cubicBezTo>
                  <a:pt x="11766" y="13385"/>
                  <a:pt x="11610" y="13115"/>
                  <a:pt x="11466" y="12833"/>
                </a:cubicBezTo>
                <a:cubicBezTo>
                  <a:pt x="11454" y="12810"/>
                  <a:pt x="11432" y="12797"/>
                  <a:pt x="11409" y="12797"/>
                </a:cubicBezTo>
                <a:close/>
                <a:moveTo>
                  <a:pt x="18848" y="13219"/>
                </a:moveTo>
                <a:cubicBezTo>
                  <a:pt x="18832" y="13219"/>
                  <a:pt x="18816" y="13226"/>
                  <a:pt x="18804" y="13239"/>
                </a:cubicBezTo>
                <a:cubicBezTo>
                  <a:pt x="18619" y="13460"/>
                  <a:pt x="18452" y="13692"/>
                  <a:pt x="18268" y="13951"/>
                </a:cubicBezTo>
                <a:cubicBezTo>
                  <a:pt x="18256" y="13968"/>
                  <a:pt x="18253" y="13989"/>
                  <a:pt x="18259" y="14009"/>
                </a:cubicBezTo>
                <a:cubicBezTo>
                  <a:pt x="18262" y="14022"/>
                  <a:pt x="18269" y="14035"/>
                  <a:pt x="18281" y="14045"/>
                </a:cubicBezTo>
                <a:cubicBezTo>
                  <a:pt x="18293" y="14055"/>
                  <a:pt x="18307" y="14060"/>
                  <a:pt x="18320" y="14060"/>
                </a:cubicBezTo>
                <a:cubicBezTo>
                  <a:pt x="18338" y="14060"/>
                  <a:pt x="18355" y="14052"/>
                  <a:pt x="18366" y="14036"/>
                </a:cubicBezTo>
                <a:cubicBezTo>
                  <a:pt x="18549" y="13779"/>
                  <a:pt x="18715" y="13549"/>
                  <a:pt x="18897" y="13331"/>
                </a:cubicBezTo>
                <a:cubicBezTo>
                  <a:pt x="18920" y="13305"/>
                  <a:pt x="18917" y="13263"/>
                  <a:pt x="18891" y="13237"/>
                </a:cubicBezTo>
                <a:cubicBezTo>
                  <a:pt x="18879" y="13225"/>
                  <a:pt x="18863" y="13219"/>
                  <a:pt x="18848" y="13219"/>
                </a:cubicBezTo>
                <a:close/>
                <a:moveTo>
                  <a:pt x="27299" y="13772"/>
                </a:moveTo>
                <a:cubicBezTo>
                  <a:pt x="27284" y="13772"/>
                  <a:pt x="27269" y="13777"/>
                  <a:pt x="27258" y="13790"/>
                </a:cubicBezTo>
                <a:cubicBezTo>
                  <a:pt x="27242" y="13806"/>
                  <a:pt x="27236" y="13830"/>
                  <a:pt x="27242" y="13854"/>
                </a:cubicBezTo>
                <a:cubicBezTo>
                  <a:pt x="27245" y="13864"/>
                  <a:pt x="27249" y="13875"/>
                  <a:pt x="27258" y="13884"/>
                </a:cubicBezTo>
                <a:cubicBezTo>
                  <a:pt x="27455" y="14111"/>
                  <a:pt x="27646" y="14355"/>
                  <a:pt x="27821" y="14608"/>
                </a:cubicBezTo>
                <a:cubicBezTo>
                  <a:pt x="27834" y="14626"/>
                  <a:pt x="27853" y="14635"/>
                  <a:pt x="27872" y="14635"/>
                </a:cubicBezTo>
                <a:cubicBezTo>
                  <a:pt x="27884" y="14635"/>
                  <a:pt x="27897" y="14631"/>
                  <a:pt x="27907" y="14623"/>
                </a:cubicBezTo>
                <a:cubicBezTo>
                  <a:pt x="27934" y="14601"/>
                  <a:pt x="27938" y="14560"/>
                  <a:pt x="27918" y="14530"/>
                </a:cubicBezTo>
                <a:cubicBezTo>
                  <a:pt x="27740" y="14272"/>
                  <a:pt x="27546" y="14025"/>
                  <a:pt x="27345" y="13794"/>
                </a:cubicBezTo>
                <a:cubicBezTo>
                  <a:pt x="27332" y="13779"/>
                  <a:pt x="27315" y="13772"/>
                  <a:pt x="27299" y="13772"/>
                </a:cubicBezTo>
                <a:close/>
                <a:moveTo>
                  <a:pt x="12451" y="14328"/>
                </a:moveTo>
                <a:cubicBezTo>
                  <a:pt x="12436" y="14328"/>
                  <a:pt x="12421" y="14335"/>
                  <a:pt x="12410" y="14347"/>
                </a:cubicBezTo>
                <a:cubicBezTo>
                  <a:pt x="12394" y="14364"/>
                  <a:pt x="12389" y="14388"/>
                  <a:pt x="12395" y="14410"/>
                </a:cubicBezTo>
                <a:cubicBezTo>
                  <a:pt x="12398" y="14422"/>
                  <a:pt x="12403" y="14433"/>
                  <a:pt x="12412" y="14442"/>
                </a:cubicBezTo>
                <a:cubicBezTo>
                  <a:pt x="12623" y="14666"/>
                  <a:pt x="12855" y="14872"/>
                  <a:pt x="13101" y="15055"/>
                </a:cubicBezTo>
                <a:cubicBezTo>
                  <a:pt x="13112" y="15064"/>
                  <a:pt x="13125" y="15068"/>
                  <a:pt x="13137" y="15068"/>
                </a:cubicBezTo>
                <a:cubicBezTo>
                  <a:pt x="13156" y="15068"/>
                  <a:pt x="13175" y="15058"/>
                  <a:pt x="13186" y="15039"/>
                </a:cubicBezTo>
                <a:cubicBezTo>
                  <a:pt x="13205" y="15008"/>
                  <a:pt x="13196" y="14967"/>
                  <a:pt x="13167" y="14945"/>
                </a:cubicBezTo>
                <a:cubicBezTo>
                  <a:pt x="12928" y="14767"/>
                  <a:pt x="12701" y="14566"/>
                  <a:pt x="12496" y="14348"/>
                </a:cubicBezTo>
                <a:cubicBezTo>
                  <a:pt x="12484" y="14335"/>
                  <a:pt x="12467" y="14328"/>
                  <a:pt x="12451" y="14328"/>
                </a:cubicBezTo>
                <a:close/>
                <a:moveTo>
                  <a:pt x="17786" y="14639"/>
                </a:moveTo>
                <a:cubicBezTo>
                  <a:pt x="17769" y="14639"/>
                  <a:pt x="17753" y="14646"/>
                  <a:pt x="17742" y="14660"/>
                </a:cubicBezTo>
                <a:cubicBezTo>
                  <a:pt x="17532" y="14920"/>
                  <a:pt x="17339" y="15114"/>
                  <a:pt x="17136" y="15273"/>
                </a:cubicBezTo>
                <a:cubicBezTo>
                  <a:pt x="17115" y="15289"/>
                  <a:pt x="17108" y="15317"/>
                  <a:pt x="17114" y="15343"/>
                </a:cubicBezTo>
                <a:cubicBezTo>
                  <a:pt x="17117" y="15350"/>
                  <a:pt x="17120" y="15359"/>
                  <a:pt x="17124" y="15366"/>
                </a:cubicBezTo>
                <a:cubicBezTo>
                  <a:pt x="17137" y="15385"/>
                  <a:pt x="17157" y="15395"/>
                  <a:pt x="17176" y="15395"/>
                </a:cubicBezTo>
                <a:cubicBezTo>
                  <a:pt x="17188" y="15395"/>
                  <a:pt x="17200" y="15391"/>
                  <a:pt x="17211" y="15382"/>
                </a:cubicBezTo>
                <a:cubicBezTo>
                  <a:pt x="17421" y="15218"/>
                  <a:pt x="17620" y="15017"/>
                  <a:pt x="17836" y="14752"/>
                </a:cubicBezTo>
                <a:cubicBezTo>
                  <a:pt x="17858" y="14724"/>
                  <a:pt x="17855" y="14682"/>
                  <a:pt x="17829" y="14657"/>
                </a:cubicBezTo>
                <a:cubicBezTo>
                  <a:pt x="17816" y="14645"/>
                  <a:pt x="17801" y="14639"/>
                  <a:pt x="17786" y="14639"/>
                </a:cubicBezTo>
                <a:close/>
                <a:moveTo>
                  <a:pt x="13895" y="15400"/>
                </a:moveTo>
                <a:cubicBezTo>
                  <a:pt x="13872" y="15400"/>
                  <a:pt x="13851" y="15415"/>
                  <a:pt x="13841" y="15440"/>
                </a:cubicBezTo>
                <a:cubicBezTo>
                  <a:pt x="13836" y="15454"/>
                  <a:pt x="13835" y="15469"/>
                  <a:pt x="13839" y="15483"/>
                </a:cubicBezTo>
                <a:cubicBezTo>
                  <a:pt x="13843" y="15502"/>
                  <a:pt x="13856" y="15519"/>
                  <a:pt x="13874" y="15529"/>
                </a:cubicBezTo>
                <a:cubicBezTo>
                  <a:pt x="14151" y="15663"/>
                  <a:pt x="14432" y="15768"/>
                  <a:pt x="14711" y="15837"/>
                </a:cubicBezTo>
                <a:cubicBezTo>
                  <a:pt x="14716" y="15839"/>
                  <a:pt x="14721" y="15839"/>
                  <a:pt x="14725" y="15839"/>
                </a:cubicBezTo>
                <a:cubicBezTo>
                  <a:pt x="14754" y="15839"/>
                  <a:pt x="14778" y="15818"/>
                  <a:pt x="14782" y="15787"/>
                </a:cubicBezTo>
                <a:cubicBezTo>
                  <a:pt x="14789" y="15751"/>
                  <a:pt x="14767" y="15716"/>
                  <a:pt x="14733" y="15707"/>
                </a:cubicBezTo>
                <a:cubicBezTo>
                  <a:pt x="14463" y="15639"/>
                  <a:pt x="14189" y="15538"/>
                  <a:pt x="13921" y="15407"/>
                </a:cubicBezTo>
                <a:cubicBezTo>
                  <a:pt x="13913" y="15403"/>
                  <a:pt x="13904" y="15400"/>
                  <a:pt x="13895" y="15400"/>
                </a:cubicBezTo>
                <a:close/>
                <a:moveTo>
                  <a:pt x="16417" y="15670"/>
                </a:moveTo>
                <a:cubicBezTo>
                  <a:pt x="16411" y="15670"/>
                  <a:pt x="16406" y="15671"/>
                  <a:pt x="16400" y="15673"/>
                </a:cubicBezTo>
                <a:cubicBezTo>
                  <a:pt x="16334" y="15695"/>
                  <a:pt x="16267" y="15715"/>
                  <a:pt x="16200" y="15732"/>
                </a:cubicBezTo>
                <a:cubicBezTo>
                  <a:pt x="16001" y="15781"/>
                  <a:pt x="15791" y="15808"/>
                  <a:pt x="15576" y="15811"/>
                </a:cubicBezTo>
                <a:cubicBezTo>
                  <a:pt x="15542" y="15811"/>
                  <a:pt x="15516" y="15842"/>
                  <a:pt x="15518" y="15878"/>
                </a:cubicBezTo>
                <a:cubicBezTo>
                  <a:pt x="15518" y="15883"/>
                  <a:pt x="15518" y="15888"/>
                  <a:pt x="15519" y="15892"/>
                </a:cubicBezTo>
                <a:cubicBezTo>
                  <a:pt x="15527" y="15922"/>
                  <a:pt x="15554" y="15944"/>
                  <a:pt x="15583" y="15944"/>
                </a:cubicBezTo>
                <a:cubicBezTo>
                  <a:pt x="15807" y="15941"/>
                  <a:pt x="16025" y="15914"/>
                  <a:pt x="16233" y="15862"/>
                </a:cubicBezTo>
                <a:cubicBezTo>
                  <a:pt x="16303" y="15845"/>
                  <a:pt x="16372" y="15825"/>
                  <a:pt x="16441" y="15801"/>
                </a:cubicBezTo>
                <a:cubicBezTo>
                  <a:pt x="16473" y="15790"/>
                  <a:pt x="16488" y="15752"/>
                  <a:pt x="16479" y="15718"/>
                </a:cubicBezTo>
                <a:cubicBezTo>
                  <a:pt x="16469" y="15689"/>
                  <a:pt x="16444" y="15670"/>
                  <a:pt x="16417" y="15670"/>
                </a:cubicBezTo>
                <a:close/>
                <a:moveTo>
                  <a:pt x="28358" y="15294"/>
                </a:moveTo>
                <a:cubicBezTo>
                  <a:pt x="28348" y="15294"/>
                  <a:pt x="28337" y="15296"/>
                  <a:pt x="28328" y="15302"/>
                </a:cubicBezTo>
                <a:cubicBezTo>
                  <a:pt x="28305" y="15317"/>
                  <a:pt x="28294" y="15347"/>
                  <a:pt x="28301" y="15376"/>
                </a:cubicBezTo>
                <a:cubicBezTo>
                  <a:pt x="28303" y="15381"/>
                  <a:pt x="28305" y="15388"/>
                  <a:pt x="28308" y="15393"/>
                </a:cubicBezTo>
                <a:cubicBezTo>
                  <a:pt x="28456" y="15663"/>
                  <a:pt x="28593" y="15944"/>
                  <a:pt x="28715" y="16229"/>
                </a:cubicBezTo>
                <a:cubicBezTo>
                  <a:pt x="28726" y="16255"/>
                  <a:pt x="28749" y="16270"/>
                  <a:pt x="28773" y="16270"/>
                </a:cubicBezTo>
                <a:cubicBezTo>
                  <a:pt x="28781" y="16270"/>
                  <a:pt x="28789" y="16269"/>
                  <a:pt x="28797" y="16265"/>
                </a:cubicBezTo>
                <a:cubicBezTo>
                  <a:pt x="28828" y="16251"/>
                  <a:pt x="28840" y="16211"/>
                  <a:pt x="28826" y="16177"/>
                </a:cubicBezTo>
                <a:cubicBezTo>
                  <a:pt x="28703" y="15888"/>
                  <a:pt x="28563" y="15602"/>
                  <a:pt x="28413" y="15329"/>
                </a:cubicBezTo>
                <a:cubicBezTo>
                  <a:pt x="28401" y="15306"/>
                  <a:pt x="28379" y="15294"/>
                  <a:pt x="28358" y="15294"/>
                </a:cubicBezTo>
                <a:close/>
                <a:moveTo>
                  <a:pt x="29094" y="17018"/>
                </a:moveTo>
                <a:cubicBezTo>
                  <a:pt x="29088" y="17018"/>
                  <a:pt x="29082" y="17019"/>
                  <a:pt x="29076" y="17021"/>
                </a:cubicBezTo>
                <a:cubicBezTo>
                  <a:pt x="29045" y="17031"/>
                  <a:pt x="29028" y="17066"/>
                  <a:pt x="29036" y="17100"/>
                </a:cubicBezTo>
                <a:cubicBezTo>
                  <a:pt x="29036" y="17101"/>
                  <a:pt x="29038" y="17102"/>
                  <a:pt x="29038" y="17103"/>
                </a:cubicBezTo>
                <a:cubicBezTo>
                  <a:pt x="29112" y="17342"/>
                  <a:pt x="29176" y="17583"/>
                  <a:pt x="29232" y="17823"/>
                </a:cubicBezTo>
                <a:cubicBezTo>
                  <a:pt x="29245" y="17884"/>
                  <a:pt x="29259" y="17946"/>
                  <a:pt x="29270" y="18008"/>
                </a:cubicBezTo>
                <a:cubicBezTo>
                  <a:pt x="29278" y="18038"/>
                  <a:pt x="29306" y="18063"/>
                  <a:pt x="29336" y="18063"/>
                </a:cubicBezTo>
                <a:cubicBezTo>
                  <a:pt x="29338" y="18063"/>
                  <a:pt x="29341" y="18063"/>
                  <a:pt x="29344" y="18063"/>
                </a:cubicBezTo>
                <a:cubicBezTo>
                  <a:pt x="29377" y="18055"/>
                  <a:pt x="29399" y="18021"/>
                  <a:pt x="29391" y="17985"/>
                </a:cubicBezTo>
                <a:cubicBezTo>
                  <a:pt x="29378" y="17922"/>
                  <a:pt x="29364" y="17860"/>
                  <a:pt x="29351" y="17797"/>
                </a:cubicBezTo>
                <a:cubicBezTo>
                  <a:pt x="29296" y="17553"/>
                  <a:pt x="29229" y="17307"/>
                  <a:pt x="29154" y="17066"/>
                </a:cubicBezTo>
                <a:cubicBezTo>
                  <a:pt x="29145" y="17037"/>
                  <a:pt x="29120" y="17018"/>
                  <a:pt x="29094" y="17018"/>
                </a:cubicBezTo>
                <a:close/>
                <a:moveTo>
                  <a:pt x="29455" y="18861"/>
                </a:moveTo>
                <a:cubicBezTo>
                  <a:pt x="29454" y="18861"/>
                  <a:pt x="29454" y="18861"/>
                  <a:pt x="29453" y="18861"/>
                </a:cubicBezTo>
                <a:cubicBezTo>
                  <a:pt x="29419" y="18862"/>
                  <a:pt x="29394" y="18893"/>
                  <a:pt x="29396" y="18929"/>
                </a:cubicBezTo>
                <a:cubicBezTo>
                  <a:pt x="29418" y="19253"/>
                  <a:pt x="29414" y="19563"/>
                  <a:pt x="29384" y="19851"/>
                </a:cubicBezTo>
                <a:cubicBezTo>
                  <a:pt x="29383" y="19860"/>
                  <a:pt x="29383" y="19868"/>
                  <a:pt x="29385" y="19877"/>
                </a:cubicBezTo>
                <a:cubicBezTo>
                  <a:pt x="29391" y="19902"/>
                  <a:pt x="29411" y="19923"/>
                  <a:pt x="29437" y="19928"/>
                </a:cubicBezTo>
                <a:cubicBezTo>
                  <a:pt x="29440" y="19928"/>
                  <a:pt x="29443" y="19929"/>
                  <a:pt x="29446" y="19929"/>
                </a:cubicBezTo>
                <a:cubicBezTo>
                  <a:pt x="29477" y="19929"/>
                  <a:pt x="29502" y="19905"/>
                  <a:pt x="29505" y="19872"/>
                </a:cubicBezTo>
                <a:cubicBezTo>
                  <a:pt x="29536" y="19575"/>
                  <a:pt x="29542" y="19257"/>
                  <a:pt x="29519" y="18926"/>
                </a:cubicBezTo>
                <a:cubicBezTo>
                  <a:pt x="29516" y="18889"/>
                  <a:pt x="29488" y="18861"/>
                  <a:pt x="29455" y="18861"/>
                </a:cubicBezTo>
                <a:close/>
                <a:moveTo>
                  <a:pt x="29244" y="20693"/>
                </a:moveTo>
                <a:cubicBezTo>
                  <a:pt x="29220" y="20693"/>
                  <a:pt x="29198" y="20708"/>
                  <a:pt x="29188" y="20733"/>
                </a:cubicBezTo>
                <a:cubicBezTo>
                  <a:pt x="29086" y="21021"/>
                  <a:pt x="28945" y="21279"/>
                  <a:pt x="28772" y="21501"/>
                </a:cubicBezTo>
                <a:cubicBezTo>
                  <a:pt x="28758" y="21518"/>
                  <a:pt x="28754" y="21540"/>
                  <a:pt x="28759" y="21560"/>
                </a:cubicBezTo>
                <a:cubicBezTo>
                  <a:pt x="28763" y="21574"/>
                  <a:pt x="28769" y="21586"/>
                  <a:pt x="28779" y="21595"/>
                </a:cubicBezTo>
                <a:cubicBezTo>
                  <a:pt x="28792" y="21607"/>
                  <a:pt x="28807" y="21613"/>
                  <a:pt x="28821" y="21613"/>
                </a:cubicBezTo>
                <a:cubicBezTo>
                  <a:pt x="28838" y="21613"/>
                  <a:pt x="28854" y="21605"/>
                  <a:pt x="28866" y="21591"/>
                </a:cubicBezTo>
                <a:cubicBezTo>
                  <a:pt x="29048" y="21358"/>
                  <a:pt x="29196" y="21088"/>
                  <a:pt x="29304" y="20787"/>
                </a:cubicBezTo>
                <a:cubicBezTo>
                  <a:pt x="29315" y="20753"/>
                  <a:pt x="29299" y="20713"/>
                  <a:pt x="29268" y="20698"/>
                </a:cubicBezTo>
                <a:cubicBezTo>
                  <a:pt x="29260" y="20694"/>
                  <a:pt x="29252" y="20693"/>
                  <a:pt x="29244" y="20693"/>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5" name="Google Shape;175;p6"/>
          <p:cNvSpPr/>
          <p:nvPr/>
        </p:nvSpPr>
        <p:spPr>
          <a:xfrm rot="-10431843">
            <a:off x="-72187" y="-158169"/>
            <a:ext cx="694643" cy="1088385"/>
          </a:xfrm>
          <a:custGeom>
            <a:avLst/>
            <a:gdLst/>
            <a:ahLst/>
            <a:cxnLst/>
            <a:rect l="l" t="t" r="r" b="b"/>
            <a:pathLst>
              <a:path w="14343" h="22473" extrusionOk="0">
                <a:moveTo>
                  <a:pt x="14283" y="0"/>
                </a:moveTo>
                <a:cubicBezTo>
                  <a:pt x="14278" y="0"/>
                  <a:pt x="14274" y="1"/>
                  <a:pt x="14269" y="2"/>
                </a:cubicBezTo>
                <a:cubicBezTo>
                  <a:pt x="14076" y="49"/>
                  <a:pt x="13869" y="90"/>
                  <a:pt x="13618" y="128"/>
                </a:cubicBezTo>
                <a:cubicBezTo>
                  <a:pt x="13588" y="133"/>
                  <a:pt x="13567" y="161"/>
                  <a:pt x="13572" y="192"/>
                </a:cubicBezTo>
                <a:cubicBezTo>
                  <a:pt x="13576" y="219"/>
                  <a:pt x="13599" y="239"/>
                  <a:pt x="13626" y="239"/>
                </a:cubicBezTo>
                <a:cubicBezTo>
                  <a:pt x="13629" y="239"/>
                  <a:pt x="13632" y="238"/>
                  <a:pt x="13635" y="238"/>
                </a:cubicBezTo>
                <a:cubicBezTo>
                  <a:pt x="13889" y="199"/>
                  <a:pt x="14098" y="158"/>
                  <a:pt x="14295" y="110"/>
                </a:cubicBezTo>
                <a:cubicBezTo>
                  <a:pt x="14325" y="102"/>
                  <a:pt x="14343" y="73"/>
                  <a:pt x="14336" y="43"/>
                </a:cubicBezTo>
                <a:cubicBezTo>
                  <a:pt x="14330" y="17"/>
                  <a:pt x="14308" y="0"/>
                  <a:pt x="14283" y="0"/>
                </a:cubicBezTo>
                <a:close/>
                <a:moveTo>
                  <a:pt x="12856" y="233"/>
                </a:moveTo>
                <a:cubicBezTo>
                  <a:pt x="12853" y="233"/>
                  <a:pt x="12851" y="233"/>
                  <a:pt x="12848" y="234"/>
                </a:cubicBezTo>
                <a:cubicBezTo>
                  <a:pt x="12559" y="272"/>
                  <a:pt x="12317" y="308"/>
                  <a:pt x="12076" y="353"/>
                </a:cubicBezTo>
                <a:cubicBezTo>
                  <a:pt x="12046" y="360"/>
                  <a:pt x="12026" y="389"/>
                  <a:pt x="12032" y="419"/>
                </a:cubicBezTo>
                <a:cubicBezTo>
                  <a:pt x="12036" y="445"/>
                  <a:pt x="12060" y="464"/>
                  <a:pt x="12087" y="464"/>
                </a:cubicBezTo>
                <a:cubicBezTo>
                  <a:pt x="12090" y="464"/>
                  <a:pt x="12093" y="464"/>
                  <a:pt x="12096" y="462"/>
                </a:cubicBezTo>
                <a:cubicBezTo>
                  <a:pt x="12336" y="418"/>
                  <a:pt x="12576" y="382"/>
                  <a:pt x="12862" y="345"/>
                </a:cubicBezTo>
                <a:cubicBezTo>
                  <a:pt x="12893" y="341"/>
                  <a:pt x="12915" y="313"/>
                  <a:pt x="12910" y="282"/>
                </a:cubicBezTo>
                <a:cubicBezTo>
                  <a:pt x="12906" y="254"/>
                  <a:pt x="12883" y="233"/>
                  <a:pt x="12856" y="233"/>
                </a:cubicBezTo>
                <a:close/>
                <a:moveTo>
                  <a:pt x="11334" y="548"/>
                </a:moveTo>
                <a:cubicBezTo>
                  <a:pt x="11328" y="548"/>
                  <a:pt x="11321" y="549"/>
                  <a:pt x="11315" y="551"/>
                </a:cubicBezTo>
                <a:cubicBezTo>
                  <a:pt x="11092" y="628"/>
                  <a:pt x="10892" y="718"/>
                  <a:pt x="10705" y="827"/>
                </a:cubicBezTo>
                <a:cubicBezTo>
                  <a:pt x="10670" y="846"/>
                  <a:pt x="10636" y="867"/>
                  <a:pt x="10603" y="888"/>
                </a:cubicBezTo>
                <a:cubicBezTo>
                  <a:pt x="10576" y="905"/>
                  <a:pt x="10569" y="939"/>
                  <a:pt x="10585" y="965"/>
                </a:cubicBezTo>
                <a:cubicBezTo>
                  <a:pt x="10595" y="982"/>
                  <a:pt x="10614" y="991"/>
                  <a:pt x="10632" y="991"/>
                </a:cubicBezTo>
                <a:cubicBezTo>
                  <a:pt x="10642" y="991"/>
                  <a:pt x="10653" y="988"/>
                  <a:pt x="10662" y="983"/>
                </a:cubicBezTo>
                <a:cubicBezTo>
                  <a:pt x="10695" y="962"/>
                  <a:pt x="10728" y="942"/>
                  <a:pt x="10761" y="923"/>
                </a:cubicBezTo>
                <a:cubicBezTo>
                  <a:pt x="10941" y="818"/>
                  <a:pt x="11136" y="731"/>
                  <a:pt x="11352" y="656"/>
                </a:cubicBezTo>
                <a:cubicBezTo>
                  <a:pt x="11382" y="646"/>
                  <a:pt x="11397" y="614"/>
                  <a:pt x="11386" y="585"/>
                </a:cubicBezTo>
                <a:cubicBezTo>
                  <a:pt x="11378" y="563"/>
                  <a:pt x="11357" y="548"/>
                  <a:pt x="11334" y="548"/>
                </a:cubicBezTo>
                <a:close/>
                <a:moveTo>
                  <a:pt x="10028" y="1368"/>
                </a:moveTo>
                <a:cubicBezTo>
                  <a:pt x="10013" y="1368"/>
                  <a:pt x="9999" y="1373"/>
                  <a:pt x="9989" y="1384"/>
                </a:cubicBezTo>
                <a:cubicBezTo>
                  <a:pt x="9813" y="1561"/>
                  <a:pt x="9645" y="1765"/>
                  <a:pt x="9486" y="1990"/>
                </a:cubicBezTo>
                <a:cubicBezTo>
                  <a:pt x="9469" y="2016"/>
                  <a:pt x="9476" y="2050"/>
                  <a:pt x="9500" y="2068"/>
                </a:cubicBezTo>
                <a:cubicBezTo>
                  <a:pt x="9510" y="2074"/>
                  <a:pt x="9522" y="2078"/>
                  <a:pt x="9532" y="2078"/>
                </a:cubicBezTo>
                <a:cubicBezTo>
                  <a:pt x="9550" y="2078"/>
                  <a:pt x="9567" y="2069"/>
                  <a:pt x="9578" y="2054"/>
                </a:cubicBezTo>
                <a:cubicBezTo>
                  <a:pt x="9732" y="1833"/>
                  <a:pt x="9897" y="1634"/>
                  <a:pt x="10068" y="1462"/>
                </a:cubicBezTo>
                <a:cubicBezTo>
                  <a:pt x="10089" y="1441"/>
                  <a:pt x="10089" y="1406"/>
                  <a:pt x="10068" y="1384"/>
                </a:cubicBezTo>
                <a:cubicBezTo>
                  <a:pt x="10056" y="1373"/>
                  <a:pt x="10042" y="1368"/>
                  <a:pt x="10028" y="1368"/>
                </a:cubicBezTo>
                <a:close/>
                <a:moveTo>
                  <a:pt x="9128" y="2632"/>
                </a:moveTo>
                <a:cubicBezTo>
                  <a:pt x="9109" y="2632"/>
                  <a:pt x="9090" y="2643"/>
                  <a:pt x="9079" y="2661"/>
                </a:cubicBezTo>
                <a:cubicBezTo>
                  <a:pt x="9048" y="2720"/>
                  <a:pt x="9019" y="2778"/>
                  <a:pt x="8989" y="2838"/>
                </a:cubicBezTo>
                <a:cubicBezTo>
                  <a:pt x="8905" y="3006"/>
                  <a:pt x="8823" y="3184"/>
                  <a:pt x="8745" y="3368"/>
                </a:cubicBezTo>
                <a:cubicBezTo>
                  <a:pt x="8733" y="3396"/>
                  <a:pt x="8746" y="3429"/>
                  <a:pt x="8774" y="3441"/>
                </a:cubicBezTo>
                <a:cubicBezTo>
                  <a:pt x="8781" y="3444"/>
                  <a:pt x="8789" y="3445"/>
                  <a:pt x="8796" y="3445"/>
                </a:cubicBezTo>
                <a:cubicBezTo>
                  <a:pt x="8818" y="3445"/>
                  <a:pt x="8838" y="3433"/>
                  <a:pt x="8847" y="3412"/>
                </a:cubicBezTo>
                <a:cubicBezTo>
                  <a:pt x="8925" y="3230"/>
                  <a:pt x="9006" y="3054"/>
                  <a:pt x="9088" y="2887"/>
                </a:cubicBezTo>
                <a:cubicBezTo>
                  <a:pt x="9117" y="2830"/>
                  <a:pt x="9147" y="2771"/>
                  <a:pt x="9178" y="2713"/>
                </a:cubicBezTo>
                <a:cubicBezTo>
                  <a:pt x="9193" y="2686"/>
                  <a:pt x="9182" y="2652"/>
                  <a:pt x="9154" y="2639"/>
                </a:cubicBezTo>
                <a:cubicBezTo>
                  <a:pt x="9146" y="2634"/>
                  <a:pt x="9137" y="2632"/>
                  <a:pt x="9128" y="2632"/>
                </a:cubicBezTo>
                <a:close/>
                <a:moveTo>
                  <a:pt x="8515" y="4060"/>
                </a:moveTo>
                <a:cubicBezTo>
                  <a:pt x="8491" y="4060"/>
                  <a:pt x="8470" y="4074"/>
                  <a:pt x="8462" y="4097"/>
                </a:cubicBezTo>
                <a:cubicBezTo>
                  <a:pt x="8381" y="4324"/>
                  <a:pt x="8301" y="4567"/>
                  <a:pt x="8216" y="4838"/>
                </a:cubicBezTo>
                <a:cubicBezTo>
                  <a:pt x="8208" y="4867"/>
                  <a:pt x="8224" y="4898"/>
                  <a:pt x="8254" y="4908"/>
                </a:cubicBezTo>
                <a:cubicBezTo>
                  <a:pt x="8259" y="4909"/>
                  <a:pt x="8264" y="4910"/>
                  <a:pt x="8270" y="4910"/>
                </a:cubicBezTo>
                <a:cubicBezTo>
                  <a:pt x="8293" y="4910"/>
                  <a:pt x="8316" y="4895"/>
                  <a:pt x="8322" y="4870"/>
                </a:cubicBezTo>
                <a:cubicBezTo>
                  <a:pt x="8406" y="4601"/>
                  <a:pt x="8486" y="4360"/>
                  <a:pt x="8567" y="4134"/>
                </a:cubicBezTo>
                <a:cubicBezTo>
                  <a:pt x="8576" y="4105"/>
                  <a:pt x="8561" y="4073"/>
                  <a:pt x="8533" y="4063"/>
                </a:cubicBezTo>
                <a:cubicBezTo>
                  <a:pt x="8527" y="4061"/>
                  <a:pt x="8521" y="4060"/>
                  <a:pt x="8515" y="4060"/>
                </a:cubicBezTo>
                <a:close/>
                <a:moveTo>
                  <a:pt x="8048" y="5545"/>
                </a:moveTo>
                <a:cubicBezTo>
                  <a:pt x="8023" y="5545"/>
                  <a:pt x="8001" y="5561"/>
                  <a:pt x="7994" y="5585"/>
                </a:cubicBezTo>
                <a:cubicBezTo>
                  <a:pt x="7956" y="5718"/>
                  <a:pt x="7918" y="5852"/>
                  <a:pt x="7880" y="5985"/>
                </a:cubicBezTo>
                <a:lnTo>
                  <a:pt x="7780" y="6333"/>
                </a:lnTo>
                <a:cubicBezTo>
                  <a:pt x="7772" y="6363"/>
                  <a:pt x="7789" y="6394"/>
                  <a:pt x="7819" y="6402"/>
                </a:cubicBezTo>
                <a:cubicBezTo>
                  <a:pt x="7823" y="6403"/>
                  <a:pt x="7829" y="6404"/>
                  <a:pt x="7834" y="6404"/>
                </a:cubicBezTo>
                <a:cubicBezTo>
                  <a:pt x="7858" y="6404"/>
                  <a:pt x="7880" y="6388"/>
                  <a:pt x="7887" y="6364"/>
                </a:cubicBezTo>
                <a:lnTo>
                  <a:pt x="7987" y="6016"/>
                </a:lnTo>
                <a:cubicBezTo>
                  <a:pt x="8025" y="5883"/>
                  <a:pt x="8062" y="5749"/>
                  <a:pt x="8101" y="5616"/>
                </a:cubicBezTo>
                <a:cubicBezTo>
                  <a:pt x="8109" y="5586"/>
                  <a:pt x="8092" y="5556"/>
                  <a:pt x="8064" y="5547"/>
                </a:cubicBezTo>
                <a:cubicBezTo>
                  <a:pt x="8058" y="5546"/>
                  <a:pt x="8053" y="5545"/>
                  <a:pt x="8048" y="5545"/>
                </a:cubicBezTo>
                <a:close/>
                <a:moveTo>
                  <a:pt x="7613" y="7039"/>
                </a:moveTo>
                <a:cubicBezTo>
                  <a:pt x="7589" y="7039"/>
                  <a:pt x="7567" y="7055"/>
                  <a:pt x="7559" y="7078"/>
                </a:cubicBezTo>
                <a:cubicBezTo>
                  <a:pt x="7522" y="7201"/>
                  <a:pt x="7482" y="7324"/>
                  <a:pt x="7443" y="7446"/>
                </a:cubicBezTo>
                <a:cubicBezTo>
                  <a:pt x="7402" y="7570"/>
                  <a:pt x="7361" y="7693"/>
                  <a:pt x="7317" y="7815"/>
                </a:cubicBezTo>
                <a:cubicBezTo>
                  <a:pt x="7306" y="7844"/>
                  <a:pt x="7321" y="7876"/>
                  <a:pt x="7350" y="7886"/>
                </a:cubicBezTo>
                <a:cubicBezTo>
                  <a:pt x="7356" y="7888"/>
                  <a:pt x="7363" y="7889"/>
                  <a:pt x="7369" y="7889"/>
                </a:cubicBezTo>
                <a:cubicBezTo>
                  <a:pt x="7392" y="7889"/>
                  <a:pt x="7413" y="7875"/>
                  <a:pt x="7421" y="7853"/>
                </a:cubicBezTo>
                <a:cubicBezTo>
                  <a:pt x="7465" y="7729"/>
                  <a:pt x="7508" y="7605"/>
                  <a:pt x="7549" y="7481"/>
                </a:cubicBezTo>
                <a:cubicBezTo>
                  <a:pt x="7589" y="7358"/>
                  <a:pt x="7628" y="7234"/>
                  <a:pt x="7666" y="7111"/>
                </a:cubicBezTo>
                <a:cubicBezTo>
                  <a:pt x="7675" y="7082"/>
                  <a:pt x="7659" y="7051"/>
                  <a:pt x="7630" y="7042"/>
                </a:cubicBezTo>
                <a:cubicBezTo>
                  <a:pt x="7624" y="7040"/>
                  <a:pt x="7618" y="7039"/>
                  <a:pt x="7613" y="7039"/>
                </a:cubicBezTo>
                <a:close/>
                <a:moveTo>
                  <a:pt x="7086" y="8503"/>
                </a:moveTo>
                <a:cubicBezTo>
                  <a:pt x="7065" y="8503"/>
                  <a:pt x="7045" y="8516"/>
                  <a:pt x="7036" y="8537"/>
                </a:cubicBezTo>
                <a:cubicBezTo>
                  <a:pt x="6931" y="8783"/>
                  <a:pt x="6820" y="9018"/>
                  <a:pt x="6706" y="9237"/>
                </a:cubicBezTo>
                <a:cubicBezTo>
                  <a:pt x="6692" y="9265"/>
                  <a:pt x="6703" y="9298"/>
                  <a:pt x="6729" y="9312"/>
                </a:cubicBezTo>
                <a:cubicBezTo>
                  <a:pt x="6738" y="9316"/>
                  <a:pt x="6746" y="9319"/>
                  <a:pt x="6755" y="9319"/>
                </a:cubicBezTo>
                <a:cubicBezTo>
                  <a:pt x="6775" y="9319"/>
                  <a:pt x="6794" y="9308"/>
                  <a:pt x="6804" y="9289"/>
                </a:cubicBezTo>
                <a:cubicBezTo>
                  <a:pt x="6919" y="9067"/>
                  <a:pt x="7032" y="8829"/>
                  <a:pt x="7138" y="8580"/>
                </a:cubicBezTo>
                <a:cubicBezTo>
                  <a:pt x="7150" y="8553"/>
                  <a:pt x="7136" y="8519"/>
                  <a:pt x="7108" y="8508"/>
                </a:cubicBezTo>
                <a:cubicBezTo>
                  <a:pt x="7101" y="8505"/>
                  <a:pt x="7094" y="8503"/>
                  <a:pt x="7086" y="8503"/>
                </a:cubicBezTo>
                <a:close/>
                <a:moveTo>
                  <a:pt x="1625" y="9185"/>
                </a:moveTo>
                <a:cubicBezTo>
                  <a:pt x="1347" y="9191"/>
                  <a:pt x="1086" y="9249"/>
                  <a:pt x="847" y="9356"/>
                </a:cubicBezTo>
                <a:cubicBezTo>
                  <a:pt x="820" y="9369"/>
                  <a:pt x="808" y="9401"/>
                  <a:pt x="820" y="9430"/>
                </a:cubicBezTo>
                <a:cubicBezTo>
                  <a:pt x="829" y="9450"/>
                  <a:pt x="849" y="9462"/>
                  <a:pt x="871" y="9462"/>
                </a:cubicBezTo>
                <a:cubicBezTo>
                  <a:pt x="878" y="9462"/>
                  <a:pt x="886" y="9461"/>
                  <a:pt x="893" y="9457"/>
                </a:cubicBezTo>
                <a:cubicBezTo>
                  <a:pt x="1118" y="9356"/>
                  <a:pt x="1364" y="9303"/>
                  <a:pt x="1627" y="9296"/>
                </a:cubicBezTo>
                <a:cubicBezTo>
                  <a:pt x="1658" y="9296"/>
                  <a:pt x="1682" y="9270"/>
                  <a:pt x="1682" y="9239"/>
                </a:cubicBezTo>
                <a:cubicBezTo>
                  <a:pt x="1681" y="9210"/>
                  <a:pt x="1656" y="9185"/>
                  <a:pt x="1626" y="9185"/>
                </a:cubicBezTo>
                <a:close/>
                <a:moveTo>
                  <a:pt x="2391" y="9302"/>
                </a:moveTo>
                <a:cubicBezTo>
                  <a:pt x="2368" y="9302"/>
                  <a:pt x="2346" y="9317"/>
                  <a:pt x="2339" y="9341"/>
                </a:cubicBezTo>
                <a:cubicBezTo>
                  <a:pt x="2329" y="9370"/>
                  <a:pt x="2345" y="9401"/>
                  <a:pt x="2374" y="9410"/>
                </a:cubicBezTo>
                <a:cubicBezTo>
                  <a:pt x="2620" y="9493"/>
                  <a:pt x="2844" y="9612"/>
                  <a:pt x="3042" y="9766"/>
                </a:cubicBezTo>
                <a:cubicBezTo>
                  <a:pt x="3051" y="9774"/>
                  <a:pt x="3063" y="9778"/>
                  <a:pt x="3076" y="9778"/>
                </a:cubicBezTo>
                <a:cubicBezTo>
                  <a:pt x="3092" y="9778"/>
                  <a:pt x="3108" y="9770"/>
                  <a:pt x="3120" y="9757"/>
                </a:cubicBezTo>
                <a:cubicBezTo>
                  <a:pt x="3138" y="9732"/>
                  <a:pt x="3133" y="9697"/>
                  <a:pt x="3109" y="9679"/>
                </a:cubicBezTo>
                <a:cubicBezTo>
                  <a:pt x="2902" y="9516"/>
                  <a:pt x="2667" y="9391"/>
                  <a:pt x="2409" y="9306"/>
                </a:cubicBezTo>
                <a:cubicBezTo>
                  <a:pt x="2403" y="9303"/>
                  <a:pt x="2397" y="9302"/>
                  <a:pt x="2391" y="9302"/>
                </a:cubicBezTo>
                <a:close/>
                <a:moveTo>
                  <a:pt x="6364" y="9879"/>
                </a:moveTo>
                <a:cubicBezTo>
                  <a:pt x="6346" y="9879"/>
                  <a:pt x="6328" y="9888"/>
                  <a:pt x="6317" y="9905"/>
                </a:cubicBezTo>
                <a:cubicBezTo>
                  <a:pt x="6173" y="10126"/>
                  <a:pt x="6019" y="10334"/>
                  <a:pt x="5859" y="10525"/>
                </a:cubicBezTo>
                <a:cubicBezTo>
                  <a:pt x="5838" y="10548"/>
                  <a:pt x="5841" y="10583"/>
                  <a:pt x="5865" y="10603"/>
                </a:cubicBezTo>
                <a:cubicBezTo>
                  <a:pt x="5876" y="10612"/>
                  <a:pt x="5889" y="10617"/>
                  <a:pt x="5901" y="10617"/>
                </a:cubicBezTo>
                <a:cubicBezTo>
                  <a:pt x="5917" y="10617"/>
                  <a:pt x="5932" y="10609"/>
                  <a:pt x="5944" y="10596"/>
                </a:cubicBezTo>
                <a:cubicBezTo>
                  <a:pt x="6106" y="10403"/>
                  <a:pt x="6263" y="10190"/>
                  <a:pt x="6410" y="9965"/>
                </a:cubicBezTo>
                <a:cubicBezTo>
                  <a:pt x="6427" y="9939"/>
                  <a:pt x="6419" y="9905"/>
                  <a:pt x="6394" y="9888"/>
                </a:cubicBezTo>
                <a:cubicBezTo>
                  <a:pt x="6384" y="9882"/>
                  <a:pt x="6374" y="9879"/>
                  <a:pt x="6364" y="9879"/>
                </a:cubicBezTo>
                <a:close/>
                <a:moveTo>
                  <a:pt x="263" y="9824"/>
                </a:moveTo>
                <a:cubicBezTo>
                  <a:pt x="246" y="9824"/>
                  <a:pt x="229" y="9832"/>
                  <a:pt x="218" y="9846"/>
                </a:cubicBezTo>
                <a:cubicBezTo>
                  <a:pt x="81" y="10030"/>
                  <a:pt x="5" y="10234"/>
                  <a:pt x="0" y="10435"/>
                </a:cubicBezTo>
                <a:lnTo>
                  <a:pt x="0" y="10458"/>
                </a:lnTo>
                <a:cubicBezTo>
                  <a:pt x="0" y="10512"/>
                  <a:pt x="4" y="10565"/>
                  <a:pt x="14" y="10620"/>
                </a:cubicBezTo>
                <a:cubicBezTo>
                  <a:pt x="18" y="10646"/>
                  <a:pt x="42" y="10666"/>
                  <a:pt x="68" y="10666"/>
                </a:cubicBezTo>
                <a:cubicBezTo>
                  <a:pt x="72" y="10666"/>
                  <a:pt x="75" y="10666"/>
                  <a:pt x="78" y="10665"/>
                </a:cubicBezTo>
                <a:cubicBezTo>
                  <a:pt x="108" y="10659"/>
                  <a:pt x="128" y="10630"/>
                  <a:pt x="123" y="10600"/>
                </a:cubicBezTo>
                <a:cubicBezTo>
                  <a:pt x="116" y="10553"/>
                  <a:pt x="111" y="10505"/>
                  <a:pt x="111" y="10458"/>
                </a:cubicBezTo>
                <a:lnTo>
                  <a:pt x="111" y="10438"/>
                </a:lnTo>
                <a:cubicBezTo>
                  <a:pt x="116" y="10260"/>
                  <a:pt x="184" y="10078"/>
                  <a:pt x="308" y="9913"/>
                </a:cubicBezTo>
                <a:cubicBezTo>
                  <a:pt x="326" y="9888"/>
                  <a:pt x="321" y="9853"/>
                  <a:pt x="296" y="9835"/>
                </a:cubicBezTo>
                <a:cubicBezTo>
                  <a:pt x="286" y="9827"/>
                  <a:pt x="275" y="9824"/>
                  <a:pt x="263" y="9824"/>
                </a:cubicBezTo>
                <a:close/>
                <a:moveTo>
                  <a:pt x="3603" y="10234"/>
                </a:moveTo>
                <a:cubicBezTo>
                  <a:pt x="3592" y="10234"/>
                  <a:pt x="3581" y="10237"/>
                  <a:pt x="3571" y="10244"/>
                </a:cubicBezTo>
                <a:cubicBezTo>
                  <a:pt x="3547" y="10261"/>
                  <a:pt x="3540" y="10295"/>
                  <a:pt x="3558" y="10321"/>
                </a:cubicBezTo>
                <a:cubicBezTo>
                  <a:pt x="3697" y="10525"/>
                  <a:pt x="3813" y="10753"/>
                  <a:pt x="3900" y="11001"/>
                </a:cubicBezTo>
                <a:cubicBezTo>
                  <a:pt x="3908" y="11024"/>
                  <a:pt x="3929" y="11037"/>
                  <a:pt x="3953" y="11037"/>
                </a:cubicBezTo>
                <a:cubicBezTo>
                  <a:pt x="3959" y="11037"/>
                  <a:pt x="3965" y="11037"/>
                  <a:pt x="3971" y="11034"/>
                </a:cubicBezTo>
                <a:cubicBezTo>
                  <a:pt x="4000" y="11025"/>
                  <a:pt x="4015" y="10993"/>
                  <a:pt x="4005" y="10964"/>
                </a:cubicBezTo>
                <a:cubicBezTo>
                  <a:pt x="3914" y="10707"/>
                  <a:pt x="3795" y="10470"/>
                  <a:pt x="3649" y="10258"/>
                </a:cubicBezTo>
                <a:cubicBezTo>
                  <a:pt x="3638" y="10242"/>
                  <a:pt x="3621" y="10234"/>
                  <a:pt x="3603" y="10234"/>
                </a:cubicBezTo>
                <a:close/>
                <a:moveTo>
                  <a:pt x="5361" y="11064"/>
                </a:moveTo>
                <a:cubicBezTo>
                  <a:pt x="5348" y="11064"/>
                  <a:pt x="5334" y="11069"/>
                  <a:pt x="5323" y="11078"/>
                </a:cubicBezTo>
                <a:cubicBezTo>
                  <a:pt x="5181" y="11205"/>
                  <a:pt x="5032" y="11325"/>
                  <a:pt x="4879" y="11432"/>
                </a:cubicBezTo>
                <a:cubicBezTo>
                  <a:pt x="4824" y="11470"/>
                  <a:pt x="4768" y="11506"/>
                  <a:pt x="4711" y="11542"/>
                </a:cubicBezTo>
                <a:cubicBezTo>
                  <a:pt x="4686" y="11558"/>
                  <a:pt x="4677" y="11592"/>
                  <a:pt x="4694" y="11618"/>
                </a:cubicBezTo>
                <a:cubicBezTo>
                  <a:pt x="4705" y="11635"/>
                  <a:pt x="4723" y="11644"/>
                  <a:pt x="4741" y="11644"/>
                </a:cubicBezTo>
                <a:cubicBezTo>
                  <a:pt x="4751" y="11644"/>
                  <a:pt x="4761" y="11641"/>
                  <a:pt x="4770" y="11636"/>
                </a:cubicBezTo>
                <a:cubicBezTo>
                  <a:pt x="4829" y="11599"/>
                  <a:pt x="4886" y="11562"/>
                  <a:pt x="4942" y="11522"/>
                </a:cubicBezTo>
                <a:cubicBezTo>
                  <a:pt x="5099" y="11413"/>
                  <a:pt x="5252" y="11292"/>
                  <a:pt x="5398" y="11161"/>
                </a:cubicBezTo>
                <a:cubicBezTo>
                  <a:pt x="5421" y="11141"/>
                  <a:pt x="5423" y="11106"/>
                  <a:pt x="5402" y="11082"/>
                </a:cubicBezTo>
                <a:cubicBezTo>
                  <a:pt x="5392" y="11070"/>
                  <a:pt x="5376" y="11064"/>
                  <a:pt x="5361" y="11064"/>
                </a:cubicBezTo>
                <a:close/>
                <a:moveTo>
                  <a:pt x="433" y="11231"/>
                </a:moveTo>
                <a:cubicBezTo>
                  <a:pt x="420" y="11231"/>
                  <a:pt x="406" y="11235"/>
                  <a:pt x="395" y="11245"/>
                </a:cubicBezTo>
                <a:cubicBezTo>
                  <a:pt x="373" y="11265"/>
                  <a:pt x="371" y="11300"/>
                  <a:pt x="391" y="11324"/>
                </a:cubicBezTo>
                <a:lnTo>
                  <a:pt x="419" y="11354"/>
                </a:lnTo>
                <a:cubicBezTo>
                  <a:pt x="590" y="11536"/>
                  <a:pt x="786" y="11694"/>
                  <a:pt x="1005" y="11824"/>
                </a:cubicBezTo>
                <a:cubicBezTo>
                  <a:pt x="1014" y="11829"/>
                  <a:pt x="1025" y="11831"/>
                  <a:pt x="1034" y="11831"/>
                </a:cubicBezTo>
                <a:cubicBezTo>
                  <a:pt x="1052" y="11831"/>
                  <a:pt x="1072" y="11822"/>
                  <a:pt x="1081" y="11804"/>
                </a:cubicBezTo>
                <a:cubicBezTo>
                  <a:pt x="1097" y="11778"/>
                  <a:pt x="1089" y="11744"/>
                  <a:pt x="1062" y="11728"/>
                </a:cubicBezTo>
                <a:cubicBezTo>
                  <a:pt x="853" y="11604"/>
                  <a:pt x="664" y="11453"/>
                  <a:pt x="500" y="11278"/>
                </a:cubicBezTo>
                <a:lnTo>
                  <a:pt x="474" y="11249"/>
                </a:lnTo>
                <a:cubicBezTo>
                  <a:pt x="464" y="11237"/>
                  <a:pt x="448" y="11231"/>
                  <a:pt x="433" y="11231"/>
                </a:cubicBezTo>
                <a:close/>
                <a:moveTo>
                  <a:pt x="1750" y="12018"/>
                </a:moveTo>
                <a:cubicBezTo>
                  <a:pt x="1725" y="12018"/>
                  <a:pt x="1703" y="12035"/>
                  <a:pt x="1695" y="12060"/>
                </a:cubicBezTo>
                <a:cubicBezTo>
                  <a:pt x="1688" y="12090"/>
                  <a:pt x="1706" y="12120"/>
                  <a:pt x="1735" y="12128"/>
                </a:cubicBezTo>
                <a:cubicBezTo>
                  <a:pt x="1983" y="12194"/>
                  <a:pt x="2246" y="12233"/>
                  <a:pt x="2516" y="12242"/>
                </a:cubicBezTo>
                <a:lnTo>
                  <a:pt x="2518" y="12242"/>
                </a:lnTo>
                <a:cubicBezTo>
                  <a:pt x="2548" y="12242"/>
                  <a:pt x="2573" y="12219"/>
                  <a:pt x="2574" y="12189"/>
                </a:cubicBezTo>
                <a:cubicBezTo>
                  <a:pt x="2575" y="12158"/>
                  <a:pt x="2550" y="12132"/>
                  <a:pt x="2520" y="12131"/>
                </a:cubicBezTo>
                <a:cubicBezTo>
                  <a:pt x="2258" y="12123"/>
                  <a:pt x="2004" y="12085"/>
                  <a:pt x="1764" y="12020"/>
                </a:cubicBezTo>
                <a:cubicBezTo>
                  <a:pt x="1759" y="12019"/>
                  <a:pt x="1754" y="12018"/>
                  <a:pt x="1750" y="12018"/>
                </a:cubicBezTo>
                <a:close/>
                <a:moveTo>
                  <a:pt x="4128" y="11684"/>
                </a:moveTo>
                <a:cubicBezTo>
                  <a:pt x="4125" y="11684"/>
                  <a:pt x="4122" y="11684"/>
                  <a:pt x="4119" y="11685"/>
                </a:cubicBezTo>
                <a:cubicBezTo>
                  <a:pt x="4090" y="11688"/>
                  <a:pt x="4067" y="11716"/>
                  <a:pt x="4071" y="11746"/>
                </a:cubicBezTo>
                <a:cubicBezTo>
                  <a:pt x="4077" y="11795"/>
                  <a:pt x="4081" y="11843"/>
                  <a:pt x="4084" y="11893"/>
                </a:cubicBezTo>
                <a:cubicBezTo>
                  <a:pt x="4074" y="11882"/>
                  <a:pt x="4059" y="11875"/>
                  <a:pt x="4044" y="11875"/>
                </a:cubicBezTo>
                <a:cubicBezTo>
                  <a:pt x="4037" y="11875"/>
                  <a:pt x="4031" y="11877"/>
                  <a:pt x="4024" y="11879"/>
                </a:cubicBezTo>
                <a:cubicBezTo>
                  <a:pt x="3785" y="11969"/>
                  <a:pt x="3535" y="12036"/>
                  <a:pt x="3284" y="12078"/>
                </a:cubicBezTo>
                <a:cubicBezTo>
                  <a:pt x="3254" y="12083"/>
                  <a:pt x="3234" y="12112"/>
                  <a:pt x="3238" y="12142"/>
                </a:cubicBezTo>
                <a:cubicBezTo>
                  <a:pt x="3243" y="12170"/>
                  <a:pt x="3268" y="12189"/>
                  <a:pt x="3294" y="12189"/>
                </a:cubicBezTo>
                <a:cubicBezTo>
                  <a:pt x="3297" y="12189"/>
                  <a:pt x="3300" y="12188"/>
                  <a:pt x="3302" y="12188"/>
                </a:cubicBezTo>
                <a:cubicBezTo>
                  <a:pt x="3561" y="12144"/>
                  <a:pt x="3817" y="12075"/>
                  <a:pt x="4063" y="11983"/>
                </a:cubicBezTo>
                <a:cubicBezTo>
                  <a:pt x="4073" y="11979"/>
                  <a:pt x="4083" y="11972"/>
                  <a:pt x="4088" y="11964"/>
                </a:cubicBezTo>
                <a:cubicBezTo>
                  <a:pt x="4092" y="12023"/>
                  <a:pt x="4093" y="12084"/>
                  <a:pt x="4093" y="12144"/>
                </a:cubicBezTo>
                <a:cubicBezTo>
                  <a:pt x="4093" y="12264"/>
                  <a:pt x="4087" y="12388"/>
                  <a:pt x="4076" y="12511"/>
                </a:cubicBezTo>
                <a:cubicBezTo>
                  <a:pt x="4073" y="12542"/>
                  <a:pt x="4096" y="12568"/>
                  <a:pt x="4126" y="12571"/>
                </a:cubicBezTo>
                <a:lnTo>
                  <a:pt x="4131" y="12571"/>
                </a:lnTo>
                <a:cubicBezTo>
                  <a:pt x="4160" y="12571"/>
                  <a:pt x="4184" y="12550"/>
                  <a:pt x="4187" y="12521"/>
                </a:cubicBezTo>
                <a:cubicBezTo>
                  <a:pt x="4198" y="12395"/>
                  <a:pt x="4205" y="12268"/>
                  <a:pt x="4205" y="12144"/>
                </a:cubicBezTo>
                <a:cubicBezTo>
                  <a:pt x="4205" y="12007"/>
                  <a:pt x="4196" y="11869"/>
                  <a:pt x="4181" y="11733"/>
                </a:cubicBezTo>
                <a:cubicBezTo>
                  <a:pt x="4178" y="11706"/>
                  <a:pt x="4156" y="11684"/>
                  <a:pt x="4128" y="11684"/>
                </a:cubicBezTo>
                <a:close/>
                <a:moveTo>
                  <a:pt x="3994" y="13226"/>
                </a:moveTo>
                <a:cubicBezTo>
                  <a:pt x="3969" y="13226"/>
                  <a:pt x="3946" y="13242"/>
                  <a:pt x="3939" y="13267"/>
                </a:cubicBezTo>
                <a:cubicBezTo>
                  <a:pt x="3876" y="13504"/>
                  <a:pt x="3793" y="13750"/>
                  <a:pt x="3691" y="13997"/>
                </a:cubicBezTo>
                <a:cubicBezTo>
                  <a:pt x="3679" y="14025"/>
                  <a:pt x="3693" y="14057"/>
                  <a:pt x="3722" y="14069"/>
                </a:cubicBezTo>
                <a:cubicBezTo>
                  <a:pt x="3728" y="14072"/>
                  <a:pt x="3736" y="14073"/>
                  <a:pt x="3742" y="14073"/>
                </a:cubicBezTo>
                <a:cubicBezTo>
                  <a:pt x="3765" y="14073"/>
                  <a:pt x="3785" y="14061"/>
                  <a:pt x="3794" y="14039"/>
                </a:cubicBezTo>
                <a:cubicBezTo>
                  <a:pt x="3897" y="13788"/>
                  <a:pt x="3983" y="13538"/>
                  <a:pt x="4047" y="13296"/>
                </a:cubicBezTo>
                <a:cubicBezTo>
                  <a:pt x="4054" y="13266"/>
                  <a:pt x="4037" y="13235"/>
                  <a:pt x="4007" y="13227"/>
                </a:cubicBezTo>
                <a:cubicBezTo>
                  <a:pt x="4003" y="13226"/>
                  <a:pt x="3998" y="13226"/>
                  <a:pt x="3994" y="13226"/>
                </a:cubicBezTo>
                <a:close/>
                <a:moveTo>
                  <a:pt x="3409" y="14665"/>
                </a:moveTo>
                <a:cubicBezTo>
                  <a:pt x="3389" y="14665"/>
                  <a:pt x="3370" y="14676"/>
                  <a:pt x="3360" y="14694"/>
                </a:cubicBezTo>
                <a:cubicBezTo>
                  <a:pt x="3242" y="14913"/>
                  <a:pt x="3115" y="15131"/>
                  <a:pt x="2969" y="15362"/>
                </a:cubicBezTo>
                <a:cubicBezTo>
                  <a:pt x="2952" y="15387"/>
                  <a:pt x="2959" y="15423"/>
                  <a:pt x="2986" y="15439"/>
                </a:cubicBezTo>
                <a:cubicBezTo>
                  <a:pt x="2996" y="15444"/>
                  <a:pt x="3005" y="15447"/>
                  <a:pt x="3016" y="15447"/>
                </a:cubicBezTo>
                <a:cubicBezTo>
                  <a:pt x="3034" y="15447"/>
                  <a:pt x="3052" y="15438"/>
                  <a:pt x="3063" y="15422"/>
                </a:cubicBezTo>
                <a:cubicBezTo>
                  <a:pt x="3210" y="15189"/>
                  <a:pt x="3340" y="14968"/>
                  <a:pt x="3458" y="14747"/>
                </a:cubicBezTo>
                <a:cubicBezTo>
                  <a:pt x="3472" y="14720"/>
                  <a:pt x="3462" y="14686"/>
                  <a:pt x="3435" y="14672"/>
                </a:cubicBezTo>
                <a:cubicBezTo>
                  <a:pt x="3426" y="14667"/>
                  <a:pt x="3418" y="14665"/>
                  <a:pt x="3409" y="14665"/>
                </a:cubicBezTo>
                <a:close/>
                <a:moveTo>
                  <a:pt x="2581" y="15982"/>
                </a:moveTo>
                <a:cubicBezTo>
                  <a:pt x="2564" y="15982"/>
                  <a:pt x="2547" y="15990"/>
                  <a:pt x="2536" y="16005"/>
                </a:cubicBezTo>
                <a:cubicBezTo>
                  <a:pt x="2401" y="16195"/>
                  <a:pt x="2255" y="16394"/>
                  <a:pt x="2077" y="16631"/>
                </a:cubicBezTo>
                <a:cubicBezTo>
                  <a:pt x="2058" y="16656"/>
                  <a:pt x="2063" y="16691"/>
                  <a:pt x="2088" y="16709"/>
                </a:cubicBezTo>
                <a:cubicBezTo>
                  <a:pt x="2097" y="16716"/>
                  <a:pt x="2109" y="16721"/>
                  <a:pt x="2121" y="16721"/>
                </a:cubicBezTo>
                <a:cubicBezTo>
                  <a:pt x="2138" y="16721"/>
                  <a:pt x="2155" y="16713"/>
                  <a:pt x="2166" y="16698"/>
                </a:cubicBezTo>
                <a:cubicBezTo>
                  <a:pt x="2345" y="16460"/>
                  <a:pt x="2491" y="16260"/>
                  <a:pt x="2626" y="16069"/>
                </a:cubicBezTo>
                <a:cubicBezTo>
                  <a:pt x="2644" y="16044"/>
                  <a:pt x="2639" y="16010"/>
                  <a:pt x="2613" y="15992"/>
                </a:cubicBezTo>
                <a:cubicBezTo>
                  <a:pt x="2604" y="15985"/>
                  <a:pt x="2592" y="15982"/>
                  <a:pt x="2581" y="15982"/>
                </a:cubicBezTo>
                <a:close/>
                <a:moveTo>
                  <a:pt x="1659" y="17236"/>
                </a:moveTo>
                <a:cubicBezTo>
                  <a:pt x="1642" y="17236"/>
                  <a:pt x="1625" y="17244"/>
                  <a:pt x="1614" y="17260"/>
                </a:cubicBezTo>
                <a:cubicBezTo>
                  <a:pt x="1441" y="17511"/>
                  <a:pt x="1315" y="17728"/>
                  <a:pt x="1218" y="17941"/>
                </a:cubicBezTo>
                <a:cubicBezTo>
                  <a:pt x="1205" y="17968"/>
                  <a:pt x="1218" y="18002"/>
                  <a:pt x="1246" y="18014"/>
                </a:cubicBezTo>
                <a:cubicBezTo>
                  <a:pt x="1253" y="18018"/>
                  <a:pt x="1261" y="18019"/>
                  <a:pt x="1268" y="18019"/>
                </a:cubicBezTo>
                <a:cubicBezTo>
                  <a:pt x="1290" y="18019"/>
                  <a:pt x="1310" y="18007"/>
                  <a:pt x="1319" y="17987"/>
                </a:cubicBezTo>
                <a:cubicBezTo>
                  <a:pt x="1413" y="17780"/>
                  <a:pt x="1536" y="17569"/>
                  <a:pt x="1705" y="17323"/>
                </a:cubicBezTo>
                <a:cubicBezTo>
                  <a:pt x="1723" y="17298"/>
                  <a:pt x="1717" y="17263"/>
                  <a:pt x="1691" y="17246"/>
                </a:cubicBezTo>
                <a:cubicBezTo>
                  <a:pt x="1681" y="17239"/>
                  <a:pt x="1670" y="17236"/>
                  <a:pt x="1659" y="17236"/>
                </a:cubicBezTo>
                <a:close/>
                <a:moveTo>
                  <a:pt x="1050" y="18652"/>
                </a:moveTo>
                <a:cubicBezTo>
                  <a:pt x="1023" y="18652"/>
                  <a:pt x="999" y="18673"/>
                  <a:pt x="996" y="18700"/>
                </a:cubicBezTo>
                <a:cubicBezTo>
                  <a:pt x="984" y="18795"/>
                  <a:pt x="978" y="18893"/>
                  <a:pt x="978" y="18989"/>
                </a:cubicBezTo>
                <a:cubicBezTo>
                  <a:pt x="978" y="19154"/>
                  <a:pt x="996" y="19324"/>
                  <a:pt x="1030" y="19493"/>
                </a:cubicBezTo>
                <a:cubicBezTo>
                  <a:pt x="1035" y="19519"/>
                  <a:pt x="1058" y="19537"/>
                  <a:pt x="1084" y="19537"/>
                </a:cubicBezTo>
                <a:cubicBezTo>
                  <a:pt x="1088" y="19537"/>
                  <a:pt x="1092" y="19537"/>
                  <a:pt x="1095" y="19536"/>
                </a:cubicBezTo>
                <a:cubicBezTo>
                  <a:pt x="1125" y="19529"/>
                  <a:pt x="1144" y="19500"/>
                  <a:pt x="1139" y="19470"/>
                </a:cubicBezTo>
                <a:cubicBezTo>
                  <a:pt x="1106" y="19309"/>
                  <a:pt x="1089" y="19147"/>
                  <a:pt x="1089" y="18989"/>
                </a:cubicBezTo>
                <a:cubicBezTo>
                  <a:pt x="1089" y="18897"/>
                  <a:pt x="1095" y="18804"/>
                  <a:pt x="1106" y="18714"/>
                </a:cubicBezTo>
                <a:cubicBezTo>
                  <a:pt x="1110" y="18683"/>
                  <a:pt x="1088" y="18655"/>
                  <a:pt x="1058" y="18652"/>
                </a:cubicBezTo>
                <a:cubicBezTo>
                  <a:pt x="1055" y="18652"/>
                  <a:pt x="1053" y="18652"/>
                  <a:pt x="1050" y="18652"/>
                </a:cubicBezTo>
                <a:close/>
                <a:moveTo>
                  <a:pt x="1342" y="20158"/>
                </a:moveTo>
                <a:cubicBezTo>
                  <a:pt x="1333" y="20158"/>
                  <a:pt x="1324" y="20160"/>
                  <a:pt x="1316" y="20164"/>
                </a:cubicBezTo>
                <a:cubicBezTo>
                  <a:pt x="1290" y="20178"/>
                  <a:pt x="1278" y="20211"/>
                  <a:pt x="1292" y="20239"/>
                </a:cubicBezTo>
                <a:cubicBezTo>
                  <a:pt x="1408" y="20468"/>
                  <a:pt x="1553" y="20690"/>
                  <a:pt x="1724" y="20899"/>
                </a:cubicBezTo>
                <a:cubicBezTo>
                  <a:pt x="1735" y="20912"/>
                  <a:pt x="1751" y="20919"/>
                  <a:pt x="1767" y="20919"/>
                </a:cubicBezTo>
                <a:cubicBezTo>
                  <a:pt x="1779" y="20919"/>
                  <a:pt x="1792" y="20915"/>
                  <a:pt x="1802" y="20906"/>
                </a:cubicBezTo>
                <a:cubicBezTo>
                  <a:pt x="1826" y="20887"/>
                  <a:pt x="1829" y="20852"/>
                  <a:pt x="1810" y="20828"/>
                </a:cubicBezTo>
                <a:cubicBezTo>
                  <a:pt x="1644" y="20626"/>
                  <a:pt x="1503" y="20411"/>
                  <a:pt x="1391" y="20188"/>
                </a:cubicBezTo>
                <a:cubicBezTo>
                  <a:pt x="1381" y="20169"/>
                  <a:pt x="1362" y="20158"/>
                  <a:pt x="1342" y="20158"/>
                </a:cubicBezTo>
                <a:close/>
                <a:moveTo>
                  <a:pt x="2317" y="21356"/>
                </a:moveTo>
                <a:cubicBezTo>
                  <a:pt x="2301" y="21356"/>
                  <a:pt x="2285" y="21363"/>
                  <a:pt x="2275" y="21376"/>
                </a:cubicBezTo>
                <a:cubicBezTo>
                  <a:pt x="2255" y="21401"/>
                  <a:pt x="2258" y="21435"/>
                  <a:pt x="2283" y="21455"/>
                </a:cubicBezTo>
                <a:cubicBezTo>
                  <a:pt x="2343" y="21505"/>
                  <a:pt x="2405" y="21552"/>
                  <a:pt x="2468" y="21596"/>
                </a:cubicBezTo>
                <a:cubicBezTo>
                  <a:pt x="2617" y="21703"/>
                  <a:pt x="2776" y="21803"/>
                  <a:pt x="2938" y="21891"/>
                </a:cubicBezTo>
                <a:cubicBezTo>
                  <a:pt x="2946" y="21895"/>
                  <a:pt x="2955" y="21898"/>
                  <a:pt x="2965" y="21898"/>
                </a:cubicBezTo>
                <a:cubicBezTo>
                  <a:pt x="2984" y="21898"/>
                  <a:pt x="3003" y="21888"/>
                  <a:pt x="3014" y="21869"/>
                </a:cubicBezTo>
                <a:cubicBezTo>
                  <a:pt x="3028" y="21842"/>
                  <a:pt x="3018" y="21809"/>
                  <a:pt x="2991" y="21794"/>
                </a:cubicBezTo>
                <a:cubicBezTo>
                  <a:pt x="2833" y="21707"/>
                  <a:pt x="2678" y="21610"/>
                  <a:pt x="2533" y="21506"/>
                </a:cubicBezTo>
                <a:cubicBezTo>
                  <a:pt x="2471" y="21462"/>
                  <a:pt x="2411" y="21416"/>
                  <a:pt x="2352" y="21369"/>
                </a:cubicBezTo>
                <a:cubicBezTo>
                  <a:pt x="2342" y="21360"/>
                  <a:pt x="2330" y="21356"/>
                  <a:pt x="2317" y="21356"/>
                </a:cubicBezTo>
                <a:close/>
                <a:moveTo>
                  <a:pt x="3675" y="22101"/>
                </a:moveTo>
                <a:cubicBezTo>
                  <a:pt x="3653" y="22101"/>
                  <a:pt x="3631" y="22115"/>
                  <a:pt x="3623" y="22138"/>
                </a:cubicBezTo>
                <a:cubicBezTo>
                  <a:pt x="3613" y="22167"/>
                  <a:pt x="3628" y="22199"/>
                  <a:pt x="3657" y="22209"/>
                </a:cubicBezTo>
                <a:cubicBezTo>
                  <a:pt x="3905" y="22295"/>
                  <a:pt x="4161" y="22360"/>
                  <a:pt x="4420" y="22404"/>
                </a:cubicBezTo>
                <a:cubicBezTo>
                  <a:pt x="4423" y="22405"/>
                  <a:pt x="4425" y="22405"/>
                  <a:pt x="4428" y="22405"/>
                </a:cubicBezTo>
                <a:cubicBezTo>
                  <a:pt x="4455" y="22405"/>
                  <a:pt x="4478" y="22386"/>
                  <a:pt x="4484" y="22359"/>
                </a:cubicBezTo>
                <a:cubicBezTo>
                  <a:pt x="4489" y="22328"/>
                  <a:pt x="4468" y="22299"/>
                  <a:pt x="4438" y="22295"/>
                </a:cubicBezTo>
                <a:cubicBezTo>
                  <a:pt x="4186" y="22251"/>
                  <a:pt x="3936" y="22187"/>
                  <a:pt x="3693" y="22104"/>
                </a:cubicBezTo>
                <a:cubicBezTo>
                  <a:pt x="3687" y="22102"/>
                  <a:pt x="3681" y="22101"/>
                  <a:pt x="3675" y="22101"/>
                </a:cubicBezTo>
                <a:close/>
                <a:moveTo>
                  <a:pt x="5978" y="22297"/>
                </a:moveTo>
                <a:cubicBezTo>
                  <a:pt x="5975" y="22297"/>
                  <a:pt x="5972" y="22298"/>
                  <a:pt x="5969" y="22298"/>
                </a:cubicBezTo>
                <a:cubicBezTo>
                  <a:pt x="5723" y="22340"/>
                  <a:pt x="5471" y="22361"/>
                  <a:pt x="5218" y="22361"/>
                </a:cubicBezTo>
                <a:lnTo>
                  <a:pt x="5203" y="22361"/>
                </a:lnTo>
                <a:cubicBezTo>
                  <a:pt x="5172" y="22361"/>
                  <a:pt x="5147" y="22386"/>
                  <a:pt x="5147" y="22417"/>
                </a:cubicBezTo>
                <a:cubicBezTo>
                  <a:pt x="5147" y="22447"/>
                  <a:pt x="5172" y="22472"/>
                  <a:pt x="5203" y="22472"/>
                </a:cubicBezTo>
                <a:lnTo>
                  <a:pt x="5218" y="22472"/>
                </a:lnTo>
                <a:cubicBezTo>
                  <a:pt x="5476" y="22472"/>
                  <a:pt x="5736" y="22451"/>
                  <a:pt x="5987" y="22407"/>
                </a:cubicBezTo>
                <a:cubicBezTo>
                  <a:pt x="6017" y="22402"/>
                  <a:pt x="6038" y="22373"/>
                  <a:pt x="6033" y="22343"/>
                </a:cubicBezTo>
                <a:cubicBezTo>
                  <a:pt x="6028" y="22316"/>
                  <a:pt x="6004" y="22297"/>
                  <a:pt x="5978" y="22297"/>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41243633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176"/>
        <p:cNvGrpSpPr/>
        <p:nvPr/>
      </p:nvGrpSpPr>
      <p:grpSpPr>
        <a:xfrm>
          <a:off x="0" y="0"/>
          <a:ext cx="0" cy="0"/>
          <a:chOff x="0" y="0"/>
          <a:chExt cx="0" cy="0"/>
        </a:xfrm>
      </p:grpSpPr>
      <p:sp>
        <p:nvSpPr>
          <p:cNvPr id="177" name="Google Shape;177;p7"/>
          <p:cNvSpPr/>
          <p:nvPr/>
        </p:nvSpPr>
        <p:spPr>
          <a:xfrm>
            <a:off x="-282936" y="3705161"/>
            <a:ext cx="3336384" cy="3476875"/>
          </a:xfrm>
          <a:custGeom>
            <a:avLst/>
            <a:gdLst/>
            <a:ahLst/>
            <a:cxnLst/>
            <a:rect l="l" t="t" r="r" b="b"/>
            <a:pathLst>
              <a:path w="16369" h="17058" extrusionOk="0">
                <a:moveTo>
                  <a:pt x="5829" y="1"/>
                </a:moveTo>
                <a:cubicBezTo>
                  <a:pt x="5334" y="1"/>
                  <a:pt x="4839" y="58"/>
                  <a:pt x="4360" y="159"/>
                </a:cubicBezTo>
                <a:cubicBezTo>
                  <a:pt x="4030" y="230"/>
                  <a:pt x="3295" y="699"/>
                  <a:pt x="3438" y="702"/>
                </a:cubicBezTo>
                <a:cubicBezTo>
                  <a:pt x="2321" y="1836"/>
                  <a:pt x="2234" y="3557"/>
                  <a:pt x="2129" y="5064"/>
                </a:cubicBezTo>
                <a:cubicBezTo>
                  <a:pt x="1990" y="7098"/>
                  <a:pt x="1660" y="9115"/>
                  <a:pt x="1127" y="11083"/>
                </a:cubicBezTo>
                <a:cubicBezTo>
                  <a:pt x="826" y="12197"/>
                  <a:pt x="460" y="13293"/>
                  <a:pt x="35" y="14365"/>
                </a:cubicBezTo>
                <a:cubicBezTo>
                  <a:pt x="0" y="14453"/>
                  <a:pt x="50" y="14547"/>
                  <a:pt x="144" y="14565"/>
                </a:cubicBezTo>
                <a:cubicBezTo>
                  <a:pt x="3129" y="15121"/>
                  <a:pt x="6113" y="15678"/>
                  <a:pt x="9098" y="16235"/>
                </a:cubicBezTo>
                <a:cubicBezTo>
                  <a:pt x="9845" y="16375"/>
                  <a:pt x="10591" y="16514"/>
                  <a:pt x="11337" y="16653"/>
                </a:cubicBezTo>
                <a:cubicBezTo>
                  <a:pt x="12039" y="16784"/>
                  <a:pt x="12743" y="16949"/>
                  <a:pt x="13454" y="17030"/>
                </a:cubicBezTo>
                <a:cubicBezTo>
                  <a:pt x="13604" y="17047"/>
                  <a:pt x="13756" y="17058"/>
                  <a:pt x="13907" y="17058"/>
                </a:cubicBezTo>
                <a:cubicBezTo>
                  <a:pt x="14359" y="17058"/>
                  <a:pt x="14804" y="16965"/>
                  <a:pt x="15183" y="16694"/>
                </a:cubicBezTo>
                <a:cubicBezTo>
                  <a:pt x="15632" y="16373"/>
                  <a:pt x="15926" y="15869"/>
                  <a:pt x="16060" y="15339"/>
                </a:cubicBezTo>
                <a:cubicBezTo>
                  <a:pt x="16369" y="14114"/>
                  <a:pt x="15800" y="12781"/>
                  <a:pt x="15182" y="11745"/>
                </a:cubicBezTo>
                <a:cubicBezTo>
                  <a:pt x="14547" y="10679"/>
                  <a:pt x="13684" y="9818"/>
                  <a:pt x="12681" y="9099"/>
                </a:cubicBezTo>
                <a:cubicBezTo>
                  <a:pt x="11757" y="8436"/>
                  <a:pt x="10725" y="7754"/>
                  <a:pt x="10485" y="6560"/>
                </a:cubicBezTo>
                <a:cubicBezTo>
                  <a:pt x="10242" y="5357"/>
                  <a:pt x="10635" y="4113"/>
                  <a:pt x="10285" y="2920"/>
                </a:cubicBezTo>
                <a:cubicBezTo>
                  <a:pt x="9973" y="1857"/>
                  <a:pt x="9136" y="1003"/>
                  <a:pt x="8160" y="515"/>
                </a:cubicBezTo>
                <a:cubicBezTo>
                  <a:pt x="7437" y="153"/>
                  <a:pt x="6634" y="1"/>
                  <a:pt x="5829" y="1"/>
                </a:cubicBezTo>
                <a:close/>
              </a:path>
            </a:pathLst>
          </a:custGeom>
          <a:solidFill>
            <a:srgbClr val="B2F7EF">
              <a:alpha val="497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8" name="Google Shape;178;p7"/>
          <p:cNvSpPr/>
          <p:nvPr/>
        </p:nvSpPr>
        <p:spPr>
          <a:xfrm>
            <a:off x="8773834" y="5523235"/>
            <a:ext cx="3904453" cy="1662407"/>
          </a:xfrm>
          <a:custGeom>
            <a:avLst/>
            <a:gdLst/>
            <a:ahLst/>
            <a:cxnLst/>
            <a:rect l="l" t="t" r="r" b="b"/>
            <a:pathLst>
              <a:path w="18552" h="7647" extrusionOk="0">
                <a:moveTo>
                  <a:pt x="10153" y="0"/>
                </a:moveTo>
                <a:cubicBezTo>
                  <a:pt x="9767" y="0"/>
                  <a:pt x="9389" y="166"/>
                  <a:pt x="9054" y="416"/>
                </a:cubicBezTo>
                <a:cubicBezTo>
                  <a:pt x="8513" y="821"/>
                  <a:pt x="8082" y="1378"/>
                  <a:pt x="7579" y="1834"/>
                </a:cubicBezTo>
                <a:cubicBezTo>
                  <a:pt x="7060" y="2305"/>
                  <a:pt x="6487" y="2705"/>
                  <a:pt x="5872" y="2994"/>
                </a:cubicBezTo>
                <a:cubicBezTo>
                  <a:pt x="5271" y="3278"/>
                  <a:pt x="4630" y="3458"/>
                  <a:pt x="3977" y="3481"/>
                </a:cubicBezTo>
                <a:cubicBezTo>
                  <a:pt x="3929" y="3483"/>
                  <a:pt x="3881" y="3484"/>
                  <a:pt x="3834" y="3484"/>
                </a:cubicBezTo>
                <a:cubicBezTo>
                  <a:pt x="3559" y="3484"/>
                  <a:pt x="3285" y="3455"/>
                  <a:pt x="3015" y="3396"/>
                </a:cubicBezTo>
                <a:cubicBezTo>
                  <a:pt x="2664" y="3318"/>
                  <a:pt x="2330" y="3164"/>
                  <a:pt x="1977" y="3093"/>
                </a:cubicBezTo>
                <a:cubicBezTo>
                  <a:pt x="1875" y="3072"/>
                  <a:pt x="1772" y="3061"/>
                  <a:pt x="1671" y="3061"/>
                </a:cubicBezTo>
                <a:cubicBezTo>
                  <a:pt x="1440" y="3061"/>
                  <a:pt x="1217" y="3120"/>
                  <a:pt x="1014" y="3265"/>
                </a:cubicBezTo>
                <a:cubicBezTo>
                  <a:pt x="754" y="3450"/>
                  <a:pt x="551" y="3734"/>
                  <a:pt x="397" y="4032"/>
                </a:cubicBezTo>
                <a:cubicBezTo>
                  <a:pt x="125" y="4561"/>
                  <a:pt x="1" y="5210"/>
                  <a:pt x="74" y="5820"/>
                </a:cubicBezTo>
                <a:cubicBezTo>
                  <a:pt x="147" y="6440"/>
                  <a:pt x="426" y="7003"/>
                  <a:pt x="909" y="7319"/>
                </a:cubicBezTo>
                <a:cubicBezTo>
                  <a:pt x="1315" y="7583"/>
                  <a:pt x="1783" y="7647"/>
                  <a:pt x="2245" y="7647"/>
                </a:cubicBezTo>
                <a:cubicBezTo>
                  <a:pt x="2414" y="7647"/>
                  <a:pt x="2582" y="7638"/>
                  <a:pt x="2746" y="7628"/>
                </a:cubicBezTo>
                <a:cubicBezTo>
                  <a:pt x="4356" y="7524"/>
                  <a:pt x="5965" y="7405"/>
                  <a:pt x="7575" y="7294"/>
                </a:cubicBezTo>
                <a:cubicBezTo>
                  <a:pt x="9186" y="7184"/>
                  <a:pt x="10799" y="7072"/>
                  <a:pt x="12410" y="6961"/>
                </a:cubicBezTo>
                <a:cubicBezTo>
                  <a:pt x="14021" y="6849"/>
                  <a:pt x="15633" y="6738"/>
                  <a:pt x="17244" y="6628"/>
                </a:cubicBezTo>
                <a:cubicBezTo>
                  <a:pt x="17639" y="6600"/>
                  <a:pt x="18032" y="6573"/>
                  <a:pt x="18427" y="6545"/>
                </a:cubicBezTo>
                <a:cubicBezTo>
                  <a:pt x="18510" y="6540"/>
                  <a:pt x="18551" y="6442"/>
                  <a:pt x="18512" y="6361"/>
                </a:cubicBezTo>
                <a:cubicBezTo>
                  <a:pt x="18072" y="5436"/>
                  <a:pt x="17853" y="4395"/>
                  <a:pt x="17868" y="3350"/>
                </a:cubicBezTo>
                <a:lnTo>
                  <a:pt x="17868" y="3350"/>
                </a:lnTo>
                <a:cubicBezTo>
                  <a:pt x="17868" y="3350"/>
                  <a:pt x="17868" y="3350"/>
                  <a:pt x="17868" y="3350"/>
                </a:cubicBezTo>
                <a:cubicBezTo>
                  <a:pt x="17890" y="3350"/>
                  <a:pt x="17910" y="3113"/>
                  <a:pt x="17876" y="3104"/>
                </a:cubicBezTo>
                <a:cubicBezTo>
                  <a:pt x="17876" y="3094"/>
                  <a:pt x="17876" y="3084"/>
                  <a:pt x="17877" y="3074"/>
                </a:cubicBezTo>
                <a:cubicBezTo>
                  <a:pt x="17881" y="2998"/>
                  <a:pt x="17832" y="2961"/>
                  <a:pt x="17781" y="2961"/>
                </a:cubicBezTo>
                <a:cubicBezTo>
                  <a:pt x="17737" y="2961"/>
                  <a:pt x="17692" y="2987"/>
                  <a:pt x="17673" y="3037"/>
                </a:cubicBezTo>
                <a:cubicBezTo>
                  <a:pt x="17189" y="2853"/>
                  <a:pt x="16735" y="2520"/>
                  <a:pt x="16216" y="2520"/>
                </a:cubicBezTo>
                <a:cubicBezTo>
                  <a:pt x="16186" y="2520"/>
                  <a:pt x="16156" y="2521"/>
                  <a:pt x="16126" y="2523"/>
                </a:cubicBezTo>
                <a:cubicBezTo>
                  <a:pt x="15979" y="2534"/>
                  <a:pt x="15839" y="2570"/>
                  <a:pt x="15704" y="2620"/>
                </a:cubicBezTo>
                <a:lnTo>
                  <a:pt x="15674" y="2632"/>
                </a:lnTo>
                <a:cubicBezTo>
                  <a:pt x="15287" y="2786"/>
                  <a:pt x="14937" y="3066"/>
                  <a:pt x="14573" y="3274"/>
                </a:cubicBezTo>
                <a:cubicBezTo>
                  <a:pt x="14335" y="3409"/>
                  <a:pt x="14077" y="3514"/>
                  <a:pt x="13808" y="3514"/>
                </a:cubicBezTo>
                <a:cubicBezTo>
                  <a:pt x="13791" y="3514"/>
                  <a:pt x="13773" y="3514"/>
                  <a:pt x="13756" y="3513"/>
                </a:cubicBezTo>
                <a:cubicBezTo>
                  <a:pt x="13474" y="3499"/>
                  <a:pt x="13208" y="3356"/>
                  <a:pt x="12990" y="3156"/>
                </a:cubicBezTo>
                <a:cubicBezTo>
                  <a:pt x="12520" y="2727"/>
                  <a:pt x="12245" y="2115"/>
                  <a:pt x="11938" y="1541"/>
                </a:cubicBezTo>
                <a:cubicBezTo>
                  <a:pt x="11643" y="990"/>
                  <a:pt x="11280" y="403"/>
                  <a:pt x="10742" y="139"/>
                </a:cubicBezTo>
                <a:cubicBezTo>
                  <a:pt x="10546" y="43"/>
                  <a:pt x="10349" y="0"/>
                  <a:pt x="10153" y="0"/>
                </a:cubicBezTo>
                <a:close/>
              </a:path>
            </a:pathLst>
          </a:custGeom>
          <a:solidFill>
            <a:srgbClr val="CCB1FE">
              <a:alpha val="4860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9" name="Google Shape;179;p7"/>
          <p:cNvSpPr/>
          <p:nvPr/>
        </p:nvSpPr>
        <p:spPr>
          <a:xfrm>
            <a:off x="-80946" y="-42975"/>
            <a:ext cx="5231737" cy="1410684"/>
          </a:xfrm>
          <a:custGeom>
            <a:avLst/>
            <a:gdLst/>
            <a:ahLst/>
            <a:cxnLst/>
            <a:rect l="l" t="t" r="r" b="b"/>
            <a:pathLst>
              <a:path w="25668" h="6921" extrusionOk="0">
                <a:moveTo>
                  <a:pt x="25573" y="0"/>
                </a:moveTo>
                <a:lnTo>
                  <a:pt x="22584" y="1"/>
                </a:lnTo>
                <a:lnTo>
                  <a:pt x="22467" y="1"/>
                </a:lnTo>
                <a:lnTo>
                  <a:pt x="0" y="3"/>
                </a:lnTo>
                <a:lnTo>
                  <a:pt x="1" y="1330"/>
                </a:lnTo>
                <a:lnTo>
                  <a:pt x="1" y="2596"/>
                </a:lnTo>
                <a:lnTo>
                  <a:pt x="2" y="3737"/>
                </a:lnTo>
                <a:lnTo>
                  <a:pt x="2" y="5002"/>
                </a:lnTo>
                <a:lnTo>
                  <a:pt x="3" y="6144"/>
                </a:lnTo>
                <a:lnTo>
                  <a:pt x="3" y="6274"/>
                </a:lnTo>
                <a:cubicBezTo>
                  <a:pt x="454" y="6274"/>
                  <a:pt x="911" y="6248"/>
                  <a:pt x="1366" y="6205"/>
                </a:cubicBezTo>
                <a:cubicBezTo>
                  <a:pt x="1557" y="6187"/>
                  <a:pt x="1747" y="6167"/>
                  <a:pt x="1936" y="6144"/>
                </a:cubicBezTo>
                <a:cubicBezTo>
                  <a:pt x="2414" y="6085"/>
                  <a:pt x="2887" y="6012"/>
                  <a:pt x="3342" y="5932"/>
                </a:cubicBezTo>
                <a:cubicBezTo>
                  <a:pt x="4344" y="5756"/>
                  <a:pt x="5389" y="5552"/>
                  <a:pt x="6425" y="5552"/>
                </a:cubicBezTo>
                <a:cubicBezTo>
                  <a:pt x="6713" y="5552"/>
                  <a:pt x="7001" y="5568"/>
                  <a:pt x="7286" y="5605"/>
                </a:cubicBezTo>
                <a:cubicBezTo>
                  <a:pt x="8016" y="5698"/>
                  <a:pt x="8646" y="5918"/>
                  <a:pt x="9273" y="6143"/>
                </a:cubicBezTo>
                <a:cubicBezTo>
                  <a:pt x="9331" y="6163"/>
                  <a:pt x="9388" y="6184"/>
                  <a:pt x="9446" y="6204"/>
                </a:cubicBezTo>
                <a:cubicBezTo>
                  <a:pt x="9690" y="6291"/>
                  <a:pt x="9934" y="6378"/>
                  <a:pt x="10185" y="6455"/>
                </a:cubicBezTo>
                <a:cubicBezTo>
                  <a:pt x="11085" y="6736"/>
                  <a:pt x="12117" y="6921"/>
                  <a:pt x="13162" y="6921"/>
                </a:cubicBezTo>
                <a:cubicBezTo>
                  <a:pt x="13234" y="6921"/>
                  <a:pt x="13306" y="6920"/>
                  <a:pt x="13377" y="6918"/>
                </a:cubicBezTo>
                <a:cubicBezTo>
                  <a:pt x="14468" y="6893"/>
                  <a:pt x="15560" y="6647"/>
                  <a:pt x="16250" y="6204"/>
                </a:cubicBezTo>
                <a:cubicBezTo>
                  <a:pt x="16269" y="6191"/>
                  <a:pt x="16286" y="6180"/>
                  <a:pt x="16304" y="6168"/>
                </a:cubicBezTo>
                <a:cubicBezTo>
                  <a:pt x="16317" y="6160"/>
                  <a:pt x="16329" y="6151"/>
                  <a:pt x="16341" y="6142"/>
                </a:cubicBezTo>
                <a:cubicBezTo>
                  <a:pt x="16809" y="5812"/>
                  <a:pt x="17054" y="5407"/>
                  <a:pt x="17282" y="5000"/>
                </a:cubicBezTo>
                <a:cubicBezTo>
                  <a:pt x="17293" y="4980"/>
                  <a:pt x="17304" y="4959"/>
                  <a:pt x="17316" y="4939"/>
                </a:cubicBezTo>
                <a:cubicBezTo>
                  <a:pt x="17541" y="4532"/>
                  <a:pt x="17760" y="4125"/>
                  <a:pt x="18175" y="3797"/>
                </a:cubicBezTo>
                <a:cubicBezTo>
                  <a:pt x="18202" y="3776"/>
                  <a:pt x="18230" y="3755"/>
                  <a:pt x="18257" y="3735"/>
                </a:cubicBezTo>
                <a:cubicBezTo>
                  <a:pt x="18421" y="3617"/>
                  <a:pt x="18613" y="3510"/>
                  <a:pt x="18844" y="3420"/>
                </a:cubicBezTo>
                <a:cubicBezTo>
                  <a:pt x="19831" y="3028"/>
                  <a:pt x="21189" y="3061"/>
                  <a:pt x="22363" y="2860"/>
                </a:cubicBezTo>
                <a:cubicBezTo>
                  <a:pt x="22398" y="2854"/>
                  <a:pt x="22433" y="2848"/>
                  <a:pt x="22468" y="2841"/>
                </a:cubicBezTo>
                <a:cubicBezTo>
                  <a:pt x="22508" y="2834"/>
                  <a:pt x="22546" y="2827"/>
                  <a:pt x="22585" y="2819"/>
                </a:cubicBezTo>
                <a:cubicBezTo>
                  <a:pt x="22879" y="2759"/>
                  <a:pt x="23162" y="2683"/>
                  <a:pt x="23427" y="2592"/>
                </a:cubicBezTo>
                <a:cubicBezTo>
                  <a:pt x="23485" y="2573"/>
                  <a:pt x="23544" y="2552"/>
                  <a:pt x="23600" y="2531"/>
                </a:cubicBezTo>
                <a:cubicBezTo>
                  <a:pt x="24363" y="2247"/>
                  <a:pt x="24968" y="1845"/>
                  <a:pt x="25312" y="1389"/>
                </a:cubicBezTo>
                <a:cubicBezTo>
                  <a:pt x="25328" y="1367"/>
                  <a:pt x="25343" y="1347"/>
                  <a:pt x="25357" y="1326"/>
                </a:cubicBezTo>
                <a:cubicBezTo>
                  <a:pt x="25437" y="1213"/>
                  <a:pt x="25499" y="1097"/>
                  <a:pt x="25543" y="978"/>
                </a:cubicBezTo>
                <a:cubicBezTo>
                  <a:pt x="25668" y="651"/>
                  <a:pt x="25664" y="324"/>
                  <a:pt x="25573" y="0"/>
                </a:cubicBezTo>
                <a:close/>
              </a:path>
            </a:pathLst>
          </a:custGeom>
          <a:solidFill>
            <a:srgbClr val="FF6EA7">
              <a:alpha val="49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0" name="Google Shape;180;p7"/>
          <p:cNvSpPr/>
          <p:nvPr/>
        </p:nvSpPr>
        <p:spPr>
          <a:xfrm>
            <a:off x="7942996" y="-324049"/>
            <a:ext cx="4520597" cy="3606509"/>
          </a:xfrm>
          <a:custGeom>
            <a:avLst/>
            <a:gdLst/>
            <a:ahLst/>
            <a:cxnLst/>
            <a:rect l="l" t="t" r="r" b="b"/>
            <a:pathLst>
              <a:path w="22179" h="17694" extrusionOk="0">
                <a:moveTo>
                  <a:pt x="6745" y="1"/>
                </a:moveTo>
                <a:cubicBezTo>
                  <a:pt x="5279" y="1"/>
                  <a:pt x="3909" y="579"/>
                  <a:pt x="2805" y="1417"/>
                </a:cubicBezTo>
                <a:cubicBezTo>
                  <a:pt x="1651" y="2293"/>
                  <a:pt x="713" y="3427"/>
                  <a:pt x="356" y="4720"/>
                </a:cubicBezTo>
                <a:cubicBezTo>
                  <a:pt x="1" y="6014"/>
                  <a:pt x="287" y="7472"/>
                  <a:pt x="1297" y="8473"/>
                </a:cubicBezTo>
                <a:cubicBezTo>
                  <a:pt x="2084" y="9254"/>
                  <a:pt x="3260" y="9736"/>
                  <a:pt x="3846" y="10640"/>
                </a:cubicBezTo>
                <a:cubicBezTo>
                  <a:pt x="4605" y="11813"/>
                  <a:pt x="4133" y="13292"/>
                  <a:pt x="4490" y="14600"/>
                </a:cubicBezTo>
                <a:cubicBezTo>
                  <a:pt x="4708" y="15396"/>
                  <a:pt x="5235" y="16113"/>
                  <a:pt x="5912" y="16684"/>
                </a:cubicBezTo>
                <a:cubicBezTo>
                  <a:pt x="6532" y="17205"/>
                  <a:pt x="7314" y="17622"/>
                  <a:pt x="8175" y="17685"/>
                </a:cubicBezTo>
                <a:cubicBezTo>
                  <a:pt x="8256" y="17691"/>
                  <a:pt x="8336" y="17694"/>
                  <a:pt x="8416" y="17694"/>
                </a:cubicBezTo>
                <a:cubicBezTo>
                  <a:pt x="10005" y="17694"/>
                  <a:pt x="11391" y="16578"/>
                  <a:pt x="12993" y="16395"/>
                </a:cubicBezTo>
                <a:cubicBezTo>
                  <a:pt x="13164" y="16375"/>
                  <a:pt x="13335" y="16367"/>
                  <a:pt x="13506" y="16367"/>
                </a:cubicBezTo>
                <a:cubicBezTo>
                  <a:pt x="14757" y="16367"/>
                  <a:pt x="16000" y="16827"/>
                  <a:pt x="17259" y="16827"/>
                </a:cubicBezTo>
                <a:cubicBezTo>
                  <a:pt x="17356" y="16827"/>
                  <a:pt x="17454" y="16824"/>
                  <a:pt x="17551" y="16818"/>
                </a:cubicBezTo>
                <a:cubicBezTo>
                  <a:pt x="19291" y="16711"/>
                  <a:pt x="20792" y="15567"/>
                  <a:pt x="21485" y="14180"/>
                </a:cubicBezTo>
                <a:cubicBezTo>
                  <a:pt x="22179" y="12793"/>
                  <a:pt x="22168" y="11210"/>
                  <a:pt x="21846" y="9725"/>
                </a:cubicBezTo>
                <a:cubicBezTo>
                  <a:pt x="21659" y="8862"/>
                  <a:pt x="21361" y="7995"/>
                  <a:pt x="20759" y="7289"/>
                </a:cubicBezTo>
                <a:cubicBezTo>
                  <a:pt x="19574" y="5897"/>
                  <a:pt x="17483" y="5388"/>
                  <a:pt x="15558" y="4931"/>
                </a:cubicBezTo>
                <a:cubicBezTo>
                  <a:pt x="13632" y="4475"/>
                  <a:pt x="11547" y="3872"/>
                  <a:pt x="10504" y="2396"/>
                </a:cubicBezTo>
                <a:cubicBezTo>
                  <a:pt x="9551" y="1047"/>
                  <a:pt x="9231" y="194"/>
                  <a:pt x="7220" y="21"/>
                </a:cubicBezTo>
                <a:cubicBezTo>
                  <a:pt x="7061" y="7"/>
                  <a:pt x="6902" y="1"/>
                  <a:pt x="6745" y="1"/>
                </a:cubicBezTo>
                <a:close/>
              </a:path>
            </a:pathLst>
          </a:custGeom>
          <a:solidFill>
            <a:srgbClr val="FFE652">
              <a:alpha val="5028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1" name="Google Shape;181;p7"/>
          <p:cNvSpPr txBox="1">
            <a:spLocks noGrp="1"/>
          </p:cNvSpPr>
          <p:nvPr>
            <p:ph type="body" idx="1"/>
          </p:nvPr>
        </p:nvSpPr>
        <p:spPr>
          <a:xfrm>
            <a:off x="6892467" y="2530551"/>
            <a:ext cx="3996000" cy="3021200"/>
          </a:xfrm>
          <a:prstGeom prst="rect">
            <a:avLst/>
          </a:prstGeom>
        </p:spPr>
        <p:txBody>
          <a:bodyPr spcFirstLastPara="1" wrap="square" lIns="91425" tIns="91425" rIns="91425" bIns="91425" anchor="t" anchorCtr="0">
            <a:noAutofit/>
          </a:bodyPr>
          <a:lstStyle>
            <a:lvl1pPr marL="609585" lvl="0" indent="-406390" rtl="0">
              <a:lnSpc>
                <a:spcPct val="100000"/>
              </a:lnSpc>
              <a:spcBef>
                <a:spcPts val="0"/>
              </a:spcBef>
              <a:spcAft>
                <a:spcPts val="0"/>
              </a:spcAft>
              <a:buClr>
                <a:schemeClr val="dk1"/>
              </a:buClr>
              <a:buSzPts val="1200"/>
              <a:buFont typeface="Raleway SemiBold"/>
              <a:buChar char="●"/>
              <a:defRPr sz="1867">
                <a:solidFill>
                  <a:schemeClr val="dk1"/>
                </a:solidFill>
                <a:latin typeface="Raleway SemiBold"/>
                <a:ea typeface="Raleway SemiBold"/>
                <a:cs typeface="Raleway SemiBold"/>
                <a:sym typeface="Raleway SemiBold"/>
              </a:defRPr>
            </a:lvl1pPr>
            <a:lvl2pPr marL="1219170" lvl="1" indent="-406390" rtl="0">
              <a:lnSpc>
                <a:spcPct val="100000"/>
              </a:lnSpc>
              <a:spcBef>
                <a:spcPts val="0"/>
              </a:spcBef>
              <a:spcAft>
                <a:spcPts val="0"/>
              </a:spcAft>
              <a:buClr>
                <a:schemeClr val="dk1"/>
              </a:buClr>
              <a:buSzPts val="1200"/>
              <a:buFont typeface="Raleway SemiBold"/>
              <a:buChar char="○"/>
              <a:defRPr sz="1600">
                <a:solidFill>
                  <a:schemeClr val="dk1"/>
                </a:solidFill>
                <a:latin typeface="Raleway SemiBold"/>
                <a:ea typeface="Raleway SemiBold"/>
                <a:cs typeface="Raleway SemiBold"/>
                <a:sym typeface="Raleway SemiBold"/>
              </a:defRPr>
            </a:lvl2pPr>
            <a:lvl3pPr marL="1828754" lvl="2" indent="-406390" rtl="0">
              <a:lnSpc>
                <a:spcPct val="100000"/>
              </a:lnSpc>
              <a:spcBef>
                <a:spcPts val="0"/>
              </a:spcBef>
              <a:spcAft>
                <a:spcPts val="0"/>
              </a:spcAft>
              <a:buClr>
                <a:schemeClr val="dk1"/>
              </a:buClr>
              <a:buSzPts val="1200"/>
              <a:buFont typeface="Raleway SemiBold"/>
              <a:buChar char="■"/>
              <a:defRPr sz="1600">
                <a:solidFill>
                  <a:schemeClr val="dk1"/>
                </a:solidFill>
                <a:latin typeface="Raleway SemiBold"/>
                <a:ea typeface="Raleway SemiBold"/>
                <a:cs typeface="Raleway SemiBold"/>
                <a:sym typeface="Raleway SemiBold"/>
              </a:defRPr>
            </a:lvl3pPr>
            <a:lvl4pPr marL="2438339" lvl="3" indent="-406390" rtl="0">
              <a:lnSpc>
                <a:spcPct val="100000"/>
              </a:lnSpc>
              <a:spcBef>
                <a:spcPts val="0"/>
              </a:spcBef>
              <a:spcAft>
                <a:spcPts val="0"/>
              </a:spcAft>
              <a:buClr>
                <a:schemeClr val="dk1"/>
              </a:buClr>
              <a:buSzPts val="1200"/>
              <a:buFont typeface="Raleway SemiBold"/>
              <a:buChar char="●"/>
              <a:defRPr sz="1600">
                <a:solidFill>
                  <a:schemeClr val="dk1"/>
                </a:solidFill>
                <a:latin typeface="Raleway SemiBold"/>
                <a:ea typeface="Raleway SemiBold"/>
                <a:cs typeface="Raleway SemiBold"/>
                <a:sym typeface="Raleway SemiBold"/>
              </a:defRPr>
            </a:lvl4pPr>
            <a:lvl5pPr marL="3047924" lvl="4" indent="-406390" rtl="0">
              <a:lnSpc>
                <a:spcPct val="100000"/>
              </a:lnSpc>
              <a:spcBef>
                <a:spcPts val="0"/>
              </a:spcBef>
              <a:spcAft>
                <a:spcPts val="0"/>
              </a:spcAft>
              <a:buClr>
                <a:schemeClr val="dk1"/>
              </a:buClr>
              <a:buSzPts val="1200"/>
              <a:buFont typeface="Raleway SemiBold"/>
              <a:buChar char="○"/>
              <a:defRPr sz="1600">
                <a:solidFill>
                  <a:schemeClr val="dk1"/>
                </a:solidFill>
                <a:latin typeface="Raleway SemiBold"/>
                <a:ea typeface="Raleway SemiBold"/>
                <a:cs typeface="Raleway SemiBold"/>
                <a:sym typeface="Raleway SemiBold"/>
              </a:defRPr>
            </a:lvl5pPr>
            <a:lvl6pPr marL="3657509" lvl="5" indent="-406390" rtl="0">
              <a:lnSpc>
                <a:spcPct val="100000"/>
              </a:lnSpc>
              <a:spcBef>
                <a:spcPts val="0"/>
              </a:spcBef>
              <a:spcAft>
                <a:spcPts val="0"/>
              </a:spcAft>
              <a:buClr>
                <a:schemeClr val="dk1"/>
              </a:buClr>
              <a:buSzPts val="1200"/>
              <a:buFont typeface="Raleway SemiBold"/>
              <a:buChar char="■"/>
              <a:defRPr sz="1600">
                <a:solidFill>
                  <a:schemeClr val="dk1"/>
                </a:solidFill>
                <a:latin typeface="Raleway SemiBold"/>
                <a:ea typeface="Raleway SemiBold"/>
                <a:cs typeface="Raleway SemiBold"/>
                <a:sym typeface="Raleway SemiBold"/>
              </a:defRPr>
            </a:lvl6pPr>
            <a:lvl7pPr marL="4267093" lvl="6" indent="-406390" rtl="0">
              <a:lnSpc>
                <a:spcPct val="100000"/>
              </a:lnSpc>
              <a:spcBef>
                <a:spcPts val="0"/>
              </a:spcBef>
              <a:spcAft>
                <a:spcPts val="0"/>
              </a:spcAft>
              <a:buClr>
                <a:schemeClr val="dk1"/>
              </a:buClr>
              <a:buSzPts val="1200"/>
              <a:buFont typeface="Raleway SemiBold"/>
              <a:buChar char="●"/>
              <a:defRPr sz="1600">
                <a:solidFill>
                  <a:schemeClr val="dk1"/>
                </a:solidFill>
                <a:latin typeface="Raleway SemiBold"/>
                <a:ea typeface="Raleway SemiBold"/>
                <a:cs typeface="Raleway SemiBold"/>
                <a:sym typeface="Raleway SemiBold"/>
              </a:defRPr>
            </a:lvl7pPr>
            <a:lvl8pPr marL="4876678" lvl="7" indent="-406390" rtl="0">
              <a:lnSpc>
                <a:spcPct val="100000"/>
              </a:lnSpc>
              <a:spcBef>
                <a:spcPts val="0"/>
              </a:spcBef>
              <a:spcAft>
                <a:spcPts val="0"/>
              </a:spcAft>
              <a:buClr>
                <a:schemeClr val="dk1"/>
              </a:buClr>
              <a:buSzPts val="1200"/>
              <a:buFont typeface="Raleway SemiBold"/>
              <a:buChar char="○"/>
              <a:defRPr sz="1600">
                <a:solidFill>
                  <a:schemeClr val="dk1"/>
                </a:solidFill>
                <a:latin typeface="Raleway SemiBold"/>
                <a:ea typeface="Raleway SemiBold"/>
                <a:cs typeface="Raleway SemiBold"/>
                <a:sym typeface="Raleway SemiBold"/>
              </a:defRPr>
            </a:lvl8pPr>
            <a:lvl9pPr marL="5486263" lvl="8" indent="-406390" rtl="0">
              <a:lnSpc>
                <a:spcPct val="100000"/>
              </a:lnSpc>
              <a:spcBef>
                <a:spcPts val="0"/>
              </a:spcBef>
              <a:spcAft>
                <a:spcPts val="0"/>
              </a:spcAft>
              <a:buClr>
                <a:schemeClr val="dk1"/>
              </a:buClr>
              <a:buSzPts val="1200"/>
              <a:buFont typeface="Raleway SemiBold"/>
              <a:buChar char="■"/>
              <a:defRPr sz="1600">
                <a:solidFill>
                  <a:schemeClr val="dk1"/>
                </a:solidFill>
                <a:latin typeface="Raleway SemiBold"/>
                <a:ea typeface="Raleway SemiBold"/>
                <a:cs typeface="Raleway SemiBold"/>
                <a:sym typeface="Raleway SemiBold"/>
              </a:defRPr>
            </a:lvl9pPr>
          </a:lstStyle>
          <a:p>
            <a:endParaRPr/>
          </a:p>
        </p:txBody>
      </p:sp>
      <p:grpSp>
        <p:nvGrpSpPr>
          <p:cNvPr id="182" name="Google Shape;182;p7"/>
          <p:cNvGrpSpPr/>
          <p:nvPr/>
        </p:nvGrpSpPr>
        <p:grpSpPr>
          <a:xfrm rot="1800041">
            <a:off x="11554664" y="5475682"/>
            <a:ext cx="295697" cy="267847"/>
            <a:chOff x="1640475" y="1197075"/>
            <a:chExt cx="55475" cy="50250"/>
          </a:xfrm>
        </p:grpSpPr>
        <p:sp>
          <p:nvSpPr>
            <p:cNvPr id="183" name="Google Shape;183;p7"/>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 name="Google Shape;184;p7"/>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 name="Google Shape;185;p7"/>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6" name="Google Shape;186;p7"/>
          <p:cNvGrpSpPr/>
          <p:nvPr/>
        </p:nvGrpSpPr>
        <p:grpSpPr>
          <a:xfrm rot="-9900030">
            <a:off x="890046" y="6167670"/>
            <a:ext cx="287909" cy="260807"/>
            <a:chOff x="1640475" y="1197075"/>
            <a:chExt cx="55475" cy="50250"/>
          </a:xfrm>
        </p:grpSpPr>
        <p:sp>
          <p:nvSpPr>
            <p:cNvPr id="187" name="Google Shape;187;p7"/>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 name="Google Shape;188;p7"/>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 name="Google Shape;189;p7"/>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90" name="Google Shape;190;p7"/>
          <p:cNvGrpSpPr/>
          <p:nvPr/>
        </p:nvGrpSpPr>
        <p:grpSpPr>
          <a:xfrm rot="-5400000">
            <a:off x="11352740" y="3398646"/>
            <a:ext cx="326429" cy="295697"/>
            <a:chOff x="1640475" y="1197075"/>
            <a:chExt cx="55475" cy="50250"/>
          </a:xfrm>
        </p:grpSpPr>
        <p:sp>
          <p:nvSpPr>
            <p:cNvPr id="191" name="Google Shape;191;p7"/>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 name="Google Shape;192;p7"/>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 name="Google Shape;193;p7"/>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94" name="Google Shape;194;p7"/>
          <p:cNvSpPr/>
          <p:nvPr/>
        </p:nvSpPr>
        <p:spPr>
          <a:xfrm rot="912813">
            <a:off x="11162774" y="305217"/>
            <a:ext cx="706389" cy="165492"/>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95" name="Google Shape;195;p7"/>
          <p:cNvGrpSpPr/>
          <p:nvPr/>
        </p:nvGrpSpPr>
        <p:grpSpPr>
          <a:xfrm rot="-5400000">
            <a:off x="418632" y="1310096"/>
            <a:ext cx="295696" cy="267845"/>
            <a:chOff x="1640475" y="1197075"/>
            <a:chExt cx="55475" cy="50250"/>
          </a:xfrm>
        </p:grpSpPr>
        <p:sp>
          <p:nvSpPr>
            <p:cNvPr id="196" name="Google Shape;196;p7"/>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 name="Google Shape;197;p7"/>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 name="Google Shape;198;p7"/>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99" name="Google Shape;199;p7"/>
          <p:cNvSpPr/>
          <p:nvPr/>
        </p:nvSpPr>
        <p:spPr>
          <a:xfrm>
            <a:off x="11381768" y="5912082"/>
            <a:ext cx="812817" cy="1273545"/>
          </a:xfrm>
          <a:custGeom>
            <a:avLst/>
            <a:gdLst/>
            <a:ahLst/>
            <a:cxnLst/>
            <a:rect l="l" t="t" r="r" b="b"/>
            <a:pathLst>
              <a:path w="14343" h="22473" extrusionOk="0">
                <a:moveTo>
                  <a:pt x="14283" y="0"/>
                </a:moveTo>
                <a:cubicBezTo>
                  <a:pt x="14278" y="0"/>
                  <a:pt x="14274" y="1"/>
                  <a:pt x="14269" y="2"/>
                </a:cubicBezTo>
                <a:cubicBezTo>
                  <a:pt x="14076" y="49"/>
                  <a:pt x="13869" y="90"/>
                  <a:pt x="13618" y="128"/>
                </a:cubicBezTo>
                <a:cubicBezTo>
                  <a:pt x="13588" y="133"/>
                  <a:pt x="13567" y="161"/>
                  <a:pt x="13572" y="192"/>
                </a:cubicBezTo>
                <a:cubicBezTo>
                  <a:pt x="13576" y="219"/>
                  <a:pt x="13599" y="239"/>
                  <a:pt x="13626" y="239"/>
                </a:cubicBezTo>
                <a:cubicBezTo>
                  <a:pt x="13629" y="239"/>
                  <a:pt x="13632" y="238"/>
                  <a:pt x="13635" y="238"/>
                </a:cubicBezTo>
                <a:cubicBezTo>
                  <a:pt x="13889" y="199"/>
                  <a:pt x="14098" y="158"/>
                  <a:pt x="14295" y="110"/>
                </a:cubicBezTo>
                <a:cubicBezTo>
                  <a:pt x="14325" y="102"/>
                  <a:pt x="14343" y="73"/>
                  <a:pt x="14336" y="43"/>
                </a:cubicBezTo>
                <a:cubicBezTo>
                  <a:pt x="14330" y="17"/>
                  <a:pt x="14308" y="0"/>
                  <a:pt x="14283" y="0"/>
                </a:cubicBezTo>
                <a:close/>
                <a:moveTo>
                  <a:pt x="12856" y="233"/>
                </a:moveTo>
                <a:cubicBezTo>
                  <a:pt x="12853" y="233"/>
                  <a:pt x="12851" y="233"/>
                  <a:pt x="12848" y="234"/>
                </a:cubicBezTo>
                <a:cubicBezTo>
                  <a:pt x="12559" y="272"/>
                  <a:pt x="12317" y="308"/>
                  <a:pt x="12076" y="353"/>
                </a:cubicBezTo>
                <a:cubicBezTo>
                  <a:pt x="12046" y="360"/>
                  <a:pt x="12026" y="389"/>
                  <a:pt x="12032" y="419"/>
                </a:cubicBezTo>
                <a:cubicBezTo>
                  <a:pt x="12036" y="445"/>
                  <a:pt x="12060" y="464"/>
                  <a:pt x="12087" y="464"/>
                </a:cubicBezTo>
                <a:cubicBezTo>
                  <a:pt x="12090" y="464"/>
                  <a:pt x="12093" y="464"/>
                  <a:pt x="12096" y="462"/>
                </a:cubicBezTo>
                <a:cubicBezTo>
                  <a:pt x="12336" y="418"/>
                  <a:pt x="12576" y="382"/>
                  <a:pt x="12862" y="345"/>
                </a:cubicBezTo>
                <a:cubicBezTo>
                  <a:pt x="12893" y="341"/>
                  <a:pt x="12915" y="313"/>
                  <a:pt x="12910" y="282"/>
                </a:cubicBezTo>
                <a:cubicBezTo>
                  <a:pt x="12906" y="254"/>
                  <a:pt x="12883" y="233"/>
                  <a:pt x="12856" y="233"/>
                </a:cubicBezTo>
                <a:close/>
                <a:moveTo>
                  <a:pt x="11334" y="548"/>
                </a:moveTo>
                <a:cubicBezTo>
                  <a:pt x="11328" y="548"/>
                  <a:pt x="11321" y="549"/>
                  <a:pt x="11315" y="551"/>
                </a:cubicBezTo>
                <a:cubicBezTo>
                  <a:pt x="11092" y="628"/>
                  <a:pt x="10892" y="718"/>
                  <a:pt x="10705" y="827"/>
                </a:cubicBezTo>
                <a:cubicBezTo>
                  <a:pt x="10670" y="846"/>
                  <a:pt x="10636" y="867"/>
                  <a:pt x="10603" y="888"/>
                </a:cubicBezTo>
                <a:cubicBezTo>
                  <a:pt x="10576" y="905"/>
                  <a:pt x="10569" y="939"/>
                  <a:pt x="10585" y="965"/>
                </a:cubicBezTo>
                <a:cubicBezTo>
                  <a:pt x="10595" y="982"/>
                  <a:pt x="10614" y="991"/>
                  <a:pt x="10632" y="991"/>
                </a:cubicBezTo>
                <a:cubicBezTo>
                  <a:pt x="10642" y="991"/>
                  <a:pt x="10653" y="988"/>
                  <a:pt x="10662" y="983"/>
                </a:cubicBezTo>
                <a:cubicBezTo>
                  <a:pt x="10695" y="962"/>
                  <a:pt x="10728" y="942"/>
                  <a:pt x="10761" y="923"/>
                </a:cubicBezTo>
                <a:cubicBezTo>
                  <a:pt x="10941" y="818"/>
                  <a:pt x="11136" y="731"/>
                  <a:pt x="11352" y="656"/>
                </a:cubicBezTo>
                <a:cubicBezTo>
                  <a:pt x="11382" y="646"/>
                  <a:pt x="11397" y="614"/>
                  <a:pt x="11386" y="585"/>
                </a:cubicBezTo>
                <a:cubicBezTo>
                  <a:pt x="11378" y="563"/>
                  <a:pt x="11357" y="548"/>
                  <a:pt x="11334" y="548"/>
                </a:cubicBezTo>
                <a:close/>
                <a:moveTo>
                  <a:pt x="10028" y="1368"/>
                </a:moveTo>
                <a:cubicBezTo>
                  <a:pt x="10013" y="1368"/>
                  <a:pt x="9999" y="1373"/>
                  <a:pt x="9989" y="1384"/>
                </a:cubicBezTo>
                <a:cubicBezTo>
                  <a:pt x="9813" y="1561"/>
                  <a:pt x="9645" y="1765"/>
                  <a:pt x="9486" y="1990"/>
                </a:cubicBezTo>
                <a:cubicBezTo>
                  <a:pt x="9469" y="2016"/>
                  <a:pt x="9476" y="2050"/>
                  <a:pt x="9500" y="2068"/>
                </a:cubicBezTo>
                <a:cubicBezTo>
                  <a:pt x="9510" y="2074"/>
                  <a:pt x="9522" y="2078"/>
                  <a:pt x="9532" y="2078"/>
                </a:cubicBezTo>
                <a:cubicBezTo>
                  <a:pt x="9550" y="2078"/>
                  <a:pt x="9567" y="2069"/>
                  <a:pt x="9578" y="2054"/>
                </a:cubicBezTo>
                <a:cubicBezTo>
                  <a:pt x="9732" y="1833"/>
                  <a:pt x="9897" y="1634"/>
                  <a:pt x="10068" y="1462"/>
                </a:cubicBezTo>
                <a:cubicBezTo>
                  <a:pt x="10089" y="1441"/>
                  <a:pt x="10089" y="1406"/>
                  <a:pt x="10068" y="1384"/>
                </a:cubicBezTo>
                <a:cubicBezTo>
                  <a:pt x="10056" y="1373"/>
                  <a:pt x="10042" y="1368"/>
                  <a:pt x="10028" y="1368"/>
                </a:cubicBezTo>
                <a:close/>
                <a:moveTo>
                  <a:pt x="9128" y="2632"/>
                </a:moveTo>
                <a:cubicBezTo>
                  <a:pt x="9109" y="2632"/>
                  <a:pt x="9090" y="2643"/>
                  <a:pt x="9079" y="2661"/>
                </a:cubicBezTo>
                <a:cubicBezTo>
                  <a:pt x="9048" y="2720"/>
                  <a:pt x="9019" y="2778"/>
                  <a:pt x="8989" y="2838"/>
                </a:cubicBezTo>
                <a:cubicBezTo>
                  <a:pt x="8905" y="3006"/>
                  <a:pt x="8823" y="3184"/>
                  <a:pt x="8745" y="3368"/>
                </a:cubicBezTo>
                <a:cubicBezTo>
                  <a:pt x="8733" y="3396"/>
                  <a:pt x="8746" y="3429"/>
                  <a:pt x="8774" y="3441"/>
                </a:cubicBezTo>
                <a:cubicBezTo>
                  <a:pt x="8781" y="3444"/>
                  <a:pt x="8789" y="3445"/>
                  <a:pt x="8796" y="3445"/>
                </a:cubicBezTo>
                <a:cubicBezTo>
                  <a:pt x="8818" y="3445"/>
                  <a:pt x="8838" y="3433"/>
                  <a:pt x="8847" y="3412"/>
                </a:cubicBezTo>
                <a:cubicBezTo>
                  <a:pt x="8925" y="3230"/>
                  <a:pt x="9006" y="3054"/>
                  <a:pt x="9088" y="2887"/>
                </a:cubicBezTo>
                <a:cubicBezTo>
                  <a:pt x="9117" y="2830"/>
                  <a:pt x="9147" y="2771"/>
                  <a:pt x="9178" y="2713"/>
                </a:cubicBezTo>
                <a:cubicBezTo>
                  <a:pt x="9193" y="2686"/>
                  <a:pt x="9182" y="2652"/>
                  <a:pt x="9154" y="2639"/>
                </a:cubicBezTo>
                <a:cubicBezTo>
                  <a:pt x="9146" y="2634"/>
                  <a:pt x="9137" y="2632"/>
                  <a:pt x="9128" y="2632"/>
                </a:cubicBezTo>
                <a:close/>
                <a:moveTo>
                  <a:pt x="8515" y="4060"/>
                </a:moveTo>
                <a:cubicBezTo>
                  <a:pt x="8491" y="4060"/>
                  <a:pt x="8470" y="4074"/>
                  <a:pt x="8462" y="4097"/>
                </a:cubicBezTo>
                <a:cubicBezTo>
                  <a:pt x="8381" y="4324"/>
                  <a:pt x="8301" y="4567"/>
                  <a:pt x="8216" y="4838"/>
                </a:cubicBezTo>
                <a:cubicBezTo>
                  <a:pt x="8208" y="4867"/>
                  <a:pt x="8224" y="4898"/>
                  <a:pt x="8254" y="4908"/>
                </a:cubicBezTo>
                <a:cubicBezTo>
                  <a:pt x="8259" y="4909"/>
                  <a:pt x="8264" y="4910"/>
                  <a:pt x="8270" y="4910"/>
                </a:cubicBezTo>
                <a:cubicBezTo>
                  <a:pt x="8293" y="4910"/>
                  <a:pt x="8316" y="4895"/>
                  <a:pt x="8322" y="4870"/>
                </a:cubicBezTo>
                <a:cubicBezTo>
                  <a:pt x="8406" y="4601"/>
                  <a:pt x="8486" y="4360"/>
                  <a:pt x="8567" y="4134"/>
                </a:cubicBezTo>
                <a:cubicBezTo>
                  <a:pt x="8576" y="4105"/>
                  <a:pt x="8561" y="4073"/>
                  <a:pt x="8533" y="4063"/>
                </a:cubicBezTo>
                <a:cubicBezTo>
                  <a:pt x="8527" y="4061"/>
                  <a:pt x="8521" y="4060"/>
                  <a:pt x="8515" y="4060"/>
                </a:cubicBezTo>
                <a:close/>
                <a:moveTo>
                  <a:pt x="8048" y="5545"/>
                </a:moveTo>
                <a:cubicBezTo>
                  <a:pt x="8023" y="5545"/>
                  <a:pt x="8001" y="5561"/>
                  <a:pt x="7994" y="5585"/>
                </a:cubicBezTo>
                <a:cubicBezTo>
                  <a:pt x="7956" y="5718"/>
                  <a:pt x="7918" y="5852"/>
                  <a:pt x="7880" y="5985"/>
                </a:cubicBezTo>
                <a:lnTo>
                  <a:pt x="7780" y="6333"/>
                </a:lnTo>
                <a:cubicBezTo>
                  <a:pt x="7772" y="6363"/>
                  <a:pt x="7789" y="6394"/>
                  <a:pt x="7819" y="6402"/>
                </a:cubicBezTo>
                <a:cubicBezTo>
                  <a:pt x="7823" y="6403"/>
                  <a:pt x="7829" y="6404"/>
                  <a:pt x="7834" y="6404"/>
                </a:cubicBezTo>
                <a:cubicBezTo>
                  <a:pt x="7858" y="6404"/>
                  <a:pt x="7880" y="6388"/>
                  <a:pt x="7887" y="6364"/>
                </a:cubicBezTo>
                <a:lnTo>
                  <a:pt x="7987" y="6016"/>
                </a:lnTo>
                <a:cubicBezTo>
                  <a:pt x="8025" y="5883"/>
                  <a:pt x="8062" y="5749"/>
                  <a:pt x="8101" y="5616"/>
                </a:cubicBezTo>
                <a:cubicBezTo>
                  <a:pt x="8109" y="5586"/>
                  <a:pt x="8092" y="5556"/>
                  <a:pt x="8064" y="5547"/>
                </a:cubicBezTo>
                <a:cubicBezTo>
                  <a:pt x="8058" y="5546"/>
                  <a:pt x="8053" y="5545"/>
                  <a:pt x="8048" y="5545"/>
                </a:cubicBezTo>
                <a:close/>
                <a:moveTo>
                  <a:pt x="7613" y="7039"/>
                </a:moveTo>
                <a:cubicBezTo>
                  <a:pt x="7589" y="7039"/>
                  <a:pt x="7567" y="7055"/>
                  <a:pt x="7559" y="7078"/>
                </a:cubicBezTo>
                <a:cubicBezTo>
                  <a:pt x="7522" y="7201"/>
                  <a:pt x="7482" y="7324"/>
                  <a:pt x="7443" y="7446"/>
                </a:cubicBezTo>
                <a:cubicBezTo>
                  <a:pt x="7402" y="7570"/>
                  <a:pt x="7361" y="7693"/>
                  <a:pt x="7317" y="7815"/>
                </a:cubicBezTo>
                <a:cubicBezTo>
                  <a:pt x="7306" y="7844"/>
                  <a:pt x="7321" y="7876"/>
                  <a:pt x="7350" y="7886"/>
                </a:cubicBezTo>
                <a:cubicBezTo>
                  <a:pt x="7356" y="7888"/>
                  <a:pt x="7363" y="7889"/>
                  <a:pt x="7369" y="7889"/>
                </a:cubicBezTo>
                <a:cubicBezTo>
                  <a:pt x="7392" y="7889"/>
                  <a:pt x="7413" y="7875"/>
                  <a:pt x="7421" y="7853"/>
                </a:cubicBezTo>
                <a:cubicBezTo>
                  <a:pt x="7465" y="7729"/>
                  <a:pt x="7508" y="7605"/>
                  <a:pt x="7549" y="7481"/>
                </a:cubicBezTo>
                <a:cubicBezTo>
                  <a:pt x="7589" y="7358"/>
                  <a:pt x="7628" y="7234"/>
                  <a:pt x="7666" y="7111"/>
                </a:cubicBezTo>
                <a:cubicBezTo>
                  <a:pt x="7675" y="7082"/>
                  <a:pt x="7659" y="7051"/>
                  <a:pt x="7630" y="7042"/>
                </a:cubicBezTo>
                <a:cubicBezTo>
                  <a:pt x="7624" y="7040"/>
                  <a:pt x="7618" y="7039"/>
                  <a:pt x="7613" y="7039"/>
                </a:cubicBezTo>
                <a:close/>
                <a:moveTo>
                  <a:pt x="7086" y="8503"/>
                </a:moveTo>
                <a:cubicBezTo>
                  <a:pt x="7065" y="8503"/>
                  <a:pt x="7045" y="8516"/>
                  <a:pt x="7036" y="8537"/>
                </a:cubicBezTo>
                <a:cubicBezTo>
                  <a:pt x="6931" y="8783"/>
                  <a:pt x="6820" y="9018"/>
                  <a:pt x="6706" y="9237"/>
                </a:cubicBezTo>
                <a:cubicBezTo>
                  <a:pt x="6692" y="9265"/>
                  <a:pt x="6703" y="9298"/>
                  <a:pt x="6729" y="9312"/>
                </a:cubicBezTo>
                <a:cubicBezTo>
                  <a:pt x="6738" y="9316"/>
                  <a:pt x="6746" y="9319"/>
                  <a:pt x="6755" y="9319"/>
                </a:cubicBezTo>
                <a:cubicBezTo>
                  <a:pt x="6775" y="9319"/>
                  <a:pt x="6794" y="9308"/>
                  <a:pt x="6804" y="9289"/>
                </a:cubicBezTo>
                <a:cubicBezTo>
                  <a:pt x="6919" y="9067"/>
                  <a:pt x="7032" y="8829"/>
                  <a:pt x="7138" y="8580"/>
                </a:cubicBezTo>
                <a:cubicBezTo>
                  <a:pt x="7150" y="8553"/>
                  <a:pt x="7136" y="8519"/>
                  <a:pt x="7108" y="8508"/>
                </a:cubicBezTo>
                <a:cubicBezTo>
                  <a:pt x="7101" y="8505"/>
                  <a:pt x="7094" y="8503"/>
                  <a:pt x="7086" y="8503"/>
                </a:cubicBezTo>
                <a:close/>
                <a:moveTo>
                  <a:pt x="1625" y="9185"/>
                </a:moveTo>
                <a:cubicBezTo>
                  <a:pt x="1347" y="9191"/>
                  <a:pt x="1086" y="9249"/>
                  <a:pt x="847" y="9356"/>
                </a:cubicBezTo>
                <a:cubicBezTo>
                  <a:pt x="820" y="9369"/>
                  <a:pt x="808" y="9401"/>
                  <a:pt x="820" y="9430"/>
                </a:cubicBezTo>
                <a:cubicBezTo>
                  <a:pt x="829" y="9450"/>
                  <a:pt x="849" y="9462"/>
                  <a:pt x="871" y="9462"/>
                </a:cubicBezTo>
                <a:cubicBezTo>
                  <a:pt x="878" y="9462"/>
                  <a:pt x="886" y="9461"/>
                  <a:pt x="893" y="9457"/>
                </a:cubicBezTo>
                <a:cubicBezTo>
                  <a:pt x="1118" y="9356"/>
                  <a:pt x="1364" y="9303"/>
                  <a:pt x="1627" y="9296"/>
                </a:cubicBezTo>
                <a:cubicBezTo>
                  <a:pt x="1658" y="9296"/>
                  <a:pt x="1682" y="9270"/>
                  <a:pt x="1682" y="9239"/>
                </a:cubicBezTo>
                <a:cubicBezTo>
                  <a:pt x="1681" y="9210"/>
                  <a:pt x="1656" y="9185"/>
                  <a:pt x="1626" y="9185"/>
                </a:cubicBezTo>
                <a:close/>
                <a:moveTo>
                  <a:pt x="2391" y="9302"/>
                </a:moveTo>
                <a:cubicBezTo>
                  <a:pt x="2368" y="9302"/>
                  <a:pt x="2346" y="9317"/>
                  <a:pt x="2339" y="9341"/>
                </a:cubicBezTo>
                <a:cubicBezTo>
                  <a:pt x="2329" y="9370"/>
                  <a:pt x="2345" y="9401"/>
                  <a:pt x="2374" y="9410"/>
                </a:cubicBezTo>
                <a:cubicBezTo>
                  <a:pt x="2620" y="9493"/>
                  <a:pt x="2844" y="9612"/>
                  <a:pt x="3042" y="9766"/>
                </a:cubicBezTo>
                <a:cubicBezTo>
                  <a:pt x="3051" y="9774"/>
                  <a:pt x="3063" y="9778"/>
                  <a:pt x="3076" y="9778"/>
                </a:cubicBezTo>
                <a:cubicBezTo>
                  <a:pt x="3092" y="9778"/>
                  <a:pt x="3108" y="9770"/>
                  <a:pt x="3120" y="9757"/>
                </a:cubicBezTo>
                <a:cubicBezTo>
                  <a:pt x="3138" y="9732"/>
                  <a:pt x="3133" y="9697"/>
                  <a:pt x="3109" y="9679"/>
                </a:cubicBezTo>
                <a:cubicBezTo>
                  <a:pt x="2902" y="9516"/>
                  <a:pt x="2667" y="9391"/>
                  <a:pt x="2409" y="9306"/>
                </a:cubicBezTo>
                <a:cubicBezTo>
                  <a:pt x="2403" y="9303"/>
                  <a:pt x="2397" y="9302"/>
                  <a:pt x="2391" y="9302"/>
                </a:cubicBezTo>
                <a:close/>
                <a:moveTo>
                  <a:pt x="6364" y="9879"/>
                </a:moveTo>
                <a:cubicBezTo>
                  <a:pt x="6346" y="9879"/>
                  <a:pt x="6328" y="9888"/>
                  <a:pt x="6317" y="9905"/>
                </a:cubicBezTo>
                <a:cubicBezTo>
                  <a:pt x="6173" y="10126"/>
                  <a:pt x="6019" y="10334"/>
                  <a:pt x="5859" y="10525"/>
                </a:cubicBezTo>
                <a:cubicBezTo>
                  <a:pt x="5838" y="10548"/>
                  <a:pt x="5841" y="10583"/>
                  <a:pt x="5865" y="10603"/>
                </a:cubicBezTo>
                <a:cubicBezTo>
                  <a:pt x="5876" y="10612"/>
                  <a:pt x="5889" y="10617"/>
                  <a:pt x="5901" y="10617"/>
                </a:cubicBezTo>
                <a:cubicBezTo>
                  <a:pt x="5917" y="10617"/>
                  <a:pt x="5932" y="10609"/>
                  <a:pt x="5944" y="10596"/>
                </a:cubicBezTo>
                <a:cubicBezTo>
                  <a:pt x="6106" y="10403"/>
                  <a:pt x="6263" y="10190"/>
                  <a:pt x="6410" y="9965"/>
                </a:cubicBezTo>
                <a:cubicBezTo>
                  <a:pt x="6427" y="9939"/>
                  <a:pt x="6419" y="9905"/>
                  <a:pt x="6394" y="9888"/>
                </a:cubicBezTo>
                <a:cubicBezTo>
                  <a:pt x="6384" y="9882"/>
                  <a:pt x="6374" y="9879"/>
                  <a:pt x="6364" y="9879"/>
                </a:cubicBezTo>
                <a:close/>
                <a:moveTo>
                  <a:pt x="263" y="9824"/>
                </a:moveTo>
                <a:cubicBezTo>
                  <a:pt x="246" y="9824"/>
                  <a:pt x="229" y="9832"/>
                  <a:pt x="218" y="9846"/>
                </a:cubicBezTo>
                <a:cubicBezTo>
                  <a:pt x="81" y="10030"/>
                  <a:pt x="5" y="10234"/>
                  <a:pt x="0" y="10435"/>
                </a:cubicBezTo>
                <a:lnTo>
                  <a:pt x="0" y="10458"/>
                </a:lnTo>
                <a:cubicBezTo>
                  <a:pt x="0" y="10512"/>
                  <a:pt x="4" y="10565"/>
                  <a:pt x="14" y="10620"/>
                </a:cubicBezTo>
                <a:cubicBezTo>
                  <a:pt x="18" y="10646"/>
                  <a:pt x="42" y="10666"/>
                  <a:pt x="68" y="10666"/>
                </a:cubicBezTo>
                <a:cubicBezTo>
                  <a:pt x="72" y="10666"/>
                  <a:pt x="75" y="10666"/>
                  <a:pt x="78" y="10665"/>
                </a:cubicBezTo>
                <a:cubicBezTo>
                  <a:pt x="108" y="10659"/>
                  <a:pt x="128" y="10630"/>
                  <a:pt x="123" y="10600"/>
                </a:cubicBezTo>
                <a:cubicBezTo>
                  <a:pt x="116" y="10553"/>
                  <a:pt x="111" y="10505"/>
                  <a:pt x="111" y="10458"/>
                </a:cubicBezTo>
                <a:lnTo>
                  <a:pt x="111" y="10438"/>
                </a:lnTo>
                <a:cubicBezTo>
                  <a:pt x="116" y="10260"/>
                  <a:pt x="184" y="10078"/>
                  <a:pt x="308" y="9913"/>
                </a:cubicBezTo>
                <a:cubicBezTo>
                  <a:pt x="326" y="9888"/>
                  <a:pt x="321" y="9853"/>
                  <a:pt x="296" y="9835"/>
                </a:cubicBezTo>
                <a:cubicBezTo>
                  <a:pt x="286" y="9827"/>
                  <a:pt x="275" y="9824"/>
                  <a:pt x="263" y="9824"/>
                </a:cubicBezTo>
                <a:close/>
                <a:moveTo>
                  <a:pt x="3603" y="10234"/>
                </a:moveTo>
                <a:cubicBezTo>
                  <a:pt x="3592" y="10234"/>
                  <a:pt x="3581" y="10237"/>
                  <a:pt x="3571" y="10244"/>
                </a:cubicBezTo>
                <a:cubicBezTo>
                  <a:pt x="3547" y="10261"/>
                  <a:pt x="3540" y="10295"/>
                  <a:pt x="3558" y="10321"/>
                </a:cubicBezTo>
                <a:cubicBezTo>
                  <a:pt x="3697" y="10525"/>
                  <a:pt x="3813" y="10753"/>
                  <a:pt x="3900" y="11001"/>
                </a:cubicBezTo>
                <a:cubicBezTo>
                  <a:pt x="3908" y="11024"/>
                  <a:pt x="3929" y="11037"/>
                  <a:pt x="3953" y="11037"/>
                </a:cubicBezTo>
                <a:cubicBezTo>
                  <a:pt x="3959" y="11037"/>
                  <a:pt x="3965" y="11037"/>
                  <a:pt x="3971" y="11034"/>
                </a:cubicBezTo>
                <a:cubicBezTo>
                  <a:pt x="4000" y="11025"/>
                  <a:pt x="4015" y="10993"/>
                  <a:pt x="4005" y="10964"/>
                </a:cubicBezTo>
                <a:cubicBezTo>
                  <a:pt x="3914" y="10707"/>
                  <a:pt x="3795" y="10470"/>
                  <a:pt x="3649" y="10258"/>
                </a:cubicBezTo>
                <a:cubicBezTo>
                  <a:pt x="3638" y="10242"/>
                  <a:pt x="3621" y="10234"/>
                  <a:pt x="3603" y="10234"/>
                </a:cubicBezTo>
                <a:close/>
                <a:moveTo>
                  <a:pt x="5361" y="11064"/>
                </a:moveTo>
                <a:cubicBezTo>
                  <a:pt x="5348" y="11064"/>
                  <a:pt x="5334" y="11069"/>
                  <a:pt x="5323" y="11078"/>
                </a:cubicBezTo>
                <a:cubicBezTo>
                  <a:pt x="5181" y="11205"/>
                  <a:pt x="5032" y="11325"/>
                  <a:pt x="4879" y="11432"/>
                </a:cubicBezTo>
                <a:cubicBezTo>
                  <a:pt x="4824" y="11470"/>
                  <a:pt x="4768" y="11506"/>
                  <a:pt x="4711" y="11542"/>
                </a:cubicBezTo>
                <a:cubicBezTo>
                  <a:pt x="4686" y="11558"/>
                  <a:pt x="4677" y="11592"/>
                  <a:pt x="4694" y="11618"/>
                </a:cubicBezTo>
                <a:cubicBezTo>
                  <a:pt x="4705" y="11635"/>
                  <a:pt x="4723" y="11644"/>
                  <a:pt x="4741" y="11644"/>
                </a:cubicBezTo>
                <a:cubicBezTo>
                  <a:pt x="4751" y="11644"/>
                  <a:pt x="4761" y="11641"/>
                  <a:pt x="4770" y="11636"/>
                </a:cubicBezTo>
                <a:cubicBezTo>
                  <a:pt x="4829" y="11599"/>
                  <a:pt x="4886" y="11562"/>
                  <a:pt x="4942" y="11522"/>
                </a:cubicBezTo>
                <a:cubicBezTo>
                  <a:pt x="5099" y="11413"/>
                  <a:pt x="5252" y="11292"/>
                  <a:pt x="5398" y="11161"/>
                </a:cubicBezTo>
                <a:cubicBezTo>
                  <a:pt x="5421" y="11141"/>
                  <a:pt x="5423" y="11106"/>
                  <a:pt x="5402" y="11082"/>
                </a:cubicBezTo>
                <a:cubicBezTo>
                  <a:pt x="5392" y="11070"/>
                  <a:pt x="5376" y="11064"/>
                  <a:pt x="5361" y="11064"/>
                </a:cubicBezTo>
                <a:close/>
                <a:moveTo>
                  <a:pt x="433" y="11231"/>
                </a:moveTo>
                <a:cubicBezTo>
                  <a:pt x="420" y="11231"/>
                  <a:pt x="406" y="11235"/>
                  <a:pt x="395" y="11245"/>
                </a:cubicBezTo>
                <a:cubicBezTo>
                  <a:pt x="373" y="11265"/>
                  <a:pt x="371" y="11300"/>
                  <a:pt x="391" y="11324"/>
                </a:cubicBezTo>
                <a:lnTo>
                  <a:pt x="419" y="11354"/>
                </a:lnTo>
                <a:cubicBezTo>
                  <a:pt x="590" y="11536"/>
                  <a:pt x="786" y="11694"/>
                  <a:pt x="1005" y="11824"/>
                </a:cubicBezTo>
                <a:cubicBezTo>
                  <a:pt x="1014" y="11829"/>
                  <a:pt x="1025" y="11831"/>
                  <a:pt x="1034" y="11831"/>
                </a:cubicBezTo>
                <a:cubicBezTo>
                  <a:pt x="1052" y="11831"/>
                  <a:pt x="1072" y="11822"/>
                  <a:pt x="1081" y="11804"/>
                </a:cubicBezTo>
                <a:cubicBezTo>
                  <a:pt x="1097" y="11778"/>
                  <a:pt x="1089" y="11744"/>
                  <a:pt x="1062" y="11728"/>
                </a:cubicBezTo>
                <a:cubicBezTo>
                  <a:pt x="853" y="11604"/>
                  <a:pt x="664" y="11453"/>
                  <a:pt x="500" y="11278"/>
                </a:cubicBezTo>
                <a:lnTo>
                  <a:pt x="474" y="11249"/>
                </a:lnTo>
                <a:cubicBezTo>
                  <a:pt x="464" y="11237"/>
                  <a:pt x="448" y="11231"/>
                  <a:pt x="433" y="11231"/>
                </a:cubicBezTo>
                <a:close/>
                <a:moveTo>
                  <a:pt x="1750" y="12018"/>
                </a:moveTo>
                <a:cubicBezTo>
                  <a:pt x="1725" y="12018"/>
                  <a:pt x="1703" y="12035"/>
                  <a:pt x="1695" y="12060"/>
                </a:cubicBezTo>
                <a:cubicBezTo>
                  <a:pt x="1688" y="12090"/>
                  <a:pt x="1706" y="12120"/>
                  <a:pt x="1735" y="12128"/>
                </a:cubicBezTo>
                <a:cubicBezTo>
                  <a:pt x="1983" y="12194"/>
                  <a:pt x="2246" y="12233"/>
                  <a:pt x="2516" y="12242"/>
                </a:cubicBezTo>
                <a:lnTo>
                  <a:pt x="2518" y="12242"/>
                </a:lnTo>
                <a:cubicBezTo>
                  <a:pt x="2548" y="12242"/>
                  <a:pt x="2573" y="12219"/>
                  <a:pt x="2574" y="12189"/>
                </a:cubicBezTo>
                <a:cubicBezTo>
                  <a:pt x="2575" y="12158"/>
                  <a:pt x="2550" y="12132"/>
                  <a:pt x="2520" y="12131"/>
                </a:cubicBezTo>
                <a:cubicBezTo>
                  <a:pt x="2258" y="12123"/>
                  <a:pt x="2004" y="12085"/>
                  <a:pt x="1764" y="12020"/>
                </a:cubicBezTo>
                <a:cubicBezTo>
                  <a:pt x="1759" y="12019"/>
                  <a:pt x="1754" y="12018"/>
                  <a:pt x="1750" y="12018"/>
                </a:cubicBezTo>
                <a:close/>
                <a:moveTo>
                  <a:pt x="4128" y="11684"/>
                </a:moveTo>
                <a:cubicBezTo>
                  <a:pt x="4125" y="11684"/>
                  <a:pt x="4122" y="11684"/>
                  <a:pt x="4119" y="11685"/>
                </a:cubicBezTo>
                <a:cubicBezTo>
                  <a:pt x="4090" y="11688"/>
                  <a:pt x="4067" y="11716"/>
                  <a:pt x="4071" y="11746"/>
                </a:cubicBezTo>
                <a:cubicBezTo>
                  <a:pt x="4077" y="11795"/>
                  <a:pt x="4081" y="11843"/>
                  <a:pt x="4084" y="11893"/>
                </a:cubicBezTo>
                <a:cubicBezTo>
                  <a:pt x="4074" y="11882"/>
                  <a:pt x="4059" y="11875"/>
                  <a:pt x="4044" y="11875"/>
                </a:cubicBezTo>
                <a:cubicBezTo>
                  <a:pt x="4037" y="11875"/>
                  <a:pt x="4031" y="11877"/>
                  <a:pt x="4024" y="11879"/>
                </a:cubicBezTo>
                <a:cubicBezTo>
                  <a:pt x="3785" y="11969"/>
                  <a:pt x="3535" y="12036"/>
                  <a:pt x="3284" y="12078"/>
                </a:cubicBezTo>
                <a:cubicBezTo>
                  <a:pt x="3254" y="12083"/>
                  <a:pt x="3234" y="12112"/>
                  <a:pt x="3238" y="12142"/>
                </a:cubicBezTo>
                <a:cubicBezTo>
                  <a:pt x="3243" y="12170"/>
                  <a:pt x="3268" y="12189"/>
                  <a:pt x="3294" y="12189"/>
                </a:cubicBezTo>
                <a:cubicBezTo>
                  <a:pt x="3297" y="12189"/>
                  <a:pt x="3300" y="12188"/>
                  <a:pt x="3302" y="12188"/>
                </a:cubicBezTo>
                <a:cubicBezTo>
                  <a:pt x="3561" y="12144"/>
                  <a:pt x="3817" y="12075"/>
                  <a:pt x="4063" y="11983"/>
                </a:cubicBezTo>
                <a:cubicBezTo>
                  <a:pt x="4073" y="11979"/>
                  <a:pt x="4083" y="11972"/>
                  <a:pt x="4088" y="11964"/>
                </a:cubicBezTo>
                <a:cubicBezTo>
                  <a:pt x="4092" y="12023"/>
                  <a:pt x="4093" y="12084"/>
                  <a:pt x="4093" y="12144"/>
                </a:cubicBezTo>
                <a:cubicBezTo>
                  <a:pt x="4093" y="12264"/>
                  <a:pt x="4087" y="12388"/>
                  <a:pt x="4076" y="12511"/>
                </a:cubicBezTo>
                <a:cubicBezTo>
                  <a:pt x="4073" y="12542"/>
                  <a:pt x="4096" y="12568"/>
                  <a:pt x="4126" y="12571"/>
                </a:cubicBezTo>
                <a:lnTo>
                  <a:pt x="4131" y="12571"/>
                </a:lnTo>
                <a:cubicBezTo>
                  <a:pt x="4160" y="12571"/>
                  <a:pt x="4184" y="12550"/>
                  <a:pt x="4187" y="12521"/>
                </a:cubicBezTo>
                <a:cubicBezTo>
                  <a:pt x="4198" y="12395"/>
                  <a:pt x="4205" y="12268"/>
                  <a:pt x="4205" y="12144"/>
                </a:cubicBezTo>
                <a:cubicBezTo>
                  <a:pt x="4205" y="12007"/>
                  <a:pt x="4196" y="11869"/>
                  <a:pt x="4181" y="11733"/>
                </a:cubicBezTo>
                <a:cubicBezTo>
                  <a:pt x="4178" y="11706"/>
                  <a:pt x="4156" y="11684"/>
                  <a:pt x="4128" y="11684"/>
                </a:cubicBezTo>
                <a:close/>
                <a:moveTo>
                  <a:pt x="3994" y="13226"/>
                </a:moveTo>
                <a:cubicBezTo>
                  <a:pt x="3969" y="13226"/>
                  <a:pt x="3946" y="13242"/>
                  <a:pt x="3939" y="13267"/>
                </a:cubicBezTo>
                <a:cubicBezTo>
                  <a:pt x="3876" y="13504"/>
                  <a:pt x="3793" y="13750"/>
                  <a:pt x="3691" y="13997"/>
                </a:cubicBezTo>
                <a:cubicBezTo>
                  <a:pt x="3679" y="14025"/>
                  <a:pt x="3693" y="14057"/>
                  <a:pt x="3722" y="14069"/>
                </a:cubicBezTo>
                <a:cubicBezTo>
                  <a:pt x="3728" y="14072"/>
                  <a:pt x="3736" y="14073"/>
                  <a:pt x="3742" y="14073"/>
                </a:cubicBezTo>
                <a:cubicBezTo>
                  <a:pt x="3765" y="14073"/>
                  <a:pt x="3785" y="14061"/>
                  <a:pt x="3794" y="14039"/>
                </a:cubicBezTo>
                <a:cubicBezTo>
                  <a:pt x="3897" y="13788"/>
                  <a:pt x="3983" y="13538"/>
                  <a:pt x="4047" y="13296"/>
                </a:cubicBezTo>
                <a:cubicBezTo>
                  <a:pt x="4054" y="13266"/>
                  <a:pt x="4037" y="13235"/>
                  <a:pt x="4007" y="13227"/>
                </a:cubicBezTo>
                <a:cubicBezTo>
                  <a:pt x="4003" y="13226"/>
                  <a:pt x="3998" y="13226"/>
                  <a:pt x="3994" y="13226"/>
                </a:cubicBezTo>
                <a:close/>
                <a:moveTo>
                  <a:pt x="3409" y="14665"/>
                </a:moveTo>
                <a:cubicBezTo>
                  <a:pt x="3389" y="14665"/>
                  <a:pt x="3370" y="14676"/>
                  <a:pt x="3360" y="14694"/>
                </a:cubicBezTo>
                <a:cubicBezTo>
                  <a:pt x="3242" y="14913"/>
                  <a:pt x="3115" y="15131"/>
                  <a:pt x="2969" y="15362"/>
                </a:cubicBezTo>
                <a:cubicBezTo>
                  <a:pt x="2952" y="15387"/>
                  <a:pt x="2959" y="15423"/>
                  <a:pt x="2986" y="15439"/>
                </a:cubicBezTo>
                <a:cubicBezTo>
                  <a:pt x="2996" y="15444"/>
                  <a:pt x="3005" y="15447"/>
                  <a:pt x="3016" y="15447"/>
                </a:cubicBezTo>
                <a:cubicBezTo>
                  <a:pt x="3034" y="15447"/>
                  <a:pt x="3052" y="15438"/>
                  <a:pt x="3063" y="15422"/>
                </a:cubicBezTo>
                <a:cubicBezTo>
                  <a:pt x="3210" y="15189"/>
                  <a:pt x="3340" y="14968"/>
                  <a:pt x="3458" y="14747"/>
                </a:cubicBezTo>
                <a:cubicBezTo>
                  <a:pt x="3472" y="14720"/>
                  <a:pt x="3462" y="14686"/>
                  <a:pt x="3435" y="14672"/>
                </a:cubicBezTo>
                <a:cubicBezTo>
                  <a:pt x="3426" y="14667"/>
                  <a:pt x="3418" y="14665"/>
                  <a:pt x="3409" y="14665"/>
                </a:cubicBezTo>
                <a:close/>
                <a:moveTo>
                  <a:pt x="2581" y="15982"/>
                </a:moveTo>
                <a:cubicBezTo>
                  <a:pt x="2564" y="15982"/>
                  <a:pt x="2547" y="15990"/>
                  <a:pt x="2536" y="16005"/>
                </a:cubicBezTo>
                <a:cubicBezTo>
                  <a:pt x="2401" y="16195"/>
                  <a:pt x="2255" y="16394"/>
                  <a:pt x="2077" y="16631"/>
                </a:cubicBezTo>
                <a:cubicBezTo>
                  <a:pt x="2058" y="16656"/>
                  <a:pt x="2063" y="16691"/>
                  <a:pt x="2088" y="16709"/>
                </a:cubicBezTo>
                <a:cubicBezTo>
                  <a:pt x="2097" y="16716"/>
                  <a:pt x="2109" y="16721"/>
                  <a:pt x="2121" y="16721"/>
                </a:cubicBezTo>
                <a:cubicBezTo>
                  <a:pt x="2138" y="16721"/>
                  <a:pt x="2155" y="16713"/>
                  <a:pt x="2166" y="16698"/>
                </a:cubicBezTo>
                <a:cubicBezTo>
                  <a:pt x="2345" y="16460"/>
                  <a:pt x="2491" y="16260"/>
                  <a:pt x="2626" y="16069"/>
                </a:cubicBezTo>
                <a:cubicBezTo>
                  <a:pt x="2644" y="16044"/>
                  <a:pt x="2639" y="16010"/>
                  <a:pt x="2613" y="15992"/>
                </a:cubicBezTo>
                <a:cubicBezTo>
                  <a:pt x="2604" y="15985"/>
                  <a:pt x="2592" y="15982"/>
                  <a:pt x="2581" y="15982"/>
                </a:cubicBezTo>
                <a:close/>
                <a:moveTo>
                  <a:pt x="1659" y="17236"/>
                </a:moveTo>
                <a:cubicBezTo>
                  <a:pt x="1642" y="17236"/>
                  <a:pt x="1625" y="17244"/>
                  <a:pt x="1614" y="17260"/>
                </a:cubicBezTo>
                <a:cubicBezTo>
                  <a:pt x="1441" y="17511"/>
                  <a:pt x="1315" y="17728"/>
                  <a:pt x="1218" y="17941"/>
                </a:cubicBezTo>
                <a:cubicBezTo>
                  <a:pt x="1205" y="17968"/>
                  <a:pt x="1218" y="18002"/>
                  <a:pt x="1246" y="18014"/>
                </a:cubicBezTo>
                <a:cubicBezTo>
                  <a:pt x="1253" y="18018"/>
                  <a:pt x="1261" y="18019"/>
                  <a:pt x="1268" y="18019"/>
                </a:cubicBezTo>
                <a:cubicBezTo>
                  <a:pt x="1290" y="18019"/>
                  <a:pt x="1310" y="18007"/>
                  <a:pt x="1319" y="17987"/>
                </a:cubicBezTo>
                <a:cubicBezTo>
                  <a:pt x="1413" y="17780"/>
                  <a:pt x="1536" y="17569"/>
                  <a:pt x="1705" y="17323"/>
                </a:cubicBezTo>
                <a:cubicBezTo>
                  <a:pt x="1723" y="17298"/>
                  <a:pt x="1717" y="17263"/>
                  <a:pt x="1691" y="17246"/>
                </a:cubicBezTo>
                <a:cubicBezTo>
                  <a:pt x="1681" y="17239"/>
                  <a:pt x="1670" y="17236"/>
                  <a:pt x="1659" y="17236"/>
                </a:cubicBezTo>
                <a:close/>
                <a:moveTo>
                  <a:pt x="1050" y="18652"/>
                </a:moveTo>
                <a:cubicBezTo>
                  <a:pt x="1023" y="18652"/>
                  <a:pt x="999" y="18673"/>
                  <a:pt x="996" y="18700"/>
                </a:cubicBezTo>
                <a:cubicBezTo>
                  <a:pt x="984" y="18795"/>
                  <a:pt x="978" y="18893"/>
                  <a:pt x="978" y="18989"/>
                </a:cubicBezTo>
                <a:cubicBezTo>
                  <a:pt x="978" y="19154"/>
                  <a:pt x="996" y="19324"/>
                  <a:pt x="1030" y="19493"/>
                </a:cubicBezTo>
                <a:cubicBezTo>
                  <a:pt x="1035" y="19519"/>
                  <a:pt x="1058" y="19537"/>
                  <a:pt x="1084" y="19537"/>
                </a:cubicBezTo>
                <a:cubicBezTo>
                  <a:pt x="1088" y="19537"/>
                  <a:pt x="1092" y="19537"/>
                  <a:pt x="1095" y="19536"/>
                </a:cubicBezTo>
                <a:cubicBezTo>
                  <a:pt x="1125" y="19529"/>
                  <a:pt x="1144" y="19500"/>
                  <a:pt x="1139" y="19470"/>
                </a:cubicBezTo>
                <a:cubicBezTo>
                  <a:pt x="1106" y="19309"/>
                  <a:pt x="1089" y="19147"/>
                  <a:pt x="1089" y="18989"/>
                </a:cubicBezTo>
                <a:cubicBezTo>
                  <a:pt x="1089" y="18897"/>
                  <a:pt x="1095" y="18804"/>
                  <a:pt x="1106" y="18714"/>
                </a:cubicBezTo>
                <a:cubicBezTo>
                  <a:pt x="1110" y="18683"/>
                  <a:pt x="1088" y="18655"/>
                  <a:pt x="1058" y="18652"/>
                </a:cubicBezTo>
                <a:cubicBezTo>
                  <a:pt x="1055" y="18652"/>
                  <a:pt x="1053" y="18652"/>
                  <a:pt x="1050" y="18652"/>
                </a:cubicBezTo>
                <a:close/>
                <a:moveTo>
                  <a:pt x="1342" y="20158"/>
                </a:moveTo>
                <a:cubicBezTo>
                  <a:pt x="1333" y="20158"/>
                  <a:pt x="1324" y="20160"/>
                  <a:pt x="1316" y="20164"/>
                </a:cubicBezTo>
                <a:cubicBezTo>
                  <a:pt x="1290" y="20178"/>
                  <a:pt x="1278" y="20211"/>
                  <a:pt x="1292" y="20239"/>
                </a:cubicBezTo>
                <a:cubicBezTo>
                  <a:pt x="1408" y="20468"/>
                  <a:pt x="1553" y="20690"/>
                  <a:pt x="1724" y="20899"/>
                </a:cubicBezTo>
                <a:cubicBezTo>
                  <a:pt x="1735" y="20912"/>
                  <a:pt x="1751" y="20919"/>
                  <a:pt x="1767" y="20919"/>
                </a:cubicBezTo>
                <a:cubicBezTo>
                  <a:pt x="1779" y="20919"/>
                  <a:pt x="1792" y="20915"/>
                  <a:pt x="1802" y="20906"/>
                </a:cubicBezTo>
                <a:cubicBezTo>
                  <a:pt x="1826" y="20887"/>
                  <a:pt x="1829" y="20852"/>
                  <a:pt x="1810" y="20828"/>
                </a:cubicBezTo>
                <a:cubicBezTo>
                  <a:pt x="1644" y="20626"/>
                  <a:pt x="1503" y="20411"/>
                  <a:pt x="1391" y="20188"/>
                </a:cubicBezTo>
                <a:cubicBezTo>
                  <a:pt x="1381" y="20169"/>
                  <a:pt x="1362" y="20158"/>
                  <a:pt x="1342" y="20158"/>
                </a:cubicBezTo>
                <a:close/>
                <a:moveTo>
                  <a:pt x="2317" y="21356"/>
                </a:moveTo>
                <a:cubicBezTo>
                  <a:pt x="2301" y="21356"/>
                  <a:pt x="2285" y="21363"/>
                  <a:pt x="2275" y="21376"/>
                </a:cubicBezTo>
                <a:cubicBezTo>
                  <a:pt x="2255" y="21401"/>
                  <a:pt x="2258" y="21435"/>
                  <a:pt x="2283" y="21455"/>
                </a:cubicBezTo>
                <a:cubicBezTo>
                  <a:pt x="2343" y="21505"/>
                  <a:pt x="2405" y="21552"/>
                  <a:pt x="2468" y="21596"/>
                </a:cubicBezTo>
                <a:cubicBezTo>
                  <a:pt x="2617" y="21703"/>
                  <a:pt x="2776" y="21803"/>
                  <a:pt x="2938" y="21891"/>
                </a:cubicBezTo>
                <a:cubicBezTo>
                  <a:pt x="2946" y="21895"/>
                  <a:pt x="2955" y="21898"/>
                  <a:pt x="2965" y="21898"/>
                </a:cubicBezTo>
                <a:cubicBezTo>
                  <a:pt x="2984" y="21898"/>
                  <a:pt x="3003" y="21888"/>
                  <a:pt x="3014" y="21869"/>
                </a:cubicBezTo>
                <a:cubicBezTo>
                  <a:pt x="3028" y="21842"/>
                  <a:pt x="3018" y="21809"/>
                  <a:pt x="2991" y="21794"/>
                </a:cubicBezTo>
                <a:cubicBezTo>
                  <a:pt x="2833" y="21707"/>
                  <a:pt x="2678" y="21610"/>
                  <a:pt x="2533" y="21506"/>
                </a:cubicBezTo>
                <a:cubicBezTo>
                  <a:pt x="2471" y="21462"/>
                  <a:pt x="2411" y="21416"/>
                  <a:pt x="2352" y="21369"/>
                </a:cubicBezTo>
                <a:cubicBezTo>
                  <a:pt x="2342" y="21360"/>
                  <a:pt x="2330" y="21356"/>
                  <a:pt x="2317" y="21356"/>
                </a:cubicBezTo>
                <a:close/>
                <a:moveTo>
                  <a:pt x="3675" y="22101"/>
                </a:moveTo>
                <a:cubicBezTo>
                  <a:pt x="3653" y="22101"/>
                  <a:pt x="3631" y="22115"/>
                  <a:pt x="3623" y="22138"/>
                </a:cubicBezTo>
                <a:cubicBezTo>
                  <a:pt x="3613" y="22167"/>
                  <a:pt x="3628" y="22199"/>
                  <a:pt x="3657" y="22209"/>
                </a:cubicBezTo>
                <a:cubicBezTo>
                  <a:pt x="3905" y="22295"/>
                  <a:pt x="4161" y="22360"/>
                  <a:pt x="4420" y="22404"/>
                </a:cubicBezTo>
                <a:cubicBezTo>
                  <a:pt x="4423" y="22405"/>
                  <a:pt x="4425" y="22405"/>
                  <a:pt x="4428" y="22405"/>
                </a:cubicBezTo>
                <a:cubicBezTo>
                  <a:pt x="4455" y="22405"/>
                  <a:pt x="4478" y="22386"/>
                  <a:pt x="4484" y="22359"/>
                </a:cubicBezTo>
                <a:cubicBezTo>
                  <a:pt x="4489" y="22328"/>
                  <a:pt x="4468" y="22299"/>
                  <a:pt x="4438" y="22295"/>
                </a:cubicBezTo>
                <a:cubicBezTo>
                  <a:pt x="4186" y="22251"/>
                  <a:pt x="3936" y="22187"/>
                  <a:pt x="3693" y="22104"/>
                </a:cubicBezTo>
                <a:cubicBezTo>
                  <a:pt x="3687" y="22102"/>
                  <a:pt x="3681" y="22101"/>
                  <a:pt x="3675" y="22101"/>
                </a:cubicBezTo>
                <a:close/>
                <a:moveTo>
                  <a:pt x="5978" y="22297"/>
                </a:moveTo>
                <a:cubicBezTo>
                  <a:pt x="5975" y="22297"/>
                  <a:pt x="5972" y="22298"/>
                  <a:pt x="5969" y="22298"/>
                </a:cubicBezTo>
                <a:cubicBezTo>
                  <a:pt x="5723" y="22340"/>
                  <a:pt x="5471" y="22361"/>
                  <a:pt x="5218" y="22361"/>
                </a:cubicBezTo>
                <a:lnTo>
                  <a:pt x="5203" y="22361"/>
                </a:lnTo>
                <a:cubicBezTo>
                  <a:pt x="5172" y="22361"/>
                  <a:pt x="5147" y="22386"/>
                  <a:pt x="5147" y="22417"/>
                </a:cubicBezTo>
                <a:cubicBezTo>
                  <a:pt x="5147" y="22447"/>
                  <a:pt x="5172" y="22472"/>
                  <a:pt x="5203" y="22472"/>
                </a:cubicBezTo>
                <a:lnTo>
                  <a:pt x="5218" y="22472"/>
                </a:lnTo>
                <a:cubicBezTo>
                  <a:pt x="5476" y="22472"/>
                  <a:pt x="5736" y="22451"/>
                  <a:pt x="5987" y="22407"/>
                </a:cubicBezTo>
                <a:cubicBezTo>
                  <a:pt x="6017" y="22402"/>
                  <a:pt x="6038" y="22373"/>
                  <a:pt x="6033" y="22343"/>
                </a:cubicBezTo>
                <a:cubicBezTo>
                  <a:pt x="6028" y="22316"/>
                  <a:pt x="6004" y="22297"/>
                  <a:pt x="5978" y="22297"/>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0" name="Google Shape;200;p7"/>
          <p:cNvSpPr/>
          <p:nvPr/>
        </p:nvSpPr>
        <p:spPr>
          <a:xfrm rot="-807259">
            <a:off x="1921256" y="6383176"/>
            <a:ext cx="1414312" cy="331323"/>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1" name="Google Shape;201;p7"/>
          <p:cNvSpPr txBox="1">
            <a:spLocks noGrp="1"/>
          </p:cNvSpPr>
          <p:nvPr>
            <p:ph type="title"/>
          </p:nvPr>
        </p:nvSpPr>
        <p:spPr>
          <a:xfrm>
            <a:off x="4378667" y="1012531"/>
            <a:ext cx="3435200" cy="768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a:solidFill>
                  <a:schemeClr val="dk1"/>
                </a:solidFill>
              </a:defRPr>
            </a:lvl2pPr>
            <a:lvl3pPr lvl="2" rtl="0">
              <a:spcBef>
                <a:spcPts val="0"/>
              </a:spcBef>
              <a:spcAft>
                <a:spcPts val="0"/>
              </a:spcAft>
              <a:buClr>
                <a:schemeClr val="dk1"/>
              </a:buClr>
              <a:buSzPts val="2800"/>
              <a:buNone/>
              <a:defRPr>
                <a:solidFill>
                  <a:schemeClr val="dk1"/>
                </a:solidFill>
              </a:defRPr>
            </a:lvl3pPr>
            <a:lvl4pPr lvl="3" rtl="0">
              <a:spcBef>
                <a:spcPts val="0"/>
              </a:spcBef>
              <a:spcAft>
                <a:spcPts val="0"/>
              </a:spcAft>
              <a:buClr>
                <a:schemeClr val="dk1"/>
              </a:buClr>
              <a:buSzPts val="2800"/>
              <a:buNone/>
              <a:defRPr>
                <a:solidFill>
                  <a:schemeClr val="dk1"/>
                </a:solidFill>
              </a:defRPr>
            </a:lvl4pPr>
            <a:lvl5pPr lvl="4" rtl="0">
              <a:spcBef>
                <a:spcPts val="0"/>
              </a:spcBef>
              <a:spcAft>
                <a:spcPts val="0"/>
              </a:spcAft>
              <a:buClr>
                <a:schemeClr val="dk1"/>
              </a:buClr>
              <a:buSzPts val="2800"/>
              <a:buNone/>
              <a:defRPr>
                <a:solidFill>
                  <a:schemeClr val="dk1"/>
                </a:solidFill>
              </a:defRPr>
            </a:lvl5pPr>
            <a:lvl6pPr lvl="5" rtl="0">
              <a:spcBef>
                <a:spcPts val="0"/>
              </a:spcBef>
              <a:spcAft>
                <a:spcPts val="0"/>
              </a:spcAft>
              <a:buClr>
                <a:schemeClr val="dk1"/>
              </a:buClr>
              <a:buSzPts val="2800"/>
              <a:buNone/>
              <a:defRPr>
                <a:solidFill>
                  <a:schemeClr val="dk1"/>
                </a:solidFill>
              </a:defRPr>
            </a:lvl6pPr>
            <a:lvl7pPr lvl="6" rtl="0">
              <a:spcBef>
                <a:spcPts val="0"/>
              </a:spcBef>
              <a:spcAft>
                <a:spcPts val="0"/>
              </a:spcAft>
              <a:buClr>
                <a:schemeClr val="dk1"/>
              </a:buClr>
              <a:buSzPts val="2800"/>
              <a:buNone/>
              <a:defRPr>
                <a:solidFill>
                  <a:schemeClr val="dk1"/>
                </a:solidFill>
              </a:defRPr>
            </a:lvl7pPr>
            <a:lvl8pPr lvl="7" rtl="0">
              <a:spcBef>
                <a:spcPts val="0"/>
              </a:spcBef>
              <a:spcAft>
                <a:spcPts val="0"/>
              </a:spcAft>
              <a:buClr>
                <a:schemeClr val="dk1"/>
              </a:buClr>
              <a:buSzPts val="2800"/>
              <a:buNone/>
              <a:defRPr>
                <a:solidFill>
                  <a:schemeClr val="dk1"/>
                </a:solidFill>
              </a:defRPr>
            </a:lvl8pPr>
            <a:lvl9pPr lvl="8" rtl="0">
              <a:spcBef>
                <a:spcPts val="0"/>
              </a:spcBef>
              <a:spcAft>
                <a:spcPts val="0"/>
              </a:spcAft>
              <a:buClr>
                <a:schemeClr val="dk1"/>
              </a:buClr>
              <a:buSzPts val="2800"/>
              <a:buNone/>
              <a:defRPr>
                <a:solidFill>
                  <a:schemeClr val="dk1"/>
                </a:solidFill>
              </a:defRPr>
            </a:lvl9pPr>
          </a:lstStyle>
          <a:p>
            <a:endParaRPr/>
          </a:p>
        </p:txBody>
      </p:sp>
    </p:spTree>
    <p:extLst>
      <p:ext uri="{BB962C8B-B14F-4D97-AF65-F5344CB8AC3E}">
        <p14:creationId xmlns:p14="http://schemas.microsoft.com/office/powerpoint/2010/main" val="158544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54D0D-3080-9421-60F6-4CC8F7F9C2B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E0BDE6C-0750-D947-DEA6-93A9D0C29F7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3571F1-30C5-DBD6-0D1F-386B2D0E0F28}"/>
              </a:ext>
            </a:extLst>
          </p:cNvPr>
          <p:cNvSpPr>
            <a:spLocks noGrp="1"/>
          </p:cNvSpPr>
          <p:nvPr>
            <p:ph type="dt" sz="half" idx="10"/>
          </p:nvPr>
        </p:nvSpPr>
        <p:spPr/>
        <p:txBody>
          <a:bodyPr/>
          <a:lstStyle/>
          <a:p>
            <a:fld id="{684D7396-BD92-4FEE-9393-7111C374F40F}" type="datetimeFigureOut">
              <a:rPr lang="en-US" smtClean="0"/>
              <a:t>2/23/2024</a:t>
            </a:fld>
            <a:endParaRPr lang="en-US"/>
          </a:p>
        </p:txBody>
      </p:sp>
      <p:sp>
        <p:nvSpPr>
          <p:cNvPr id="5" name="Footer Placeholder 4">
            <a:extLst>
              <a:ext uri="{FF2B5EF4-FFF2-40B4-BE49-F238E27FC236}">
                <a16:creationId xmlns:a16="http://schemas.microsoft.com/office/drawing/2014/main" id="{15ACD646-FCE4-A0B9-E4B8-BA2B489F8E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2CDC64-56A2-D337-A8B0-8FB598791B31}"/>
              </a:ext>
            </a:extLst>
          </p:cNvPr>
          <p:cNvSpPr>
            <a:spLocks noGrp="1"/>
          </p:cNvSpPr>
          <p:nvPr>
            <p:ph type="sldNum" sz="quarter" idx="12"/>
          </p:nvPr>
        </p:nvSpPr>
        <p:spPr/>
        <p:txBody>
          <a:bodyPr/>
          <a:lstStyle/>
          <a:p>
            <a:fld id="{D2083C36-5F33-497B-A0E2-D44F525CCC3E}" type="slidenum">
              <a:rPr lang="en-US" smtClean="0"/>
              <a:t>‹#›</a:t>
            </a:fld>
            <a:endParaRPr lang="en-US"/>
          </a:p>
        </p:txBody>
      </p:sp>
    </p:spTree>
    <p:extLst>
      <p:ext uri="{BB962C8B-B14F-4D97-AF65-F5344CB8AC3E}">
        <p14:creationId xmlns:p14="http://schemas.microsoft.com/office/powerpoint/2010/main" val="12982786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202"/>
        <p:cNvGrpSpPr/>
        <p:nvPr/>
      </p:nvGrpSpPr>
      <p:grpSpPr>
        <a:xfrm>
          <a:off x="0" y="0"/>
          <a:ext cx="0" cy="0"/>
          <a:chOff x="0" y="0"/>
          <a:chExt cx="0" cy="0"/>
        </a:xfrm>
      </p:grpSpPr>
      <p:sp>
        <p:nvSpPr>
          <p:cNvPr id="203" name="Google Shape;203;p8"/>
          <p:cNvSpPr/>
          <p:nvPr/>
        </p:nvSpPr>
        <p:spPr>
          <a:xfrm>
            <a:off x="-56306" y="4623351"/>
            <a:ext cx="4846039" cy="2664647"/>
          </a:xfrm>
          <a:custGeom>
            <a:avLst/>
            <a:gdLst/>
            <a:ahLst/>
            <a:cxnLst/>
            <a:rect l="l" t="t" r="r" b="b"/>
            <a:pathLst>
              <a:path w="23808" h="11204" extrusionOk="0">
                <a:moveTo>
                  <a:pt x="1601" y="1"/>
                </a:moveTo>
                <a:cubicBezTo>
                  <a:pt x="1055" y="1"/>
                  <a:pt x="506" y="115"/>
                  <a:pt x="0" y="332"/>
                </a:cubicBezTo>
                <a:lnTo>
                  <a:pt x="0" y="11204"/>
                </a:lnTo>
                <a:lnTo>
                  <a:pt x="23808" y="11204"/>
                </a:lnTo>
                <a:cubicBezTo>
                  <a:pt x="23725" y="11045"/>
                  <a:pt x="23628" y="10895"/>
                  <a:pt x="23519" y="10757"/>
                </a:cubicBezTo>
                <a:cubicBezTo>
                  <a:pt x="23017" y="10126"/>
                  <a:pt x="22249" y="9748"/>
                  <a:pt x="21476" y="9748"/>
                </a:cubicBezTo>
                <a:cubicBezTo>
                  <a:pt x="21442" y="9748"/>
                  <a:pt x="21408" y="9749"/>
                  <a:pt x="21374" y="9751"/>
                </a:cubicBezTo>
                <a:cubicBezTo>
                  <a:pt x="20787" y="9776"/>
                  <a:pt x="20207" y="10007"/>
                  <a:pt x="19629" y="10007"/>
                </a:cubicBezTo>
                <a:cubicBezTo>
                  <a:pt x="19512" y="10007"/>
                  <a:pt x="19395" y="9998"/>
                  <a:pt x="19278" y="9975"/>
                </a:cubicBezTo>
                <a:cubicBezTo>
                  <a:pt x="19140" y="9948"/>
                  <a:pt x="19009" y="9906"/>
                  <a:pt x="18886" y="9850"/>
                </a:cubicBezTo>
                <a:cubicBezTo>
                  <a:pt x="18859" y="9838"/>
                  <a:pt x="18832" y="9826"/>
                  <a:pt x="18806" y="9811"/>
                </a:cubicBezTo>
                <a:cubicBezTo>
                  <a:pt x="17861" y="9333"/>
                  <a:pt x="17298" y="8089"/>
                  <a:pt x="16410" y="7398"/>
                </a:cubicBezTo>
                <a:cubicBezTo>
                  <a:pt x="15787" y="6913"/>
                  <a:pt x="15050" y="6730"/>
                  <a:pt x="14282" y="6730"/>
                </a:cubicBezTo>
                <a:cubicBezTo>
                  <a:pt x="13407" y="6730"/>
                  <a:pt x="12492" y="6967"/>
                  <a:pt x="11660" y="7265"/>
                </a:cubicBezTo>
                <a:cubicBezTo>
                  <a:pt x="10916" y="7531"/>
                  <a:pt x="10145" y="7839"/>
                  <a:pt x="9375" y="7839"/>
                </a:cubicBezTo>
                <a:cubicBezTo>
                  <a:pt x="9193" y="7839"/>
                  <a:pt x="9011" y="7822"/>
                  <a:pt x="8830" y="7783"/>
                </a:cubicBezTo>
                <a:cubicBezTo>
                  <a:pt x="7417" y="7481"/>
                  <a:pt x="6534" y="5988"/>
                  <a:pt x="5961" y="4572"/>
                </a:cubicBezTo>
                <a:cubicBezTo>
                  <a:pt x="5388" y="3156"/>
                  <a:pt x="4892" y="1585"/>
                  <a:pt x="3719" y="690"/>
                </a:cubicBezTo>
                <a:cubicBezTo>
                  <a:pt x="3105" y="220"/>
                  <a:pt x="2357" y="1"/>
                  <a:pt x="1601" y="1"/>
                </a:cubicBezTo>
                <a:close/>
              </a:path>
            </a:pathLst>
          </a:custGeom>
          <a:solidFill>
            <a:srgbClr val="CCB1FE">
              <a:alpha val="4860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4" name="Google Shape;204;p8"/>
          <p:cNvSpPr/>
          <p:nvPr/>
        </p:nvSpPr>
        <p:spPr>
          <a:xfrm>
            <a:off x="-384400" y="-513083"/>
            <a:ext cx="4177999" cy="2694613"/>
          </a:xfrm>
          <a:custGeom>
            <a:avLst/>
            <a:gdLst/>
            <a:ahLst/>
            <a:cxnLst/>
            <a:rect l="l" t="t" r="r" b="b"/>
            <a:pathLst>
              <a:path w="20526" h="11330" extrusionOk="0">
                <a:moveTo>
                  <a:pt x="12939" y="1"/>
                </a:moveTo>
                <a:cubicBezTo>
                  <a:pt x="11999" y="1"/>
                  <a:pt x="11086" y="167"/>
                  <a:pt x="10169" y="370"/>
                </a:cubicBezTo>
                <a:cubicBezTo>
                  <a:pt x="9691" y="476"/>
                  <a:pt x="9213" y="584"/>
                  <a:pt x="8731" y="667"/>
                </a:cubicBezTo>
                <a:cubicBezTo>
                  <a:pt x="8234" y="750"/>
                  <a:pt x="7732" y="802"/>
                  <a:pt x="7229" y="839"/>
                </a:cubicBezTo>
                <a:cubicBezTo>
                  <a:pt x="6231" y="913"/>
                  <a:pt x="5230" y="935"/>
                  <a:pt x="4235" y="1052"/>
                </a:cubicBezTo>
                <a:cubicBezTo>
                  <a:pt x="3806" y="1102"/>
                  <a:pt x="3380" y="1184"/>
                  <a:pt x="2951" y="1235"/>
                </a:cubicBezTo>
                <a:cubicBezTo>
                  <a:pt x="2746" y="1260"/>
                  <a:pt x="2537" y="1279"/>
                  <a:pt x="2328" y="1279"/>
                </a:cubicBezTo>
                <a:cubicBezTo>
                  <a:pt x="2138" y="1279"/>
                  <a:pt x="1948" y="1263"/>
                  <a:pt x="1762" y="1222"/>
                </a:cubicBezTo>
                <a:cubicBezTo>
                  <a:pt x="1578" y="1180"/>
                  <a:pt x="1402" y="1113"/>
                  <a:pt x="1242" y="1012"/>
                </a:cubicBezTo>
                <a:cubicBezTo>
                  <a:pt x="1161" y="960"/>
                  <a:pt x="1089" y="870"/>
                  <a:pt x="988" y="868"/>
                </a:cubicBezTo>
                <a:cubicBezTo>
                  <a:pt x="985" y="868"/>
                  <a:pt x="983" y="868"/>
                  <a:pt x="981" y="868"/>
                </a:cubicBezTo>
                <a:cubicBezTo>
                  <a:pt x="897" y="868"/>
                  <a:pt x="810" y="887"/>
                  <a:pt x="732" y="917"/>
                </a:cubicBezTo>
                <a:cubicBezTo>
                  <a:pt x="360" y="1060"/>
                  <a:pt x="147" y="1435"/>
                  <a:pt x="79" y="1816"/>
                </a:cubicBezTo>
                <a:cubicBezTo>
                  <a:pt x="38" y="2046"/>
                  <a:pt x="37" y="2279"/>
                  <a:pt x="38" y="2512"/>
                </a:cubicBezTo>
                <a:cubicBezTo>
                  <a:pt x="38" y="2767"/>
                  <a:pt x="39" y="3024"/>
                  <a:pt x="40" y="3279"/>
                </a:cubicBezTo>
                <a:cubicBezTo>
                  <a:pt x="42" y="3797"/>
                  <a:pt x="44" y="4315"/>
                  <a:pt x="46" y="4833"/>
                </a:cubicBezTo>
                <a:cubicBezTo>
                  <a:pt x="50" y="5817"/>
                  <a:pt x="54" y="6803"/>
                  <a:pt x="57" y="7787"/>
                </a:cubicBezTo>
                <a:cubicBezTo>
                  <a:pt x="55" y="7786"/>
                  <a:pt x="54" y="7785"/>
                  <a:pt x="52" y="7785"/>
                </a:cubicBezTo>
                <a:cubicBezTo>
                  <a:pt x="0" y="7785"/>
                  <a:pt x="101" y="8649"/>
                  <a:pt x="628" y="8724"/>
                </a:cubicBezTo>
                <a:cubicBezTo>
                  <a:pt x="1441" y="8840"/>
                  <a:pt x="1514" y="10145"/>
                  <a:pt x="2146" y="10693"/>
                </a:cubicBezTo>
                <a:cubicBezTo>
                  <a:pt x="2452" y="10957"/>
                  <a:pt x="2805" y="11167"/>
                  <a:pt x="3199" y="11261"/>
                </a:cubicBezTo>
                <a:cubicBezTo>
                  <a:pt x="3402" y="11310"/>
                  <a:pt x="3609" y="11330"/>
                  <a:pt x="3816" y="11330"/>
                </a:cubicBezTo>
                <a:cubicBezTo>
                  <a:pt x="4077" y="11330"/>
                  <a:pt x="4340" y="11298"/>
                  <a:pt x="4597" y="11251"/>
                </a:cubicBezTo>
                <a:cubicBezTo>
                  <a:pt x="5367" y="11113"/>
                  <a:pt x="6207" y="10865"/>
                  <a:pt x="6645" y="10152"/>
                </a:cubicBezTo>
                <a:cubicBezTo>
                  <a:pt x="6859" y="9801"/>
                  <a:pt x="6970" y="9395"/>
                  <a:pt x="7203" y="9055"/>
                </a:cubicBezTo>
                <a:cubicBezTo>
                  <a:pt x="7421" y="8736"/>
                  <a:pt x="7758" y="8532"/>
                  <a:pt x="8120" y="8419"/>
                </a:cubicBezTo>
                <a:cubicBezTo>
                  <a:pt x="8559" y="8282"/>
                  <a:pt x="9011" y="8265"/>
                  <a:pt x="9465" y="8265"/>
                </a:cubicBezTo>
                <a:cubicBezTo>
                  <a:pt x="9615" y="8265"/>
                  <a:pt x="9765" y="8267"/>
                  <a:pt x="9915" y="8267"/>
                </a:cubicBezTo>
                <a:cubicBezTo>
                  <a:pt x="10115" y="8267"/>
                  <a:pt x="10316" y="8264"/>
                  <a:pt x="10515" y="8248"/>
                </a:cubicBezTo>
                <a:cubicBezTo>
                  <a:pt x="10927" y="8216"/>
                  <a:pt x="11342" y="8132"/>
                  <a:pt x="11707" y="7927"/>
                </a:cubicBezTo>
                <a:cubicBezTo>
                  <a:pt x="12074" y="7718"/>
                  <a:pt x="12352" y="7394"/>
                  <a:pt x="12600" y="7055"/>
                </a:cubicBezTo>
                <a:cubicBezTo>
                  <a:pt x="13089" y="6385"/>
                  <a:pt x="13543" y="5673"/>
                  <a:pt x="14244" y="5207"/>
                </a:cubicBezTo>
                <a:cubicBezTo>
                  <a:pt x="14594" y="4972"/>
                  <a:pt x="14986" y="4825"/>
                  <a:pt x="15405" y="4792"/>
                </a:cubicBezTo>
                <a:cubicBezTo>
                  <a:pt x="15494" y="4785"/>
                  <a:pt x="15582" y="4782"/>
                  <a:pt x="15670" y="4782"/>
                </a:cubicBezTo>
                <a:cubicBezTo>
                  <a:pt x="16070" y="4782"/>
                  <a:pt x="16469" y="4843"/>
                  <a:pt x="16866" y="4877"/>
                </a:cubicBezTo>
                <a:cubicBezTo>
                  <a:pt x="17302" y="4915"/>
                  <a:pt x="17740" y="4933"/>
                  <a:pt x="18178" y="4933"/>
                </a:cubicBezTo>
                <a:cubicBezTo>
                  <a:pt x="18243" y="4933"/>
                  <a:pt x="18309" y="4933"/>
                  <a:pt x="18374" y="4932"/>
                </a:cubicBezTo>
                <a:cubicBezTo>
                  <a:pt x="18585" y="4929"/>
                  <a:pt x="18814" y="4941"/>
                  <a:pt x="19012" y="4857"/>
                </a:cubicBezTo>
                <a:cubicBezTo>
                  <a:pt x="19193" y="4780"/>
                  <a:pt x="19305" y="4623"/>
                  <a:pt x="19390" y="4450"/>
                </a:cubicBezTo>
                <a:cubicBezTo>
                  <a:pt x="19618" y="3989"/>
                  <a:pt x="19825" y="3515"/>
                  <a:pt x="20041" y="3049"/>
                </a:cubicBezTo>
                <a:cubicBezTo>
                  <a:pt x="20147" y="2821"/>
                  <a:pt x="20256" y="2595"/>
                  <a:pt x="20357" y="2365"/>
                </a:cubicBezTo>
                <a:cubicBezTo>
                  <a:pt x="20444" y="2165"/>
                  <a:pt x="20525" y="1951"/>
                  <a:pt x="20518" y="1728"/>
                </a:cubicBezTo>
                <a:cubicBezTo>
                  <a:pt x="20505" y="1297"/>
                  <a:pt x="20161" y="1008"/>
                  <a:pt x="19822" y="810"/>
                </a:cubicBezTo>
                <a:cubicBezTo>
                  <a:pt x="19463" y="601"/>
                  <a:pt x="19065" y="469"/>
                  <a:pt x="18660" y="392"/>
                </a:cubicBezTo>
                <a:cubicBezTo>
                  <a:pt x="17815" y="229"/>
                  <a:pt x="16950" y="272"/>
                  <a:pt x="16095" y="224"/>
                </a:cubicBezTo>
                <a:cubicBezTo>
                  <a:pt x="15084" y="168"/>
                  <a:pt x="14079" y="19"/>
                  <a:pt x="13065" y="2"/>
                </a:cubicBezTo>
                <a:cubicBezTo>
                  <a:pt x="13023" y="1"/>
                  <a:pt x="12981" y="1"/>
                  <a:pt x="12939" y="1"/>
                </a:cubicBezTo>
                <a:close/>
              </a:path>
            </a:pathLst>
          </a:custGeom>
          <a:solidFill>
            <a:srgbClr val="FFE652">
              <a:alpha val="5028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5" name="Google Shape;205;p8"/>
          <p:cNvSpPr/>
          <p:nvPr/>
        </p:nvSpPr>
        <p:spPr>
          <a:xfrm>
            <a:off x="9739021" y="-513075"/>
            <a:ext cx="2647532" cy="3102492"/>
          </a:xfrm>
          <a:custGeom>
            <a:avLst/>
            <a:gdLst/>
            <a:ahLst/>
            <a:cxnLst/>
            <a:rect l="l" t="t" r="r" b="b"/>
            <a:pathLst>
              <a:path w="13007" h="13045" extrusionOk="0">
                <a:moveTo>
                  <a:pt x="12515" y="1"/>
                </a:moveTo>
                <a:cubicBezTo>
                  <a:pt x="12505" y="1"/>
                  <a:pt x="12495" y="2"/>
                  <a:pt x="12485" y="4"/>
                </a:cubicBezTo>
                <a:cubicBezTo>
                  <a:pt x="11568" y="214"/>
                  <a:pt x="10641" y="375"/>
                  <a:pt x="9706" y="481"/>
                </a:cubicBezTo>
                <a:cubicBezTo>
                  <a:pt x="8769" y="587"/>
                  <a:pt x="7827" y="639"/>
                  <a:pt x="6885" y="639"/>
                </a:cubicBezTo>
                <a:cubicBezTo>
                  <a:pt x="6168" y="639"/>
                  <a:pt x="5450" y="609"/>
                  <a:pt x="4735" y="550"/>
                </a:cubicBezTo>
                <a:cubicBezTo>
                  <a:pt x="4277" y="512"/>
                  <a:pt x="3796" y="469"/>
                  <a:pt x="3318" y="469"/>
                </a:cubicBezTo>
                <a:cubicBezTo>
                  <a:pt x="2513" y="469"/>
                  <a:pt x="1717" y="591"/>
                  <a:pt x="1058" y="1068"/>
                </a:cubicBezTo>
                <a:cubicBezTo>
                  <a:pt x="1059" y="1057"/>
                  <a:pt x="1057" y="1052"/>
                  <a:pt x="1050" y="1052"/>
                </a:cubicBezTo>
                <a:cubicBezTo>
                  <a:pt x="989" y="1052"/>
                  <a:pt x="597" y="1511"/>
                  <a:pt x="509" y="1745"/>
                </a:cubicBezTo>
                <a:cubicBezTo>
                  <a:pt x="139" y="2725"/>
                  <a:pt x="1" y="3837"/>
                  <a:pt x="329" y="4850"/>
                </a:cubicBezTo>
                <a:cubicBezTo>
                  <a:pt x="602" y="5696"/>
                  <a:pt x="1186" y="6475"/>
                  <a:pt x="2005" y="6858"/>
                </a:cubicBezTo>
                <a:cubicBezTo>
                  <a:pt x="2923" y="7286"/>
                  <a:pt x="3974" y="7122"/>
                  <a:pt x="4914" y="7465"/>
                </a:cubicBezTo>
                <a:cubicBezTo>
                  <a:pt x="5846" y="7805"/>
                  <a:pt x="6269" y="8720"/>
                  <a:pt x="6690" y="9546"/>
                </a:cubicBezTo>
                <a:cubicBezTo>
                  <a:pt x="7147" y="10442"/>
                  <a:pt x="7734" y="11244"/>
                  <a:pt x="8514" y="11886"/>
                </a:cubicBezTo>
                <a:cubicBezTo>
                  <a:pt x="9220" y="12466"/>
                  <a:pt x="10135" y="13045"/>
                  <a:pt x="11084" y="13045"/>
                </a:cubicBezTo>
                <a:cubicBezTo>
                  <a:pt x="11157" y="13045"/>
                  <a:pt x="11229" y="13041"/>
                  <a:pt x="11303" y="13034"/>
                </a:cubicBezTo>
                <a:cubicBezTo>
                  <a:pt x="11746" y="12991"/>
                  <a:pt x="12188" y="12817"/>
                  <a:pt x="12502" y="12494"/>
                </a:cubicBezTo>
                <a:cubicBezTo>
                  <a:pt x="12856" y="12131"/>
                  <a:pt x="12967" y="11633"/>
                  <a:pt x="12985" y="11143"/>
                </a:cubicBezTo>
                <a:cubicBezTo>
                  <a:pt x="13006" y="10560"/>
                  <a:pt x="12960" y="9972"/>
                  <a:pt x="12940" y="9391"/>
                </a:cubicBezTo>
                <a:cubicBezTo>
                  <a:pt x="12920" y="8773"/>
                  <a:pt x="12900" y="8155"/>
                  <a:pt x="12879" y="7536"/>
                </a:cubicBezTo>
                <a:lnTo>
                  <a:pt x="12632" y="116"/>
                </a:lnTo>
                <a:cubicBezTo>
                  <a:pt x="12630" y="48"/>
                  <a:pt x="12578" y="1"/>
                  <a:pt x="12515" y="1"/>
                </a:cubicBezTo>
                <a:close/>
              </a:path>
            </a:pathLst>
          </a:custGeom>
          <a:solidFill>
            <a:srgbClr val="B2F7EF">
              <a:alpha val="497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6" name="Google Shape;206;p8"/>
          <p:cNvSpPr/>
          <p:nvPr/>
        </p:nvSpPr>
        <p:spPr>
          <a:xfrm>
            <a:off x="7424926" y="5650251"/>
            <a:ext cx="4961653" cy="2048429"/>
          </a:xfrm>
          <a:custGeom>
            <a:avLst/>
            <a:gdLst/>
            <a:ahLst/>
            <a:cxnLst/>
            <a:rect l="l" t="t" r="r" b="b"/>
            <a:pathLst>
              <a:path w="24376" h="8613" extrusionOk="0">
                <a:moveTo>
                  <a:pt x="12572" y="1"/>
                </a:moveTo>
                <a:cubicBezTo>
                  <a:pt x="11930" y="1"/>
                  <a:pt x="11305" y="137"/>
                  <a:pt x="10778" y="460"/>
                </a:cubicBezTo>
                <a:cubicBezTo>
                  <a:pt x="10193" y="818"/>
                  <a:pt x="9818" y="1341"/>
                  <a:pt x="9503" y="1852"/>
                </a:cubicBezTo>
                <a:cubicBezTo>
                  <a:pt x="9167" y="2398"/>
                  <a:pt x="8889" y="2969"/>
                  <a:pt x="8475" y="3485"/>
                </a:cubicBezTo>
                <a:cubicBezTo>
                  <a:pt x="8044" y="4023"/>
                  <a:pt x="7451" y="4445"/>
                  <a:pt x="6633" y="4599"/>
                </a:cubicBezTo>
                <a:cubicBezTo>
                  <a:pt x="6259" y="4669"/>
                  <a:pt x="5879" y="4690"/>
                  <a:pt x="5496" y="4690"/>
                </a:cubicBezTo>
                <a:cubicBezTo>
                  <a:pt x="4945" y="4690"/>
                  <a:pt x="4388" y="4646"/>
                  <a:pt x="3837" y="4646"/>
                </a:cubicBezTo>
                <a:cubicBezTo>
                  <a:pt x="3701" y="4646"/>
                  <a:pt x="3564" y="4649"/>
                  <a:pt x="3429" y="4656"/>
                </a:cubicBezTo>
                <a:cubicBezTo>
                  <a:pt x="2927" y="4680"/>
                  <a:pt x="2424" y="4755"/>
                  <a:pt x="1974" y="4934"/>
                </a:cubicBezTo>
                <a:cubicBezTo>
                  <a:pt x="1568" y="5095"/>
                  <a:pt x="1218" y="5332"/>
                  <a:pt x="943" y="5611"/>
                </a:cubicBezTo>
                <a:cubicBezTo>
                  <a:pt x="425" y="6133"/>
                  <a:pt x="179" y="6806"/>
                  <a:pt x="311" y="7456"/>
                </a:cubicBezTo>
                <a:cubicBezTo>
                  <a:pt x="309" y="7456"/>
                  <a:pt x="307" y="7456"/>
                  <a:pt x="305" y="7456"/>
                </a:cubicBezTo>
                <a:cubicBezTo>
                  <a:pt x="282" y="7456"/>
                  <a:pt x="258" y="7461"/>
                  <a:pt x="234" y="7475"/>
                </a:cubicBezTo>
                <a:cubicBezTo>
                  <a:pt x="83" y="7556"/>
                  <a:pt x="1" y="7677"/>
                  <a:pt x="4" y="7821"/>
                </a:cubicBezTo>
                <a:cubicBezTo>
                  <a:pt x="12" y="8172"/>
                  <a:pt x="404" y="8373"/>
                  <a:pt x="826" y="8396"/>
                </a:cubicBezTo>
                <a:cubicBezTo>
                  <a:pt x="860" y="8398"/>
                  <a:pt x="894" y="8399"/>
                  <a:pt x="929" y="8399"/>
                </a:cubicBezTo>
                <a:cubicBezTo>
                  <a:pt x="1162" y="8399"/>
                  <a:pt x="1397" y="8361"/>
                  <a:pt x="1626" y="8334"/>
                </a:cubicBezTo>
                <a:cubicBezTo>
                  <a:pt x="1931" y="8297"/>
                  <a:pt x="2238" y="8262"/>
                  <a:pt x="2544" y="8230"/>
                </a:cubicBezTo>
                <a:cubicBezTo>
                  <a:pt x="3747" y="8107"/>
                  <a:pt x="4958" y="8023"/>
                  <a:pt x="6170" y="7965"/>
                </a:cubicBezTo>
                <a:cubicBezTo>
                  <a:pt x="8591" y="7850"/>
                  <a:pt x="11019" y="7838"/>
                  <a:pt x="13445" y="7824"/>
                </a:cubicBezTo>
                <a:cubicBezTo>
                  <a:pt x="13813" y="7822"/>
                  <a:pt x="14182" y="7820"/>
                  <a:pt x="14552" y="7820"/>
                </a:cubicBezTo>
                <a:cubicBezTo>
                  <a:pt x="16507" y="7820"/>
                  <a:pt x="18472" y="7870"/>
                  <a:pt x="20390" y="8174"/>
                </a:cubicBezTo>
                <a:cubicBezTo>
                  <a:pt x="20952" y="8264"/>
                  <a:pt x="21511" y="8375"/>
                  <a:pt x="22057" y="8512"/>
                </a:cubicBezTo>
                <a:cubicBezTo>
                  <a:pt x="22240" y="8558"/>
                  <a:pt x="22430" y="8612"/>
                  <a:pt x="22625" y="8612"/>
                </a:cubicBezTo>
                <a:cubicBezTo>
                  <a:pt x="22665" y="8612"/>
                  <a:pt x="22706" y="8610"/>
                  <a:pt x="22747" y="8605"/>
                </a:cubicBezTo>
                <a:cubicBezTo>
                  <a:pt x="22986" y="8575"/>
                  <a:pt x="23126" y="8437"/>
                  <a:pt x="23188" y="8265"/>
                </a:cubicBezTo>
                <a:cubicBezTo>
                  <a:pt x="23342" y="7840"/>
                  <a:pt x="23440" y="7396"/>
                  <a:pt x="23556" y="6963"/>
                </a:cubicBezTo>
                <a:cubicBezTo>
                  <a:pt x="23675" y="6520"/>
                  <a:pt x="23785" y="6077"/>
                  <a:pt x="23879" y="5631"/>
                </a:cubicBezTo>
                <a:cubicBezTo>
                  <a:pt x="24251" y="3879"/>
                  <a:pt x="24375" y="2063"/>
                  <a:pt x="23717" y="343"/>
                </a:cubicBezTo>
                <a:cubicBezTo>
                  <a:pt x="23697" y="293"/>
                  <a:pt x="23642" y="267"/>
                  <a:pt x="23586" y="267"/>
                </a:cubicBezTo>
                <a:cubicBezTo>
                  <a:pt x="23541" y="267"/>
                  <a:pt x="23495" y="284"/>
                  <a:pt x="23467" y="317"/>
                </a:cubicBezTo>
                <a:cubicBezTo>
                  <a:pt x="23327" y="480"/>
                  <a:pt x="23169" y="631"/>
                  <a:pt x="22991" y="769"/>
                </a:cubicBezTo>
                <a:cubicBezTo>
                  <a:pt x="22274" y="1328"/>
                  <a:pt x="21289" y="1670"/>
                  <a:pt x="20281" y="1764"/>
                </a:cubicBezTo>
                <a:cubicBezTo>
                  <a:pt x="20062" y="1784"/>
                  <a:pt x="19841" y="1794"/>
                  <a:pt x="19620" y="1794"/>
                </a:cubicBezTo>
                <a:cubicBezTo>
                  <a:pt x="18644" y="1794"/>
                  <a:pt x="17671" y="1601"/>
                  <a:pt x="16789" y="1286"/>
                </a:cubicBezTo>
                <a:cubicBezTo>
                  <a:pt x="15722" y="905"/>
                  <a:pt x="14754" y="349"/>
                  <a:pt x="13607" y="110"/>
                </a:cubicBezTo>
                <a:cubicBezTo>
                  <a:pt x="13266" y="40"/>
                  <a:pt x="12917" y="1"/>
                  <a:pt x="12572" y="1"/>
                </a:cubicBezTo>
                <a:close/>
              </a:path>
            </a:pathLst>
          </a:custGeom>
          <a:solidFill>
            <a:srgbClr val="FF6EA7">
              <a:alpha val="49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7" name="Google Shape;207;p8"/>
          <p:cNvSpPr txBox="1">
            <a:spLocks noGrp="1"/>
          </p:cNvSpPr>
          <p:nvPr>
            <p:ph type="title"/>
          </p:nvPr>
        </p:nvSpPr>
        <p:spPr>
          <a:xfrm>
            <a:off x="3674933" y="2623300"/>
            <a:ext cx="4842000" cy="14080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grpSp>
        <p:nvGrpSpPr>
          <p:cNvPr id="208" name="Google Shape;208;p8"/>
          <p:cNvGrpSpPr/>
          <p:nvPr/>
        </p:nvGrpSpPr>
        <p:grpSpPr>
          <a:xfrm rot="4517592">
            <a:off x="11400977" y="5254553"/>
            <a:ext cx="295695" cy="267844"/>
            <a:chOff x="1640475" y="1197075"/>
            <a:chExt cx="55475" cy="50250"/>
          </a:xfrm>
        </p:grpSpPr>
        <p:sp>
          <p:nvSpPr>
            <p:cNvPr id="209" name="Google Shape;209;p8"/>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 name="Google Shape;210;p8"/>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 name="Google Shape;211;p8"/>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2" name="Google Shape;212;p8"/>
          <p:cNvGrpSpPr/>
          <p:nvPr/>
        </p:nvGrpSpPr>
        <p:grpSpPr>
          <a:xfrm rot="7199963">
            <a:off x="1287892" y="6044028"/>
            <a:ext cx="287913" cy="260805"/>
            <a:chOff x="1640475" y="1197075"/>
            <a:chExt cx="55475" cy="50250"/>
          </a:xfrm>
        </p:grpSpPr>
        <p:sp>
          <p:nvSpPr>
            <p:cNvPr id="213" name="Google Shape;213;p8"/>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 name="Google Shape;214;p8"/>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 name="Google Shape;215;p8"/>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16" name="Google Shape;216;p8"/>
          <p:cNvSpPr/>
          <p:nvPr/>
        </p:nvSpPr>
        <p:spPr>
          <a:xfrm rot="2368484">
            <a:off x="4779444" y="464043"/>
            <a:ext cx="706379" cy="165492"/>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17" name="Google Shape;217;p8"/>
          <p:cNvGrpSpPr/>
          <p:nvPr/>
        </p:nvGrpSpPr>
        <p:grpSpPr>
          <a:xfrm rot="-9900000">
            <a:off x="1986687" y="247300"/>
            <a:ext cx="462887" cy="419283"/>
            <a:chOff x="1640475" y="1197075"/>
            <a:chExt cx="55475" cy="50250"/>
          </a:xfrm>
        </p:grpSpPr>
        <p:sp>
          <p:nvSpPr>
            <p:cNvPr id="218" name="Google Shape;218;p8"/>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 name="Google Shape;219;p8"/>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 name="Google Shape;220;p8"/>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21" name="Google Shape;221;p8"/>
          <p:cNvGrpSpPr/>
          <p:nvPr/>
        </p:nvGrpSpPr>
        <p:grpSpPr>
          <a:xfrm rot="-9900030">
            <a:off x="10420846" y="703803"/>
            <a:ext cx="287909" cy="260807"/>
            <a:chOff x="1640475" y="1197075"/>
            <a:chExt cx="55475" cy="50250"/>
          </a:xfrm>
        </p:grpSpPr>
        <p:sp>
          <p:nvSpPr>
            <p:cNvPr id="222" name="Google Shape;222;p8"/>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 name="Google Shape;223;p8"/>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 name="Google Shape;224;p8"/>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25" name="Google Shape;225;p8"/>
          <p:cNvSpPr/>
          <p:nvPr/>
        </p:nvSpPr>
        <p:spPr>
          <a:xfrm rot="-8289780">
            <a:off x="10474408" y="1972257"/>
            <a:ext cx="1538337" cy="1125452"/>
          </a:xfrm>
          <a:custGeom>
            <a:avLst/>
            <a:gdLst/>
            <a:ahLst/>
            <a:cxnLst/>
            <a:rect l="l" t="t" r="r" b="b"/>
            <a:pathLst>
              <a:path w="29542" h="21613" extrusionOk="0">
                <a:moveTo>
                  <a:pt x="3461" y="0"/>
                </a:moveTo>
                <a:cubicBezTo>
                  <a:pt x="3371" y="0"/>
                  <a:pt x="3279" y="3"/>
                  <a:pt x="3188" y="8"/>
                </a:cubicBezTo>
                <a:cubicBezTo>
                  <a:pt x="3155" y="9"/>
                  <a:pt x="3131" y="41"/>
                  <a:pt x="3133" y="77"/>
                </a:cubicBezTo>
                <a:cubicBezTo>
                  <a:pt x="3134" y="81"/>
                  <a:pt x="3134" y="86"/>
                  <a:pt x="3135" y="89"/>
                </a:cubicBezTo>
                <a:cubicBezTo>
                  <a:pt x="3142" y="119"/>
                  <a:pt x="3169" y="141"/>
                  <a:pt x="3198" y="141"/>
                </a:cubicBezTo>
                <a:cubicBezTo>
                  <a:pt x="3199" y="141"/>
                  <a:pt x="3199" y="141"/>
                  <a:pt x="3200" y="141"/>
                </a:cubicBezTo>
                <a:cubicBezTo>
                  <a:pt x="3284" y="137"/>
                  <a:pt x="3368" y="134"/>
                  <a:pt x="3452" y="134"/>
                </a:cubicBezTo>
                <a:cubicBezTo>
                  <a:pt x="3550" y="134"/>
                  <a:pt x="3648" y="137"/>
                  <a:pt x="3745" y="143"/>
                </a:cubicBezTo>
                <a:cubicBezTo>
                  <a:pt x="3846" y="149"/>
                  <a:pt x="3949" y="158"/>
                  <a:pt x="4050" y="171"/>
                </a:cubicBezTo>
                <a:cubicBezTo>
                  <a:pt x="4052" y="171"/>
                  <a:pt x="4054" y="171"/>
                  <a:pt x="4056" y="171"/>
                </a:cubicBezTo>
                <a:cubicBezTo>
                  <a:pt x="4087" y="171"/>
                  <a:pt x="4114" y="146"/>
                  <a:pt x="4116" y="111"/>
                </a:cubicBezTo>
                <a:cubicBezTo>
                  <a:pt x="4119" y="75"/>
                  <a:pt x="4092" y="42"/>
                  <a:pt x="4059" y="37"/>
                </a:cubicBezTo>
                <a:cubicBezTo>
                  <a:pt x="3955" y="25"/>
                  <a:pt x="3850" y="15"/>
                  <a:pt x="3747" y="9"/>
                </a:cubicBezTo>
                <a:cubicBezTo>
                  <a:pt x="3653" y="3"/>
                  <a:pt x="3557" y="0"/>
                  <a:pt x="3461" y="0"/>
                </a:cubicBezTo>
                <a:close/>
                <a:moveTo>
                  <a:pt x="2344" y="125"/>
                </a:moveTo>
                <a:cubicBezTo>
                  <a:pt x="2340" y="125"/>
                  <a:pt x="2336" y="125"/>
                  <a:pt x="2332" y="126"/>
                </a:cubicBezTo>
                <a:cubicBezTo>
                  <a:pt x="2294" y="135"/>
                  <a:pt x="2257" y="143"/>
                  <a:pt x="2219" y="152"/>
                </a:cubicBezTo>
                <a:cubicBezTo>
                  <a:pt x="1978" y="213"/>
                  <a:pt x="1739" y="291"/>
                  <a:pt x="1507" y="385"/>
                </a:cubicBezTo>
                <a:cubicBezTo>
                  <a:pt x="1478" y="396"/>
                  <a:pt x="1463" y="430"/>
                  <a:pt x="1472" y="463"/>
                </a:cubicBezTo>
                <a:cubicBezTo>
                  <a:pt x="1473" y="465"/>
                  <a:pt x="1473" y="468"/>
                  <a:pt x="1474" y="471"/>
                </a:cubicBezTo>
                <a:cubicBezTo>
                  <a:pt x="1484" y="498"/>
                  <a:pt x="1508" y="515"/>
                  <a:pt x="1533" y="515"/>
                </a:cubicBezTo>
                <a:cubicBezTo>
                  <a:pt x="1540" y="515"/>
                  <a:pt x="1547" y="513"/>
                  <a:pt x="1554" y="511"/>
                </a:cubicBezTo>
                <a:cubicBezTo>
                  <a:pt x="1781" y="418"/>
                  <a:pt x="2015" y="342"/>
                  <a:pt x="2251" y="283"/>
                </a:cubicBezTo>
                <a:cubicBezTo>
                  <a:pt x="2289" y="274"/>
                  <a:pt x="2325" y="265"/>
                  <a:pt x="2361" y="256"/>
                </a:cubicBezTo>
                <a:cubicBezTo>
                  <a:pt x="2395" y="249"/>
                  <a:pt x="2415" y="214"/>
                  <a:pt x="2406" y="177"/>
                </a:cubicBezTo>
                <a:cubicBezTo>
                  <a:pt x="2406" y="177"/>
                  <a:pt x="2406" y="176"/>
                  <a:pt x="2406" y="176"/>
                </a:cubicBezTo>
                <a:cubicBezTo>
                  <a:pt x="2399" y="146"/>
                  <a:pt x="2373" y="125"/>
                  <a:pt x="2344" y="125"/>
                </a:cubicBezTo>
                <a:close/>
                <a:moveTo>
                  <a:pt x="4902" y="215"/>
                </a:moveTo>
                <a:cubicBezTo>
                  <a:pt x="4875" y="215"/>
                  <a:pt x="4851" y="234"/>
                  <a:pt x="4845" y="264"/>
                </a:cubicBezTo>
                <a:cubicBezTo>
                  <a:pt x="4843" y="275"/>
                  <a:pt x="4843" y="285"/>
                  <a:pt x="4846" y="296"/>
                </a:cubicBezTo>
                <a:cubicBezTo>
                  <a:pt x="4852" y="319"/>
                  <a:pt x="4869" y="339"/>
                  <a:pt x="4891" y="345"/>
                </a:cubicBezTo>
                <a:cubicBezTo>
                  <a:pt x="5167" y="426"/>
                  <a:pt x="5440" y="531"/>
                  <a:pt x="5705" y="657"/>
                </a:cubicBezTo>
                <a:cubicBezTo>
                  <a:pt x="5713" y="661"/>
                  <a:pt x="5722" y="663"/>
                  <a:pt x="5730" y="663"/>
                </a:cubicBezTo>
                <a:cubicBezTo>
                  <a:pt x="5753" y="663"/>
                  <a:pt x="5776" y="648"/>
                  <a:pt x="5784" y="623"/>
                </a:cubicBezTo>
                <a:cubicBezTo>
                  <a:pt x="5797" y="590"/>
                  <a:pt x="5782" y="550"/>
                  <a:pt x="5750" y="535"/>
                </a:cubicBezTo>
                <a:cubicBezTo>
                  <a:pt x="5480" y="407"/>
                  <a:pt x="5200" y="299"/>
                  <a:pt x="4919" y="217"/>
                </a:cubicBezTo>
                <a:cubicBezTo>
                  <a:pt x="4913" y="215"/>
                  <a:pt x="4908" y="215"/>
                  <a:pt x="4902" y="215"/>
                </a:cubicBezTo>
                <a:close/>
                <a:moveTo>
                  <a:pt x="761" y="768"/>
                </a:moveTo>
                <a:cubicBezTo>
                  <a:pt x="751" y="768"/>
                  <a:pt x="741" y="771"/>
                  <a:pt x="732" y="777"/>
                </a:cubicBezTo>
                <a:cubicBezTo>
                  <a:pt x="484" y="929"/>
                  <a:pt x="247" y="1103"/>
                  <a:pt x="26" y="1294"/>
                </a:cubicBezTo>
                <a:cubicBezTo>
                  <a:pt x="7" y="1310"/>
                  <a:pt x="1" y="1336"/>
                  <a:pt x="7" y="1361"/>
                </a:cubicBezTo>
                <a:cubicBezTo>
                  <a:pt x="9" y="1371"/>
                  <a:pt x="13" y="1379"/>
                  <a:pt x="19" y="1388"/>
                </a:cubicBezTo>
                <a:cubicBezTo>
                  <a:pt x="32" y="1405"/>
                  <a:pt x="50" y="1413"/>
                  <a:pt x="69" y="1413"/>
                </a:cubicBezTo>
                <a:cubicBezTo>
                  <a:pt x="82" y="1413"/>
                  <a:pt x="95" y="1409"/>
                  <a:pt x="105" y="1400"/>
                </a:cubicBezTo>
                <a:cubicBezTo>
                  <a:pt x="321" y="1214"/>
                  <a:pt x="554" y="1043"/>
                  <a:pt x="796" y="894"/>
                </a:cubicBezTo>
                <a:cubicBezTo>
                  <a:pt x="825" y="876"/>
                  <a:pt x="835" y="835"/>
                  <a:pt x="818" y="803"/>
                </a:cubicBezTo>
                <a:cubicBezTo>
                  <a:pt x="805" y="781"/>
                  <a:pt x="783" y="768"/>
                  <a:pt x="761" y="768"/>
                </a:cubicBezTo>
                <a:close/>
                <a:moveTo>
                  <a:pt x="6500" y="971"/>
                </a:moveTo>
                <a:cubicBezTo>
                  <a:pt x="6480" y="971"/>
                  <a:pt x="6461" y="982"/>
                  <a:pt x="6450" y="1002"/>
                </a:cubicBezTo>
                <a:cubicBezTo>
                  <a:pt x="6441" y="1018"/>
                  <a:pt x="6440" y="1036"/>
                  <a:pt x="6443" y="1053"/>
                </a:cubicBezTo>
                <a:cubicBezTo>
                  <a:pt x="6448" y="1069"/>
                  <a:pt x="6458" y="1084"/>
                  <a:pt x="6472" y="1095"/>
                </a:cubicBezTo>
                <a:cubicBezTo>
                  <a:pt x="6719" y="1261"/>
                  <a:pt x="6956" y="1447"/>
                  <a:pt x="7177" y="1647"/>
                </a:cubicBezTo>
                <a:cubicBezTo>
                  <a:pt x="7189" y="1659"/>
                  <a:pt x="7204" y="1664"/>
                  <a:pt x="7218" y="1664"/>
                </a:cubicBezTo>
                <a:cubicBezTo>
                  <a:pt x="7235" y="1664"/>
                  <a:pt x="7252" y="1656"/>
                  <a:pt x="7264" y="1641"/>
                </a:cubicBezTo>
                <a:cubicBezTo>
                  <a:pt x="7284" y="1613"/>
                  <a:pt x="7280" y="1570"/>
                  <a:pt x="7253" y="1547"/>
                </a:cubicBezTo>
                <a:cubicBezTo>
                  <a:pt x="7028" y="1342"/>
                  <a:pt x="6786" y="1152"/>
                  <a:pt x="6534" y="982"/>
                </a:cubicBezTo>
                <a:cubicBezTo>
                  <a:pt x="6523" y="975"/>
                  <a:pt x="6512" y="971"/>
                  <a:pt x="6500" y="971"/>
                </a:cubicBezTo>
                <a:close/>
                <a:moveTo>
                  <a:pt x="7843" y="2196"/>
                </a:moveTo>
                <a:cubicBezTo>
                  <a:pt x="7829" y="2196"/>
                  <a:pt x="7815" y="2202"/>
                  <a:pt x="7804" y="2212"/>
                </a:cubicBezTo>
                <a:cubicBezTo>
                  <a:pt x="7787" y="2230"/>
                  <a:pt x="7781" y="2254"/>
                  <a:pt x="7786" y="2279"/>
                </a:cubicBezTo>
                <a:cubicBezTo>
                  <a:pt x="7789" y="2288"/>
                  <a:pt x="7794" y="2298"/>
                  <a:pt x="7801" y="2306"/>
                </a:cubicBezTo>
                <a:cubicBezTo>
                  <a:pt x="7847" y="2363"/>
                  <a:pt x="7893" y="2421"/>
                  <a:pt x="7937" y="2480"/>
                </a:cubicBezTo>
                <a:cubicBezTo>
                  <a:pt x="8075" y="2661"/>
                  <a:pt x="8207" y="2856"/>
                  <a:pt x="8330" y="3057"/>
                </a:cubicBezTo>
                <a:cubicBezTo>
                  <a:pt x="8342" y="3078"/>
                  <a:pt x="8363" y="3089"/>
                  <a:pt x="8384" y="3089"/>
                </a:cubicBezTo>
                <a:cubicBezTo>
                  <a:pt x="8395" y="3089"/>
                  <a:pt x="8406" y="3086"/>
                  <a:pt x="8415" y="3079"/>
                </a:cubicBezTo>
                <a:cubicBezTo>
                  <a:pt x="8443" y="3060"/>
                  <a:pt x="8451" y="3018"/>
                  <a:pt x="8431" y="2987"/>
                </a:cubicBezTo>
                <a:cubicBezTo>
                  <a:pt x="8306" y="2781"/>
                  <a:pt x="8171" y="2582"/>
                  <a:pt x="8031" y="2397"/>
                </a:cubicBezTo>
                <a:cubicBezTo>
                  <a:pt x="7985" y="2337"/>
                  <a:pt x="7939" y="2278"/>
                  <a:pt x="7891" y="2220"/>
                </a:cubicBezTo>
                <a:cubicBezTo>
                  <a:pt x="7878" y="2205"/>
                  <a:pt x="7861" y="2196"/>
                  <a:pt x="7843" y="2196"/>
                </a:cubicBezTo>
                <a:close/>
                <a:moveTo>
                  <a:pt x="8818" y="3781"/>
                </a:moveTo>
                <a:cubicBezTo>
                  <a:pt x="8809" y="3781"/>
                  <a:pt x="8800" y="3783"/>
                  <a:pt x="8791" y="3787"/>
                </a:cubicBezTo>
                <a:cubicBezTo>
                  <a:pt x="8766" y="3800"/>
                  <a:pt x="8753" y="3832"/>
                  <a:pt x="8760" y="3862"/>
                </a:cubicBezTo>
                <a:cubicBezTo>
                  <a:pt x="8762" y="3866"/>
                  <a:pt x="8764" y="3872"/>
                  <a:pt x="8766" y="3876"/>
                </a:cubicBezTo>
                <a:cubicBezTo>
                  <a:pt x="8890" y="4144"/>
                  <a:pt x="9008" y="4435"/>
                  <a:pt x="9117" y="4739"/>
                </a:cubicBezTo>
                <a:cubicBezTo>
                  <a:pt x="9127" y="4767"/>
                  <a:pt x="9152" y="4784"/>
                  <a:pt x="9177" y="4784"/>
                </a:cubicBezTo>
                <a:cubicBezTo>
                  <a:pt x="9184" y="4784"/>
                  <a:pt x="9191" y="4783"/>
                  <a:pt x="9197" y="4781"/>
                </a:cubicBezTo>
                <a:cubicBezTo>
                  <a:pt x="9228" y="4768"/>
                  <a:pt x="9242" y="4728"/>
                  <a:pt x="9232" y="4695"/>
                </a:cubicBezTo>
                <a:cubicBezTo>
                  <a:pt x="9122" y="4388"/>
                  <a:pt x="9001" y="4093"/>
                  <a:pt x="8875" y="3819"/>
                </a:cubicBezTo>
                <a:cubicBezTo>
                  <a:pt x="8863" y="3795"/>
                  <a:pt x="8841" y="3781"/>
                  <a:pt x="8818" y="3781"/>
                </a:cubicBezTo>
                <a:close/>
                <a:moveTo>
                  <a:pt x="9458" y="5546"/>
                </a:moveTo>
                <a:cubicBezTo>
                  <a:pt x="9452" y="5546"/>
                  <a:pt x="9447" y="5547"/>
                  <a:pt x="9442" y="5549"/>
                </a:cubicBezTo>
                <a:cubicBezTo>
                  <a:pt x="9410" y="5558"/>
                  <a:pt x="9393" y="5594"/>
                  <a:pt x="9401" y="5628"/>
                </a:cubicBezTo>
                <a:cubicBezTo>
                  <a:pt x="9401" y="5629"/>
                  <a:pt x="9401" y="5630"/>
                  <a:pt x="9401" y="5631"/>
                </a:cubicBezTo>
                <a:cubicBezTo>
                  <a:pt x="9483" y="5913"/>
                  <a:pt x="9563" y="6226"/>
                  <a:pt x="9635" y="6539"/>
                </a:cubicBezTo>
                <a:cubicBezTo>
                  <a:pt x="9635" y="6539"/>
                  <a:pt x="9636" y="6540"/>
                  <a:pt x="9636" y="6540"/>
                </a:cubicBezTo>
                <a:cubicBezTo>
                  <a:pt x="9644" y="6570"/>
                  <a:pt x="9669" y="6592"/>
                  <a:pt x="9697" y="6592"/>
                </a:cubicBezTo>
                <a:cubicBezTo>
                  <a:pt x="9701" y="6592"/>
                  <a:pt x="9706" y="6592"/>
                  <a:pt x="9710" y="6590"/>
                </a:cubicBezTo>
                <a:cubicBezTo>
                  <a:pt x="9743" y="6583"/>
                  <a:pt x="9764" y="6548"/>
                  <a:pt x="9755" y="6511"/>
                </a:cubicBezTo>
                <a:cubicBezTo>
                  <a:pt x="9681" y="6196"/>
                  <a:pt x="9600" y="5881"/>
                  <a:pt x="9519" y="5597"/>
                </a:cubicBezTo>
                <a:cubicBezTo>
                  <a:pt x="9511" y="5566"/>
                  <a:pt x="9485" y="5546"/>
                  <a:pt x="9458" y="5546"/>
                </a:cubicBezTo>
                <a:close/>
                <a:moveTo>
                  <a:pt x="9894" y="7378"/>
                </a:moveTo>
                <a:cubicBezTo>
                  <a:pt x="9890" y="7378"/>
                  <a:pt x="9886" y="7378"/>
                  <a:pt x="9882" y="7379"/>
                </a:cubicBezTo>
                <a:cubicBezTo>
                  <a:pt x="9849" y="7386"/>
                  <a:pt x="9829" y="7420"/>
                  <a:pt x="9836" y="7457"/>
                </a:cubicBezTo>
                <a:cubicBezTo>
                  <a:pt x="9886" y="7706"/>
                  <a:pt x="9936" y="7953"/>
                  <a:pt x="9985" y="8200"/>
                </a:cubicBezTo>
                <a:lnTo>
                  <a:pt x="10019" y="8380"/>
                </a:lnTo>
                <a:cubicBezTo>
                  <a:pt x="10020" y="8381"/>
                  <a:pt x="10020" y="8382"/>
                  <a:pt x="10020" y="8383"/>
                </a:cubicBezTo>
                <a:cubicBezTo>
                  <a:pt x="10028" y="8413"/>
                  <a:pt x="10054" y="8435"/>
                  <a:pt x="10082" y="8435"/>
                </a:cubicBezTo>
                <a:cubicBezTo>
                  <a:pt x="10085" y="8435"/>
                  <a:pt x="10089" y="8435"/>
                  <a:pt x="10093" y="8434"/>
                </a:cubicBezTo>
                <a:cubicBezTo>
                  <a:pt x="10126" y="8429"/>
                  <a:pt x="10147" y="8394"/>
                  <a:pt x="10140" y="8357"/>
                </a:cubicBezTo>
                <a:lnTo>
                  <a:pt x="10104" y="8178"/>
                </a:lnTo>
                <a:cubicBezTo>
                  <a:pt x="10056" y="7931"/>
                  <a:pt x="10007" y="7682"/>
                  <a:pt x="9956" y="7433"/>
                </a:cubicBezTo>
                <a:cubicBezTo>
                  <a:pt x="9946" y="7398"/>
                  <a:pt x="9922" y="7378"/>
                  <a:pt x="9894" y="7378"/>
                </a:cubicBezTo>
                <a:close/>
                <a:moveTo>
                  <a:pt x="10265" y="9224"/>
                </a:moveTo>
                <a:cubicBezTo>
                  <a:pt x="10261" y="9224"/>
                  <a:pt x="10257" y="9224"/>
                  <a:pt x="10253" y="9225"/>
                </a:cubicBezTo>
                <a:cubicBezTo>
                  <a:pt x="10220" y="9232"/>
                  <a:pt x="10199" y="9266"/>
                  <a:pt x="10207" y="9303"/>
                </a:cubicBezTo>
                <a:cubicBezTo>
                  <a:pt x="10280" y="9642"/>
                  <a:pt x="10348" y="9944"/>
                  <a:pt x="10417" y="10224"/>
                </a:cubicBezTo>
                <a:cubicBezTo>
                  <a:pt x="10425" y="10255"/>
                  <a:pt x="10451" y="10276"/>
                  <a:pt x="10479" y="10276"/>
                </a:cubicBezTo>
                <a:cubicBezTo>
                  <a:pt x="10484" y="10276"/>
                  <a:pt x="10488" y="10275"/>
                  <a:pt x="10493" y="10274"/>
                </a:cubicBezTo>
                <a:cubicBezTo>
                  <a:pt x="10525" y="10266"/>
                  <a:pt x="10544" y="10230"/>
                  <a:pt x="10536" y="10194"/>
                </a:cubicBezTo>
                <a:cubicBezTo>
                  <a:pt x="10466" y="9916"/>
                  <a:pt x="10398" y="9617"/>
                  <a:pt x="10327" y="9278"/>
                </a:cubicBezTo>
                <a:cubicBezTo>
                  <a:pt x="10316" y="9243"/>
                  <a:pt x="10293" y="9224"/>
                  <a:pt x="10265" y="9224"/>
                </a:cubicBezTo>
                <a:close/>
                <a:moveTo>
                  <a:pt x="22673" y="11500"/>
                </a:moveTo>
                <a:cubicBezTo>
                  <a:pt x="22667" y="11500"/>
                  <a:pt x="22660" y="11500"/>
                  <a:pt x="22653" y="11500"/>
                </a:cubicBezTo>
                <a:cubicBezTo>
                  <a:pt x="22620" y="11500"/>
                  <a:pt x="22594" y="11530"/>
                  <a:pt x="22596" y="11567"/>
                </a:cubicBezTo>
                <a:cubicBezTo>
                  <a:pt x="22596" y="11573"/>
                  <a:pt x="22596" y="11577"/>
                  <a:pt x="22597" y="11582"/>
                </a:cubicBezTo>
                <a:cubicBezTo>
                  <a:pt x="22604" y="11612"/>
                  <a:pt x="22629" y="11634"/>
                  <a:pt x="22657" y="11634"/>
                </a:cubicBezTo>
                <a:cubicBezTo>
                  <a:pt x="22657" y="11634"/>
                  <a:pt x="22658" y="11634"/>
                  <a:pt x="22659" y="11634"/>
                </a:cubicBezTo>
                <a:cubicBezTo>
                  <a:pt x="22943" y="11634"/>
                  <a:pt x="23229" y="11655"/>
                  <a:pt x="23510" y="11698"/>
                </a:cubicBezTo>
                <a:cubicBezTo>
                  <a:pt x="23513" y="11698"/>
                  <a:pt x="23516" y="11699"/>
                  <a:pt x="23519" y="11699"/>
                </a:cubicBezTo>
                <a:cubicBezTo>
                  <a:pt x="23550" y="11699"/>
                  <a:pt x="23575" y="11674"/>
                  <a:pt x="23578" y="11641"/>
                </a:cubicBezTo>
                <a:cubicBezTo>
                  <a:pt x="23581" y="11605"/>
                  <a:pt x="23556" y="11571"/>
                  <a:pt x="23523" y="11565"/>
                </a:cubicBezTo>
                <a:cubicBezTo>
                  <a:pt x="23242" y="11523"/>
                  <a:pt x="22956" y="11500"/>
                  <a:pt x="22673" y="11500"/>
                </a:cubicBezTo>
                <a:close/>
                <a:moveTo>
                  <a:pt x="21800" y="11570"/>
                </a:moveTo>
                <a:cubicBezTo>
                  <a:pt x="21797" y="11570"/>
                  <a:pt x="21794" y="11570"/>
                  <a:pt x="21791" y="11571"/>
                </a:cubicBezTo>
                <a:cubicBezTo>
                  <a:pt x="21646" y="11594"/>
                  <a:pt x="21502" y="11624"/>
                  <a:pt x="21361" y="11659"/>
                </a:cubicBezTo>
                <a:cubicBezTo>
                  <a:pt x="21222" y="11694"/>
                  <a:pt x="21085" y="11734"/>
                  <a:pt x="20952" y="11779"/>
                </a:cubicBezTo>
                <a:cubicBezTo>
                  <a:pt x="20922" y="11790"/>
                  <a:pt x="20905" y="11824"/>
                  <a:pt x="20913" y="11857"/>
                </a:cubicBezTo>
                <a:cubicBezTo>
                  <a:pt x="20914" y="11859"/>
                  <a:pt x="20914" y="11861"/>
                  <a:pt x="20915" y="11862"/>
                </a:cubicBezTo>
                <a:cubicBezTo>
                  <a:pt x="20924" y="11891"/>
                  <a:pt x="20949" y="11909"/>
                  <a:pt x="20975" y="11909"/>
                </a:cubicBezTo>
                <a:cubicBezTo>
                  <a:pt x="20981" y="11909"/>
                  <a:pt x="20987" y="11908"/>
                  <a:pt x="20993" y="11906"/>
                </a:cubicBezTo>
                <a:cubicBezTo>
                  <a:pt x="21124" y="11862"/>
                  <a:pt x="21257" y="11823"/>
                  <a:pt x="21393" y="11790"/>
                </a:cubicBezTo>
                <a:cubicBezTo>
                  <a:pt x="21531" y="11755"/>
                  <a:pt x="21673" y="11727"/>
                  <a:pt x="21815" y="11703"/>
                </a:cubicBezTo>
                <a:cubicBezTo>
                  <a:pt x="21848" y="11698"/>
                  <a:pt x="21869" y="11664"/>
                  <a:pt x="21863" y="11627"/>
                </a:cubicBezTo>
                <a:cubicBezTo>
                  <a:pt x="21857" y="11594"/>
                  <a:pt x="21830" y="11570"/>
                  <a:pt x="21800" y="11570"/>
                </a:cubicBezTo>
                <a:close/>
                <a:moveTo>
                  <a:pt x="10723" y="11050"/>
                </a:moveTo>
                <a:cubicBezTo>
                  <a:pt x="10717" y="11050"/>
                  <a:pt x="10712" y="11051"/>
                  <a:pt x="10706" y="11053"/>
                </a:cubicBezTo>
                <a:cubicBezTo>
                  <a:pt x="10675" y="11062"/>
                  <a:pt x="10658" y="11097"/>
                  <a:pt x="10666" y="11132"/>
                </a:cubicBezTo>
                <a:cubicBezTo>
                  <a:pt x="10667" y="11133"/>
                  <a:pt x="10667" y="11134"/>
                  <a:pt x="10667" y="11136"/>
                </a:cubicBezTo>
                <a:cubicBezTo>
                  <a:pt x="10766" y="11455"/>
                  <a:pt x="10866" y="11748"/>
                  <a:pt x="10975" y="12030"/>
                </a:cubicBezTo>
                <a:cubicBezTo>
                  <a:pt x="10986" y="12057"/>
                  <a:pt x="11010" y="12073"/>
                  <a:pt x="11035" y="12073"/>
                </a:cubicBezTo>
                <a:cubicBezTo>
                  <a:pt x="11042" y="12073"/>
                  <a:pt x="11049" y="12071"/>
                  <a:pt x="11056" y="12069"/>
                </a:cubicBezTo>
                <a:cubicBezTo>
                  <a:pt x="11087" y="12056"/>
                  <a:pt x="11101" y="12017"/>
                  <a:pt x="11088" y="11982"/>
                </a:cubicBezTo>
                <a:cubicBezTo>
                  <a:pt x="10980" y="11704"/>
                  <a:pt x="10881" y="11416"/>
                  <a:pt x="10784" y="11098"/>
                </a:cubicBezTo>
                <a:cubicBezTo>
                  <a:pt x="10775" y="11069"/>
                  <a:pt x="10750" y="11050"/>
                  <a:pt x="10723" y="11050"/>
                </a:cubicBezTo>
                <a:close/>
                <a:moveTo>
                  <a:pt x="24363" y="11764"/>
                </a:moveTo>
                <a:cubicBezTo>
                  <a:pt x="24336" y="11764"/>
                  <a:pt x="24311" y="11783"/>
                  <a:pt x="24305" y="11812"/>
                </a:cubicBezTo>
                <a:cubicBezTo>
                  <a:pt x="24302" y="11823"/>
                  <a:pt x="24303" y="11835"/>
                  <a:pt x="24305" y="11845"/>
                </a:cubicBezTo>
                <a:cubicBezTo>
                  <a:pt x="24311" y="11869"/>
                  <a:pt x="24327" y="11888"/>
                  <a:pt x="24350" y="11894"/>
                </a:cubicBezTo>
                <a:cubicBezTo>
                  <a:pt x="24611" y="11978"/>
                  <a:pt x="24867" y="12080"/>
                  <a:pt x="25111" y="12200"/>
                </a:cubicBezTo>
                <a:lnTo>
                  <a:pt x="25158" y="12224"/>
                </a:lnTo>
                <a:cubicBezTo>
                  <a:pt x="25166" y="12229"/>
                  <a:pt x="25175" y="12230"/>
                  <a:pt x="25184" y="12230"/>
                </a:cubicBezTo>
                <a:cubicBezTo>
                  <a:pt x="25207" y="12230"/>
                  <a:pt x="25229" y="12217"/>
                  <a:pt x="25239" y="12192"/>
                </a:cubicBezTo>
                <a:cubicBezTo>
                  <a:pt x="25252" y="12159"/>
                  <a:pt x="25237" y="12119"/>
                  <a:pt x="25205" y="12103"/>
                </a:cubicBezTo>
                <a:lnTo>
                  <a:pt x="25158" y="12079"/>
                </a:lnTo>
                <a:cubicBezTo>
                  <a:pt x="24908" y="11956"/>
                  <a:pt x="24646" y="11852"/>
                  <a:pt x="24380" y="11766"/>
                </a:cubicBezTo>
                <a:cubicBezTo>
                  <a:pt x="24374" y="11765"/>
                  <a:pt x="24369" y="11764"/>
                  <a:pt x="24363" y="11764"/>
                </a:cubicBezTo>
                <a:close/>
                <a:moveTo>
                  <a:pt x="20185" y="12120"/>
                </a:moveTo>
                <a:cubicBezTo>
                  <a:pt x="20176" y="12120"/>
                  <a:pt x="20167" y="12122"/>
                  <a:pt x="20158" y="12127"/>
                </a:cubicBezTo>
                <a:cubicBezTo>
                  <a:pt x="19902" y="12267"/>
                  <a:pt x="19658" y="12432"/>
                  <a:pt x="19434" y="12615"/>
                </a:cubicBezTo>
                <a:cubicBezTo>
                  <a:pt x="19413" y="12631"/>
                  <a:pt x="19406" y="12659"/>
                  <a:pt x="19412" y="12684"/>
                </a:cubicBezTo>
                <a:cubicBezTo>
                  <a:pt x="19414" y="12692"/>
                  <a:pt x="19419" y="12701"/>
                  <a:pt x="19424" y="12708"/>
                </a:cubicBezTo>
                <a:cubicBezTo>
                  <a:pt x="19436" y="12727"/>
                  <a:pt x="19456" y="12736"/>
                  <a:pt x="19475" y="12736"/>
                </a:cubicBezTo>
                <a:cubicBezTo>
                  <a:pt x="19488" y="12736"/>
                  <a:pt x="19500" y="12732"/>
                  <a:pt x="19511" y="12723"/>
                </a:cubicBezTo>
                <a:cubicBezTo>
                  <a:pt x="19729" y="12545"/>
                  <a:pt x="19967" y="12385"/>
                  <a:pt x="20218" y="12247"/>
                </a:cubicBezTo>
                <a:cubicBezTo>
                  <a:pt x="20247" y="12231"/>
                  <a:pt x="20257" y="12190"/>
                  <a:pt x="20241" y="12157"/>
                </a:cubicBezTo>
                <a:cubicBezTo>
                  <a:pt x="20230" y="12134"/>
                  <a:pt x="20208" y="12120"/>
                  <a:pt x="20185" y="12120"/>
                </a:cubicBezTo>
                <a:close/>
                <a:moveTo>
                  <a:pt x="25947" y="12554"/>
                </a:moveTo>
                <a:cubicBezTo>
                  <a:pt x="25927" y="12554"/>
                  <a:pt x="25908" y="12565"/>
                  <a:pt x="25897" y="12584"/>
                </a:cubicBezTo>
                <a:cubicBezTo>
                  <a:pt x="25888" y="12599"/>
                  <a:pt x="25886" y="12619"/>
                  <a:pt x="25890" y="12636"/>
                </a:cubicBezTo>
                <a:cubicBezTo>
                  <a:pt x="25895" y="12652"/>
                  <a:pt x="25904" y="12667"/>
                  <a:pt x="25919" y="12676"/>
                </a:cubicBezTo>
                <a:cubicBezTo>
                  <a:pt x="26161" y="12844"/>
                  <a:pt x="26397" y="13032"/>
                  <a:pt x="26621" y="13235"/>
                </a:cubicBezTo>
                <a:cubicBezTo>
                  <a:pt x="26633" y="13246"/>
                  <a:pt x="26648" y="13252"/>
                  <a:pt x="26662" y="13252"/>
                </a:cubicBezTo>
                <a:cubicBezTo>
                  <a:pt x="26680" y="13252"/>
                  <a:pt x="26697" y="13244"/>
                  <a:pt x="26708" y="13229"/>
                </a:cubicBezTo>
                <a:cubicBezTo>
                  <a:pt x="26729" y="13200"/>
                  <a:pt x="26724" y="13158"/>
                  <a:pt x="26697" y="13134"/>
                </a:cubicBezTo>
                <a:cubicBezTo>
                  <a:pt x="26468" y="12927"/>
                  <a:pt x="26228" y="12735"/>
                  <a:pt x="25981" y="12565"/>
                </a:cubicBezTo>
                <a:cubicBezTo>
                  <a:pt x="25971" y="12558"/>
                  <a:pt x="25959" y="12554"/>
                  <a:pt x="25947" y="12554"/>
                </a:cubicBezTo>
                <a:close/>
                <a:moveTo>
                  <a:pt x="11409" y="12797"/>
                </a:moveTo>
                <a:cubicBezTo>
                  <a:pt x="11400" y="12797"/>
                  <a:pt x="11391" y="12799"/>
                  <a:pt x="11382" y="12803"/>
                </a:cubicBezTo>
                <a:cubicBezTo>
                  <a:pt x="11357" y="12817"/>
                  <a:pt x="11346" y="12848"/>
                  <a:pt x="11353" y="12878"/>
                </a:cubicBezTo>
                <a:cubicBezTo>
                  <a:pt x="11354" y="12884"/>
                  <a:pt x="11356" y="12888"/>
                  <a:pt x="11360" y="12893"/>
                </a:cubicBezTo>
                <a:cubicBezTo>
                  <a:pt x="11505" y="13182"/>
                  <a:pt x="11664" y="13455"/>
                  <a:pt x="11833" y="13707"/>
                </a:cubicBezTo>
                <a:cubicBezTo>
                  <a:pt x="11845" y="13726"/>
                  <a:pt x="11865" y="13737"/>
                  <a:pt x="11885" y="13737"/>
                </a:cubicBezTo>
                <a:cubicBezTo>
                  <a:pt x="11897" y="13737"/>
                  <a:pt x="11909" y="13733"/>
                  <a:pt x="11919" y="13724"/>
                </a:cubicBezTo>
                <a:cubicBezTo>
                  <a:pt x="11946" y="13704"/>
                  <a:pt x="11951" y="13662"/>
                  <a:pt x="11931" y="13631"/>
                </a:cubicBezTo>
                <a:cubicBezTo>
                  <a:pt x="11766" y="13385"/>
                  <a:pt x="11610" y="13115"/>
                  <a:pt x="11466" y="12833"/>
                </a:cubicBezTo>
                <a:cubicBezTo>
                  <a:pt x="11454" y="12810"/>
                  <a:pt x="11432" y="12797"/>
                  <a:pt x="11409" y="12797"/>
                </a:cubicBezTo>
                <a:close/>
                <a:moveTo>
                  <a:pt x="18848" y="13219"/>
                </a:moveTo>
                <a:cubicBezTo>
                  <a:pt x="18832" y="13219"/>
                  <a:pt x="18816" y="13226"/>
                  <a:pt x="18804" y="13239"/>
                </a:cubicBezTo>
                <a:cubicBezTo>
                  <a:pt x="18619" y="13460"/>
                  <a:pt x="18452" y="13692"/>
                  <a:pt x="18268" y="13951"/>
                </a:cubicBezTo>
                <a:cubicBezTo>
                  <a:pt x="18256" y="13968"/>
                  <a:pt x="18253" y="13989"/>
                  <a:pt x="18259" y="14009"/>
                </a:cubicBezTo>
                <a:cubicBezTo>
                  <a:pt x="18262" y="14022"/>
                  <a:pt x="18269" y="14035"/>
                  <a:pt x="18281" y="14045"/>
                </a:cubicBezTo>
                <a:cubicBezTo>
                  <a:pt x="18293" y="14055"/>
                  <a:pt x="18307" y="14060"/>
                  <a:pt x="18320" y="14060"/>
                </a:cubicBezTo>
                <a:cubicBezTo>
                  <a:pt x="18338" y="14060"/>
                  <a:pt x="18355" y="14052"/>
                  <a:pt x="18366" y="14036"/>
                </a:cubicBezTo>
                <a:cubicBezTo>
                  <a:pt x="18549" y="13779"/>
                  <a:pt x="18715" y="13549"/>
                  <a:pt x="18897" y="13331"/>
                </a:cubicBezTo>
                <a:cubicBezTo>
                  <a:pt x="18920" y="13305"/>
                  <a:pt x="18917" y="13263"/>
                  <a:pt x="18891" y="13237"/>
                </a:cubicBezTo>
                <a:cubicBezTo>
                  <a:pt x="18879" y="13225"/>
                  <a:pt x="18863" y="13219"/>
                  <a:pt x="18848" y="13219"/>
                </a:cubicBezTo>
                <a:close/>
                <a:moveTo>
                  <a:pt x="27299" y="13772"/>
                </a:moveTo>
                <a:cubicBezTo>
                  <a:pt x="27284" y="13772"/>
                  <a:pt x="27269" y="13777"/>
                  <a:pt x="27258" y="13790"/>
                </a:cubicBezTo>
                <a:cubicBezTo>
                  <a:pt x="27242" y="13806"/>
                  <a:pt x="27236" y="13830"/>
                  <a:pt x="27242" y="13854"/>
                </a:cubicBezTo>
                <a:cubicBezTo>
                  <a:pt x="27245" y="13864"/>
                  <a:pt x="27249" y="13875"/>
                  <a:pt x="27258" y="13884"/>
                </a:cubicBezTo>
                <a:cubicBezTo>
                  <a:pt x="27455" y="14111"/>
                  <a:pt x="27646" y="14355"/>
                  <a:pt x="27821" y="14608"/>
                </a:cubicBezTo>
                <a:cubicBezTo>
                  <a:pt x="27834" y="14626"/>
                  <a:pt x="27853" y="14635"/>
                  <a:pt x="27872" y="14635"/>
                </a:cubicBezTo>
                <a:cubicBezTo>
                  <a:pt x="27884" y="14635"/>
                  <a:pt x="27897" y="14631"/>
                  <a:pt x="27907" y="14623"/>
                </a:cubicBezTo>
                <a:cubicBezTo>
                  <a:pt x="27934" y="14601"/>
                  <a:pt x="27938" y="14560"/>
                  <a:pt x="27918" y="14530"/>
                </a:cubicBezTo>
                <a:cubicBezTo>
                  <a:pt x="27740" y="14272"/>
                  <a:pt x="27546" y="14025"/>
                  <a:pt x="27345" y="13794"/>
                </a:cubicBezTo>
                <a:cubicBezTo>
                  <a:pt x="27332" y="13779"/>
                  <a:pt x="27315" y="13772"/>
                  <a:pt x="27299" y="13772"/>
                </a:cubicBezTo>
                <a:close/>
                <a:moveTo>
                  <a:pt x="12451" y="14328"/>
                </a:moveTo>
                <a:cubicBezTo>
                  <a:pt x="12436" y="14328"/>
                  <a:pt x="12421" y="14335"/>
                  <a:pt x="12410" y="14347"/>
                </a:cubicBezTo>
                <a:cubicBezTo>
                  <a:pt x="12394" y="14364"/>
                  <a:pt x="12389" y="14388"/>
                  <a:pt x="12395" y="14410"/>
                </a:cubicBezTo>
                <a:cubicBezTo>
                  <a:pt x="12398" y="14422"/>
                  <a:pt x="12403" y="14433"/>
                  <a:pt x="12412" y="14442"/>
                </a:cubicBezTo>
                <a:cubicBezTo>
                  <a:pt x="12623" y="14666"/>
                  <a:pt x="12855" y="14872"/>
                  <a:pt x="13101" y="15055"/>
                </a:cubicBezTo>
                <a:cubicBezTo>
                  <a:pt x="13112" y="15064"/>
                  <a:pt x="13125" y="15068"/>
                  <a:pt x="13137" y="15068"/>
                </a:cubicBezTo>
                <a:cubicBezTo>
                  <a:pt x="13156" y="15068"/>
                  <a:pt x="13175" y="15058"/>
                  <a:pt x="13186" y="15039"/>
                </a:cubicBezTo>
                <a:cubicBezTo>
                  <a:pt x="13205" y="15008"/>
                  <a:pt x="13196" y="14967"/>
                  <a:pt x="13167" y="14945"/>
                </a:cubicBezTo>
                <a:cubicBezTo>
                  <a:pt x="12928" y="14767"/>
                  <a:pt x="12701" y="14566"/>
                  <a:pt x="12496" y="14348"/>
                </a:cubicBezTo>
                <a:cubicBezTo>
                  <a:pt x="12484" y="14335"/>
                  <a:pt x="12467" y="14328"/>
                  <a:pt x="12451" y="14328"/>
                </a:cubicBezTo>
                <a:close/>
                <a:moveTo>
                  <a:pt x="17786" y="14639"/>
                </a:moveTo>
                <a:cubicBezTo>
                  <a:pt x="17769" y="14639"/>
                  <a:pt x="17753" y="14646"/>
                  <a:pt x="17742" y="14660"/>
                </a:cubicBezTo>
                <a:cubicBezTo>
                  <a:pt x="17532" y="14920"/>
                  <a:pt x="17339" y="15114"/>
                  <a:pt x="17136" y="15273"/>
                </a:cubicBezTo>
                <a:cubicBezTo>
                  <a:pt x="17115" y="15289"/>
                  <a:pt x="17108" y="15317"/>
                  <a:pt x="17114" y="15343"/>
                </a:cubicBezTo>
                <a:cubicBezTo>
                  <a:pt x="17117" y="15350"/>
                  <a:pt x="17120" y="15359"/>
                  <a:pt x="17124" y="15366"/>
                </a:cubicBezTo>
                <a:cubicBezTo>
                  <a:pt x="17137" y="15385"/>
                  <a:pt x="17157" y="15395"/>
                  <a:pt x="17176" y="15395"/>
                </a:cubicBezTo>
                <a:cubicBezTo>
                  <a:pt x="17188" y="15395"/>
                  <a:pt x="17200" y="15391"/>
                  <a:pt x="17211" y="15382"/>
                </a:cubicBezTo>
                <a:cubicBezTo>
                  <a:pt x="17421" y="15218"/>
                  <a:pt x="17620" y="15017"/>
                  <a:pt x="17836" y="14752"/>
                </a:cubicBezTo>
                <a:cubicBezTo>
                  <a:pt x="17858" y="14724"/>
                  <a:pt x="17855" y="14682"/>
                  <a:pt x="17829" y="14657"/>
                </a:cubicBezTo>
                <a:cubicBezTo>
                  <a:pt x="17816" y="14645"/>
                  <a:pt x="17801" y="14639"/>
                  <a:pt x="17786" y="14639"/>
                </a:cubicBezTo>
                <a:close/>
                <a:moveTo>
                  <a:pt x="13895" y="15400"/>
                </a:moveTo>
                <a:cubicBezTo>
                  <a:pt x="13872" y="15400"/>
                  <a:pt x="13851" y="15415"/>
                  <a:pt x="13841" y="15440"/>
                </a:cubicBezTo>
                <a:cubicBezTo>
                  <a:pt x="13836" y="15454"/>
                  <a:pt x="13835" y="15469"/>
                  <a:pt x="13839" y="15483"/>
                </a:cubicBezTo>
                <a:cubicBezTo>
                  <a:pt x="13843" y="15502"/>
                  <a:pt x="13856" y="15519"/>
                  <a:pt x="13874" y="15529"/>
                </a:cubicBezTo>
                <a:cubicBezTo>
                  <a:pt x="14151" y="15663"/>
                  <a:pt x="14432" y="15768"/>
                  <a:pt x="14711" y="15837"/>
                </a:cubicBezTo>
                <a:cubicBezTo>
                  <a:pt x="14716" y="15839"/>
                  <a:pt x="14721" y="15839"/>
                  <a:pt x="14725" y="15839"/>
                </a:cubicBezTo>
                <a:cubicBezTo>
                  <a:pt x="14754" y="15839"/>
                  <a:pt x="14778" y="15818"/>
                  <a:pt x="14782" y="15787"/>
                </a:cubicBezTo>
                <a:cubicBezTo>
                  <a:pt x="14789" y="15751"/>
                  <a:pt x="14767" y="15716"/>
                  <a:pt x="14733" y="15707"/>
                </a:cubicBezTo>
                <a:cubicBezTo>
                  <a:pt x="14463" y="15639"/>
                  <a:pt x="14189" y="15538"/>
                  <a:pt x="13921" y="15407"/>
                </a:cubicBezTo>
                <a:cubicBezTo>
                  <a:pt x="13913" y="15403"/>
                  <a:pt x="13904" y="15400"/>
                  <a:pt x="13895" y="15400"/>
                </a:cubicBezTo>
                <a:close/>
                <a:moveTo>
                  <a:pt x="16417" y="15670"/>
                </a:moveTo>
                <a:cubicBezTo>
                  <a:pt x="16411" y="15670"/>
                  <a:pt x="16406" y="15671"/>
                  <a:pt x="16400" y="15673"/>
                </a:cubicBezTo>
                <a:cubicBezTo>
                  <a:pt x="16334" y="15695"/>
                  <a:pt x="16267" y="15715"/>
                  <a:pt x="16200" y="15732"/>
                </a:cubicBezTo>
                <a:cubicBezTo>
                  <a:pt x="16001" y="15781"/>
                  <a:pt x="15791" y="15808"/>
                  <a:pt x="15576" y="15811"/>
                </a:cubicBezTo>
                <a:cubicBezTo>
                  <a:pt x="15542" y="15811"/>
                  <a:pt x="15516" y="15842"/>
                  <a:pt x="15518" y="15878"/>
                </a:cubicBezTo>
                <a:cubicBezTo>
                  <a:pt x="15518" y="15883"/>
                  <a:pt x="15518" y="15888"/>
                  <a:pt x="15519" y="15892"/>
                </a:cubicBezTo>
                <a:cubicBezTo>
                  <a:pt x="15527" y="15922"/>
                  <a:pt x="15554" y="15944"/>
                  <a:pt x="15583" y="15944"/>
                </a:cubicBezTo>
                <a:cubicBezTo>
                  <a:pt x="15807" y="15941"/>
                  <a:pt x="16025" y="15914"/>
                  <a:pt x="16233" y="15862"/>
                </a:cubicBezTo>
                <a:cubicBezTo>
                  <a:pt x="16303" y="15845"/>
                  <a:pt x="16372" y="15825"/>
                  <a:pt x="16441" y="15801"/>
                </a:cubicBezTo>
                <a:cubicBezTo>
                  <a:pt x="16473" y="15790"/>
                  <a:pt x="16488" y="15752"/>
                  <a:pt x="16479" y="15718"/>
                </a:cubicBezTo>
                <a:cubicBezTo>
                  <a:pt x="16469" y="15689"/>
                  <a:pt x="16444" y="15670"/>
                  <a:pt x="16417" y="15670"/>
                </a:cubicBezTo>
                <a:close/>
                <a:moveTo>
                  <a:pt x="28358" y="15294"/>
                </a:moveTo>
                <a:cubicBezTo>
                  <a:pt x="28348" y="15294"/>
                  <a:pt x="28337" y="15296"/>
                  <a:pt x="28328" y="15302"/>
                </a:cubicBezTo>
                <a:cubicBezTo>
                  <a:pt x="28305" y="15317"/>
                  <a:pt x="28294" y="15347"/>
                  <a:pt x="28301" y="15376"/>
                </a:cubicBezTo>
                <a:cubicBezTo>
                  <a:pt x="28303" y="15381"/>
                  <a:pt x="28305" y="15388"/>
                  <a:pt x="28308" y="15393"/>
                </a:cubicBezTo>
                <a:cubicBezTo>
                  <a:pt x="28456" y="15663"/>
                  <a:pt x="28593" y="15944"/>
                  <a:pt x="28715" y="16229"/>
                </a:cubicBezTo>
                <a:cubicBezTo>
                  <a:pt x="28726" y="16255"/>
                  <a:pt x="28749" y="16270"/>
                  <a:pt x="28773" y="16270"/>
                </a:cubicBezTo>
                <a:cubicBezTo>
                  <a:pt x="28781" y="16270"/>
                  <a:pt x="28789" y="16269"/>
                  <a:pt x="28797" y="16265"/>
                </a:cubicBezTo>
                <a:cubicBezTo>
                  <a:pt x="28828" y="16251"/>
                  <a:pt x="28840" y="16211"/>
                  <a:pt x="28826" y="16177"/>
                </a:cubicBezTo>
                <a:cubicBezTo>
                  <a:pt x="28703" y="15888"/>
                  <a:pt x="28563" y="15602"/>
                  <a:pt x="28413" y="15329"/>
                </a:cubicBezTo>
                <a:cubicBezTo>
                  <a:pt x="28401" y="15306"/>
                  <a:pt x="28379" y="15294"/>
                  <a:pt x="28358" y="15294"/>
                </a:cubicBezTo>
                <a:close/>
                <a:moveTo>
                  <a:pt x="29094" y="17018"/>
                </a:moveTo>
                <a:cubicBezTo>
                  <a:pt x="29088" y="17018"/>
                  <a:pt x="29082" y="17019"/>
                  <a:pt x="29076" y="17021"/>
                </a:cubicBezTo>
                <a:cubicBezTo>
                  <a:pt x="29045" y="17031"/>
                  <a:pt x="29028" y="17066"/>
                  <a:pt x="29036" y="17100"/>
                </a:cubicBezTo>
                <a:cubicBezTo>
                  <a:pt x="29036" y="17101"/>
                  <a:pt x="29038" y="17102"/>
                  <a:pt x="29038" y="17103"/>
                </a:cubicBezTo>
                <a:cubicBezTo>
                  <a:pt x="29112" y="17342"/>
                  <a:pt x="29176" y="17583"/>
                  <a:pt x="29232" y="17823"/>
                </a:cubicBezTo>
                <a:cubicBezTo>
                  <a:pt x="29245" y="17884"/>
                  <a:pt x="29259" y="17946"/>
                  <a:pt x="29270" y="18008"/>
                </a:cubicBezTo>
                <a:cubicBezTo>
                  <a:pt x="29278" y="18038"/>
                  <a:pt x="29306" y="18063"/>
                  <a:pt x="29336" y="18063"/>
                </a:cubicBezTo>
                <a:cubicBezTo>
                  <a:pt x="29338" y="18063"/>
                  <a:pt x="29341" y="18063"/>
                  <a:pt x="29344" y="18063"/>
                </a:cubicBezTo>
                <a:cubicBezTo>
                  <a:pt x="29377" y="18055"/>
                  <a:pt x="29399" y="18021"/>
                  <a:pt x="29391" y="17985"/>
                </a:cubicBezTo>
                <a:cubicBezTo>
                  <a:pt x="29378" y="17922"/>
                  <a:pt x="29364" y="17860"/>
                  <a:pt x="29351" y="17797"/>
                </a:cubicBezTo>
                <a:cubicBezTo>
                  <a:pt x="29296" y="17553"/>
                  <a:pt x="29229" y="17307"/>
                  <a:pt x="29154" y="17066"/>
                </a:cubicBezTo>
                <a:cubicBezTo>
                  <a:pt x="29145" y="17037"/>
                  <a:pt x="29120" y="17018"/>
                  <a:pt x="29094" y="17018"/>
                </a:cubicBezTo>
                <a:close/>
                <a:moveTo>
                  <a:pt x="29455" y="18861"/>
                </a:moveTo>
                <a:cubicBezTo>
                  <a:pt x="29454" y="18861"/>
                  <a:pt x="29454" y="18861"/>
                  <a:pt x="29453" y="18861"/>
                </a:cubicBezTo>
                <a:cubicBezTo>
                  <a:pt x="29419" y="18862"/>
                  <a:pt x="29394" y="18893"/>
                  <a:pt x="29396" y="18929"/>
                </a:cubicBezTo>
                <a:cubicBezTo>
                  <a:pt x="29418" y="19253"/>
                  <a:pt x="29414" y="19563"/>
                  <a:pt x="29384" y="19851"/>
                </a:cubicBezTo>
                <a:cubicBezTo>
                  <a:pt x="29383" y="19860"/>
                  <a:pt x="29383" y="19868"/>
                  <a:pt x="29385" y="19877"/>
                </a:cubicBezTo>
                <a:cubicBezTo>
                  <a:pt x="29391" y="19902"/>
                  <a:pt x="29411" y="19923"/>
                  <a:pt x="29437" y="19928"/>
                </a:cubicBezTo>
                <a:cubicBezTo>
                  <a:pt x="29440" y="19928"/>
                  <a:pt x="29443" y="19929"/>
                  <a:pt x="29446" y="19929"/>
                </a:cubicBezTo>
                <a:cubicBezTo>
                  <a:pt x="29477" y="19929"/>
                  <a:pt x="29502" y="19905"/>
                  <a:pt x="29505" y="19872"/>
                </a:cubicBezTo>
                <a:cubicBezTo>
                  <a:pt x="29536" y="19575"/>
                  <a:pt x="29542" y="19257"/>
                  <a:pt x="29519" y="18926"/>
                </a:cubicBezTo>
                <a:cubicBezTo>
                  <a:pt x="29516" y="18889"/>
                  <a:pt x="29488" y="18861"/>
                  <a:pt x="29455" y="18861"/>
                </a:cubicBezTo>
                <a:close/>
                <a:moveTo>
                  <a:pt x="29244" y="20693"/>
                </a:moveTo>
                <a:cubicBezTo>
                  <a:pt x="29220" y="20693"/>
                  <a:pt x="29198" y="20708"/>
                  <a:pt x="29188" y="20733"/>
                </a:cubicBezTo>
                <a:cubicBezTo>
                  <a:pt x="29086" y="21021"/>
                  <a:pt x="28945" y="21279"/>
                  <a:pt x="28772" y="21501"/>
                </a:cubicBezTo>
                <a:cubicBezTo>
                  <a:pt x="28758" y="21518"/>
                  <a:pt x="28754" y="21540"/>
                  <a:pt x="28759" y="21560"/>
                </a:cubicBezTo>
                <a:cubicBezTo>
                  <a:pt x="28763" y="21574"/>
                  <a:pt x="28769" y="21586"/>
                  <a:pt x="28779" y="21595"/>
                </a:cubicBezTo>
                <a:cubicBezTo>
                  <a:pt x="28792" y="21607"/>
                  <a:pt x="28807" y="21613"/>
                  <a:pt x="28821" y="21613"/>
                </a:cubicBezTo>
                <a:cubicBezTo>
                  <a:pt x="28838" y="21613"/>
                  <a:pt x="28854" y="21605"/>
                  <a:pt x="28866" y="21591"/>
                </a:cubicBezTo>
                <a:cubicBezTo>
                  <a:pt x="29048" y="21358"/>
                  <a:pt x="29196" y="21088"/>
                  <a:pt x="29304" y="20787"/>
                </a:cubicBezTo>
                <a:cubicBezTo>
                  <a:pt x="29315" y="20753"/>
                  <a:pt x="29299" y="20713"/>
                  <a:pt x="29268" y="20698"/>
                </a:cubicBezTo>
                <a:cubicBezTo>
                  <a:pt x="29260" y="20694"/>
                  <a:pt x="29252" y="20693"/>
                  <a:pt x="29244" y="20693"/>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6" name="Google Shape;226;p8"/>
          <p:cNvSpPr/>
          <p:nvPr/>
        </p:nvSpPr>
        <p:spPr>
          <a:xfrm rot="-120">
            <a:off x="11037478" y="6369982"/>
            <a:ext cx="706389" cy="165489"/>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2514917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227"/>
        <p:cNvGrpSpPr/>
        <p:nvPr/>
      </p:nvGrpSpPr>
      <p:grpSpPr>
        <a:xfrm>
          <a:off x="0" y="0"/>
          <a:ext cx="0" cy="0"/>
          <a:chOff x="0" y="0"/>
          <a:chExt cx="0" cy="0"/>
        </a:xfrm>
      </p:grpSpPr>
      <p:sp>
        <p:nvSpPr>
          <p:cNvPr id="228" name="Google Shape;228;p9"/>
          <p:cNvSpPr/>
          <p:nvPr/>
        </p:nvSpPr>
        <p:spPr>
          <a:xfrm>
            <a:off x="8851649" y="-127167"/>
            <a:ext cx="3439936" cy="1686525"/>
          </a:xfrm>
          <a:custGeom>
            <a:avLst/>
            <a:gdLst/>
            <a:ahLst/>
            <a:cxnLst/>
            <a:rect l="l" t="t" r="r" b="b"/>
            <a:pathLst>
              <a:path w="16766" h="8220" extrusionOk="0">
                <a:moveTo>
                  <a:pt x="16619" y="0"/>
                </a:moveTo>
                <a:lnTo>
                  <a:pt x="1" y="306"/>
                </a:lnTo>
                <a:cubicBezTo>
                  <a:pt x="61" y="421"/>
                  <a:pt x="130" y="530"/>
                  <a:pt x="209" y="629"/>
                </a:cubicBezTo>
                <a:cubicBezTo>
                  <a:pt x="561" y="1077"/>
                  <a:pt x="1090" y="1341"/>
                  <a:pt x="1620" y="1341"/>
                </a:cubicBezTo>
                <a:cubicBezTo>
                  <a:pt x="1653" y="1341"/>
                  <a:pt x="1687" y="1340"/>
                  <a:pt x="1720" y="1338"/>
                </a:cubicBezTo>
                <a:cubicBezTo>
                  <a:pt x="2137" y="1311"/>
                  <a:pt x="2547" y="1128"/>
                  <a:pt x="2959" y="1128"/>
                </a:cubicBezTo>
                <a:cubicBezTo>
                  <a:pt x="3033" y="1128"/>
                  <a:pt x="3106" y="1133"/>
                  <a:pt x="3180" y="1147"/>
                </a:cubicBezTo>
                <a:cubicBezTo>
                  <a:pt x="3277" y="1165"/>
                  <a:pt x="3367" y="1194"/>
                  <a:pt x="3455" y="1233"/>
                </a:cubicBezTo>
                <a:cubicBezTo>
                  <a:pt x="3474" y="1242"/>
                  <a:pt x="3493" y="1250"/>
                  <a:pt x="3511" y="1261"/>
                </a:cubicBezTo>
                <a:lnTo>
                  <a:pt x="3512" y="1261"/>
                </a:lnTo>
                <a:cubicBezTo>
                  <a:pt x="4178" y="1599"/>
                  <a:pt x="4587" y="2502"/>
                  <a:pt x="5216" y="2997"/>
                </a:cubicBezTo>
                <a:cubicBezTo>
                  <a:pt x="5642" y="3331"/>
                  <a:pt x="6137" y="3458"/>
                  <a:pt x="6653" y="3458"/>
                </a:cubicBezTo>
                <a:cubicBezTo>
                  <a:pt x="7281" y="3458"/>
                  <a:pt x="7939" y="3268"/>
                  <a:pt x="8534" y="3032"/>
                </a:cubicBezTo>
                <a:cubicBezTo>
                  <a:pt x="9061" y="2823"/>
                  <a:pt x="9606" y="2582"/>
                  <a:pt x="10155" y="2582"/>
                </a:cubicBezTo>
                <a:cubicBezTo>
                  <a:pt x="10271" y="2582"/>
                  <a:pt x="10386" y="2593"/>
                  <a:pt x="10502" y="2617"/>
                </a:cubicBezTo>
                <a:cubicBezTo>
                  <a:pt x="11491" y="2819"/>
                  <a:pt x="12129" y="3901"/>
                  <a:pt x="12548" y="4929"/>
                </a:cubicBezTo>
                <a:cubicBezTo>
                  <a:pt x="12966" y="5958"/>
                  <a:pt x="13334" y="7102"/>
                  <a:pt x="14165" y="7742"/>
                </a:cubicBezTo>
                <a:cubicBezTo>
                  <a:pt x="14587" y="8068"/>
                  <a:pt x="15094" y="8220"/>
                  <a:pt x="15606" y="8220"/>
                </a:cubicBezTo>
                <a:cubicBezTo>
                  <a:pt x="16002" y="8220"/>
                  <a:pt x="16401" y="8129"/>
                  <a:pt x="16766" y="7956"/>
                </a:cubicBezTo>
                <a:lnTo>
                  <a:pt x="16619" y="0"/>
                </a:lnTo>
                <a:close/>
              </a:path>
            </a:pathLst>
          </a:custGeom>
          <a:solidFill>
            <a:srgbClr val="CCB1FE">
              <a:alpha val="4860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9" name="Google Shape;229;p9"/>
          <p:cNvSpPr/>
          <p:nvPr/>
        </p:nvSpPr>
        <p:spPr>
          <a:xfrm>
            <a:off x="9905847" y="2113432"/>
            <a:ext cx="2940544" cy="5358923"/>
          </a:xfrm>
          <a:custGeom>
            <a:avLst/>
            <a:gdLst/>
            <a:ahLst/>
            <a:cxnLst/>
            <a:rect l="l" t="t" r="r" b="b"/>
            <a:pathLst>
              <a:path w="14332" h="26119" extrusionOk="0">
                <a:moveTo>
                  <a:pt x="12104" y="0"/>
                </a:moveTo>
                <a:cubicBezTo>
                  <a:pt x="11836" y="0"/>
                  <a:pt x="11579" y="100"/>
                  <a:pt x="11338" y="207"/>
                </a:cubicBezTo>
                <a:cubicBezTo>
                  <a:pt x="11049" y="335"/>
                  <a:pt x="10764" y="475"/>
                  <a:pt x="10478" y="610"/>
                </a:cubicBezTo>
                <a:cubicBezTo>
                  <a:pt x="9890" y="885"/>
                  <a:pt x="9294" y="1149"/>
                  <a:pt x="8713" y="1440"/>
                </a:cubicBezTo>
                <a:cubicBezTo>
                  <a:pt x="8495" y="1549"/>
                  <a:pt x="8298" y="1691"/>
                  <a:pt x="8201" y="1922"/>
                </a:cubicBezTo>
                <a:cubicBezTo>
                  <a:pt x="8095" y="2174"/>
                  <a:pt x="8110" y="2467"/>
                  <a:pt x="8106" y="2735"/>
                </a:cubicBezTo>
                <a:cubicBezTo>
                  <a:pt x="8097" y="3377"/>
                  <a:pt x="8121" y="4019"/>
                  <a:pt x="8176" y="4658"/>
                </a:cubicBezTo>
                <a:cubicBezTo>
                  <a:pt x="8228" y="5277"/>
                  <a:pt x="8331" y="5899"/>
                  <a:pt x="8283" y="6521"/>
                </a:cubicBezTo>
                <a:cubicBezTo>
                  <a:pt x="8242" y="7056"/>
                  <a:pt x="8055" y="7556"/>
                  <a:pt x="7761" y="8004"/>
                </a:cubicBezTo>
                <a:cubicBezTo>
                  <a:pt x="7173" y="8897"/>
                  <a:pt x="6276" y="9476"/>
                  <a:pt x="5434" y="10099"/>
                </a:cubicBezTo>
                <a:cubicBezTo>
                  <a:pt x="5008" y="10415"/>
                  <a:pt x="4600" y="10769"/>
                  <a:pt x="4338" y="11238"/>
                </a:cubicBezTo>
                <a:cubicBezTo>
                  <a:pt x="4078" y="11703"/>
                  <a:pt x="3973" y="12231"/>
                  <a:pt x="3932" y="12758"/>
                </a:cubicBezTo>
                <a:cubicBezTo>
                  <a:pt x="3854" y="13776"/>
                  <a:pt x="4023" y="14819"/>
                  <a:pt x="3717" y="15812"/>
                </a:cubicBezTo>
                <a:cubicBezTo>
                  <a:pt x="3574" y="16273"/>
                  <a:pt x="3319" y="16702"/>
                  <a:pt x="2917" y="16981"/>
                </a:cubicBezTo>
                <a:cubicBezTo>
                  <a:pt x="2489" y="17279"/>
                  <a:pt x="1977" y="17419"/>
                  <a:pt x="1536" y="17694"/>
                </a:cubicBezTo>
                <a:cubicBezTo>
                  <a:pt x="639" y="18252"/>
                  <a:pt x="327" y="19323"/>
                  <a:pt x="152" y="20304"/>
                </a:cubicBezTo>
                <a:cubicBezTo>
                  <a:pt x="48" y="20891"/>
                  <a:pt x="1" y="21500"/>
                  <a:pt x="140" y="22087"/>
                </a:cubicBezTo>
                <a:cubicBezTo>
                  <a:pt x="259" y="22589"/>
                  <a:pt x="523" y="23040"/>
                  <a:pt x="855" y="23429"/>
                </a:cubicBezTo>
                <a:cubicBezTo>
                  <a:pt x="1544" y="24236"/>
                  <a:pt x="3187" y="24329"/>
                  <a:pt x="3333" y="25366"/>
                </a:cubicBezTo>
                <a:cubicBezTo>
                  <a:pt x="3413" y="25937"/>
                  <a:pt x="4213" y="26116"/>
                  <a:pt x="4450" y="26116"/>
                </a:cubicBezTo>
                <a:cubicBezTo>
                  <a:pt x="4499" y="26116"/>
                  <a:pt x="4524" y="26108"/>
                  <a:pt x="4512" y="26094"/>
                </a:cubicBezTo>
                <a:lnTo>
                  <a:pt x="4512" y="26094"/>
                </a:lnTo>
                <a:cubicBezTo>
                  <a:pt x="5752" y="26098"/>
                  <a:pt x="6992" y="26103"/>
                  <a:pt x="8231" y="26108"/>
                </a:cubicBezTo>
                <a:cubicBezTo>
                  <a:pt x="8884" y="26110"/>
                  <a:pt x="9536" y="26113"/>
                  <a:pt x="10188" y="26115"/>
                </a:cubicBezTo>
                <a:cubicBezTo>
                  <a:pt x="10509" y="26116"/>
                  <a:pt x="10831" y="26117"/>
                  <a:pt x="11153" y="26118"/>
                </a:cubicBezTo>
                <a:cubicBezTo>
                  <a:pt x="11181" y="26118"/>
                  <a:pt x="11210" y="26118"/>
                  <a:pt x="11238" y="26118"/>
                </a:cubicBezTo>
                <a:cubicBezTo>
                  <a:pt x="11502" y="26118"/>
                  <a:pt x="11768" y="26112"/>
                  <a:pt x="12030" y="26066"/>
                </a:cubicBezTo>
                <a:cubicBezTo>
                  <a:pt x="12510" y="25980"/>
                  <a:pt x="12981" y="25708"/>
                  <a:pt x="13161" y="25232"/>
                </a:cubicBezTo>
                <a:cubicBezTo>
                  <a:pt x="13200" y="25130"/>
                  <a:pt x="13224" y="25017"/>
                  <a:pt x="13222" y="24907"/>
                </a:cubicBezTo>
                <a:cubicBezTo>
                  <a:pt x="13220" y="24778"/>
                  <a:pt x="13107" y="24687"/>
                  <a:pt x="13042" y="24582"/>
                </a:cubicBezTo>
                <a:cubicBezTo>
                  <a:pt x="12914" y="24378"/>
                  <a:pt x="12829" y="24154"/>
                  <a:pt x="12777" y="23918"/>
                </a:cubicBezTo>
                <a:cubicBezTo>
                  <a:pt x="12667" y="23424"/>
                  <a:pt x="12700" y="22903"/>
                  <a:pt x="12760" y="22402"/>
                </a:cubicBezTo>
                <a:cubicBezTo>
                  <a:pt x="12825" y="21856"/>
                  <a:pt x="12928" y="21313"/>
                  <a:pt x="12991" y="20766"/>
                </a:cubicBezTo>
                <a:cubicBezTo>
                  <a:pt x="13138" y="19498"/>
                  <a:pt x="13165" y="18220"/>
                  <a:pt x="13259" y="16947"/>
                </a:cubicBezTo>
                <a:cubicBezTo>
                  <a:pt x="13306" y="16306"/>
                  <a:pt x="13371" y="15667"/>
                  <a:pt x="13476" y="15033"/>
                </a:cubicBezTo>
                <a:cubicBezTo>
                  <a:pt x="13580" y="14418"/>
                  <a:pt x="13717" y="13809"/>
                  <a:pt x="13850" y="13199"/>
                </a:cubicBezTo>
                <a:cubicBezTo>
                  <a:pt x="14117" y="11977"/>
                  <a:pt x="14332" y="10761"/>
                  <a:pt x="14312" y="9506"/>
                </a:cubicBezTo>
                <a:cubicBezTo>
                  <a:pt x="14292" y="8213"/>
                  <a:pt x="14104" y="6931"/>
                  <a:pt x="14032" y="5641"/>
                </a:cubicBezTo>
                <a:cubicBezTo>
                  <a:pt x="13973" y="4552"/>
                  <a:pt x="14026" y="3448"/>
                  <a:pt x="13821" y="2371"/>
                </a:cubicBezTo>
                <a:cubicBezTo>
                  <a:pt x="13723" y="1854"/>
                  <a:pt x="13559" y="1346"/>
                  <a:pt x="13296" y="889"/>
                </a:cubicBezTo>
                <a:cubicBezTo>
                  <a:pt x="13046" y="456"/>
                  <a:pt x="12681" y="18"/>
                  <a:pt x="12141" y="1"/>
                </a:cubicBezTo>
                <a:cubicBezTo>
                  <a:pt x="12128" y="1"/>
                  <a:pt x="12116" y="0"/>
                  <a:pt x="12104" y="0"/>
                </a:cubicBezTo>
                <a:close/>
              </a:path>
            </a:pathLst>
          </a:custGeom>
          <a:solidFill>
            <a:srgbClr val="FF6EA7">
              <a:alpha val="49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0" name="Google Shape;230;p9"/>
          <p:cNvSpPr/>
          <p:nvPr/>
        </p:nvSpPr>
        <p:spPr>
          <a:xfrm>
            <a:off x="-353816" y="5316462"/>
            <a:ext cx="3332631" cy="2562409"/>
          </a:xfrm>
          <a:custGeom>
            <a:avLst/>
            <a:gdLst/>
            <a:ahLst/>
            <a:cxnLst/>
            <a:rect l="l" t="t" r="r" b="b"/>
            <a:pathLst>
              <a:path w="16243" h="12489" extrusionOk="0">
                <a:moveTo>
                  <a:pt x="3844" y="0"/>
                </a:moveTo>
                <a:cubicBezTo>
                  <a:pt x="3285" y="0"/>
                  <a:pt x="2723" y="148"/>
                  <a:pt x="2228" y="400"/>
                </a:cubicBezTo>
                <a:cubicBezTo>
                  <a:pt x="1280" y="883"/>
                  <a:pt x="590" y="1767"/>
                  <a:pt x="156" y="2720"/>
                </a:cubicBezTo>
                <a:cubicBezTo>
                  <a:pt x="49" y="2956"/>
                  <a:pt x="1" y="3596"/>
                  <a:pt x="54" y="3596"/>
                </a:cubicBezTo>
                <a:cubicBezTo>
                  <a:pt x="57" y="3596"/>
                  <a:pt x="61" y="3593"/>
                  <a:pt x="66" y="3588"/>
                </a:cubicBezTo>
                <a:cubicBezTo>
                  <a:pt x="269" y="4868"/>
                  <a:pt x="1355" y="5759"/>
                  <a:pt x="2294" y="6557"/>
                </a:cubicBezTo>
                <a:cubicBezTo>
                  <a:pt x="3560" y="7632"/>
                  <a:pt x="4723" y="8824"/>
                  <a:pt x="5756" y="10126"/>
                </a:cubicBezTo>
                <a:cubicBezTo>
                  <a:pt x="6340" y="10862"/>
                  <a:pt x="6881" y="11633"/>
                  <a:pt x="7379" y="12430"/>
                </a:cubicBezTo>
                <a:cubicBezTo>
                  <a:pt x="7403" y="12468"/>
                  <a:pt x="7442" y="12488"/>
                  <a:pt x="7481" y="12488"/>
                </a:cubicBezTo>
                <a:cubicBezTo>
                  <a:pt x="7510" y="12488"/>
                  <a:pt x="7539" y="12478"/>
                  <a:pt x="7563" y="12456"/>
                </a:cubicBezTo>
                <a:cubicBezTo>
                  <a:pt x="9372" y="10767"/>
                  <a:pt x="11182" y="9079"/>
                  <a:pt x="12991" y="7391"/>
                </a:cubicBezTo>
                <a:cubicBezTo>
                  <a:pt x="13444" y="6969"/>
                  <a:pt x="13897" y="6547"/>
                  <a:pt x="14348" y="6125"/>
                </a:cubicBezTo>
                <a:cubicBezTo>
                  <a:pt x="14774" y="5728"/>
                  <a:pt x="15224" y="5346"/>
                  <a:pt x="15621" y="4920"/>
                </a:cubicBezTo>
                <a:cubicBezTo>
                  <a:pt x="15956" y="4561"/>
                  <a:pt x="16230" y="4130"/>
                  <a:pt x="16237" y="3625"/>
                </a:cubicBezTo>
                <a:cubicBezTo>
                  <a:pt x="16243" y="3173"/>
                  <a:pt x="16055" y="2737"/>
                  <a:pt x="15772" y="2393"/>
                </a:cubicBezTo>
                <a:cubicBezTo>
                  <a:pt x="15118" y="1597"/>
                  <a:pt x="13969" y="1326"/>
                  <a:pt x="12990" y="1230"/>
                </a:cubicBezTo>
                <a:cubicBezTo>
                  <a:pt x="12782" y="1209"/>
                  <a:pt x="12575" y="1199"/>
                  <a:pt x="12369" y="1199"/>
                </a:cubicBezTo>
                <a:cubicBezTo>
                  <a:pt x="11579" y="1199"/>
                  <a:pt x="10805" y="1344"/>
                  <a:pt x="10046" y="1589"/>
                </a:cubicBezTo>
                <a:cubicBezTo>
                  <a:pt x="9458" y="1779"/>
                  <a:pt x="8842" y="1996"/>
                  <a:pt x="8230" y="1996"/>
                </a:cubicBezTo>
                <a:cubicBezTo>
                  <a:pt x="7924" y="1996"/>
                  <a:pt x="7618" y="1942"/>
                  <a:pt x="7317" y="1801"/>
                </a:cubicBezTo>
                <a:cubicBezTo>
                  <a:pt x="6411" y="1378"/>
                  <a:pt x="5786" y="517"/>
                  <a:pt x="4835" y="170"/>
                </a:cubicBezTo>
                <a:cubicBezTo>
                  <a:pt x="4516" y="54"/>
                  <a:pt x="4181" y="0"/>
                  <a:pt x="3844" y="0"/>
                </a:cubicBezTo>
                <a:close/>
              </a:path>
            </a:pathLst>
          </a:custGeom>
          <a:solidFill>
            <a:srgbClr val="B2F7EF">
              <a:alpha val="497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1" name="Google Shape;231;p9"/>
          <p:cNvSpPr/>
          <p:nvPr/>
        </p:nvSpPr>
        <p:spPr>
          <a:xfrm>
            <a:off x="-339455" y="-289733"/>
            <a:ext cx="2551331" cy="4961501"/>
          </a:xfrm>
          <a:custGeom>
            <a:avLst/>
            <a:gdLst/>
            <a:ahLst/>
            <a:cxnLst/>
            <a:rect l="l" t="t" r="r" b="b"/>
            <a:pathLst>
              <a:path w="12435" h="24182" extrusionOk="0">
                <a:moveTo>
                  <a:pt x="7995" y="0"/>
                </a:moveTo>
                <a:cubicBezTo>
                  <a:pt x="6753" y="0"/>
                  <a:pt x="5507" y="123"/>
                  <a:pt x="4282" y="305"/>
                </a:cubicBezTo>
                <a:cubicBezTo>
                  <a:pt x="3647" y="400"/>
                  <a:pt x="3014" y="509"/>
                  <a:pt x="2384" y="629"/>
                </a:cubicBezTo>
                <a:cubicBezTo>
                  <a:pt x="1767" y="745"/>
                  <a:pt x="1135" y="843"/>
                  <a:pt x="528" y="997"/>
                </a:cubicBezTo>
                <a:cubicBezTo>
                  <a:pt x="284" y="1059"/>
                  <a:pt x="86" y="1199"/>
                  <a:pt x="44" y="1438"/>
                </a:cubicBezTo>
                <a:cubicBezTo>
                  <a:pt x="1" y="1675"/>
                  <a:pt x="98" y="1906"/>
                  <a:pt x="177" y="2128"/>
                </a:cubicBezTo>
                <a:cubicBezTo>
                  <a:pt x="371" y="2674"/>
                  <a:pt x="529" y="3231"/>
                  <a:pt x="657" y="3795"/>
                </a:cubicBezTo>
                <a:cubicBezTo>
                  <a:pt x="1173" y="6076"/>
                  <a:pt x="1176" y="8421"/>
                  <a:pt x="1157" y="10740"/>
                </a:cubicBezTo>
                <a:cubicBezTo>
                  <a:pt x="1137" y="13166"/>
                  <a:pt x="1119" y="15594"/>
                  <a:pt x="956" y="18015"/>
                </a:cubicBezTo>
                <a:cubicBezTo>
                  <a:pt x="873" y="19227"/>
                  <a:pt x="754" y="20438"/>
                  <a:pt x="578" y="21641"/>
                </a:cubicBezTo>
                <a:cubicBezTo>
                  <a:pt x="533" y="21947"/>
                  <a:pt x="484" y="22253"/>
                  <a:pt x="431" y="22559"/>
                </a:cubicBezTo>
                <a:cubicBezTo>
                  <a:pt x="386" y="22822"/>
                  <a:pt x="322" y="23092"/>
                  <a:pt x="343" y="23359"/>
                </a:cubicBezTo>
                <a:cubicBezTo>
                  <a:pt x="374" y="23781"/>
                  <a:pt x="660" y="24173"/>
                  <a:pt x="1161" y="24181"/>
                </a:cubicBezTo>
                <a:cubicBezTo>
                  <a:pt x="1165" y="24181"/>
                  <a:pt x="1169" y="24181"/>
                  <a:pt x="1173" y="24181"/>
                </a:cubicBezTo>
                <a:cubicBezTo>
                  <a:pt x="1371" y="24181"/>
                  <a:pt x="1540" y="24099"/>
                  <a:pt x="1654" y="23951"/>
                </a:cubicBezTo>
                <a:cubicBezTo>
                  <a:pt x="1675" y="23925"/>
                  <a:pt x="1683" y="23898"/>
                  <a:pt x="1682" y="23874"/>
                </a:cubicBezTo>
                <a:lnTo>
                  <a:pt x="1682" y="23874"/>
                </a:lnTo>
                <a:cubicBezTo>
                  <a:pt x="1847" y="23898"/>
                  <a:pt x="2014" y="23909"/>
                  <a:pt x="2180" y="23909"/>
                </a:cubicBezTo>
                <a:cubicBezTo>
                  <a:pt x="2943" y="23909"/>
                  <a:pt x="3699" y="23667"/>
                  <a:pt x="4311" y="23242"/>
                </a:cubicBezTo>
                <a:cubicBezTo>
                  <a:pt x="4708" y="22966"/>
                  <a:pt x="5045" y="22616"/>
                  <a:pt x="5275" y="22211"/>
                </a:cubicBezTo>
                <a:cubicBezTo>
                  <a:pt x="5529" y="21761"/>
                  <a:pt x="5637" y="21258"/>
                  <a:pt x="5672" y="20756"/>
                </a:cubicBezTo>
                <a:cubicBezTo>
                  <a:pt x="5745" y="19694"/>
                  <a:pt x="5474" y="18600"/>
                  <a:pt x="5753" y="17552"/>
                </a:cubicBezTo>
                <a:cubicBezTo>
                  <a:pt x="5970" y="16734"/>
                  <a:pt x="6573" y="16141"/>
                  <a:pt x="7340" y="15710"/>
                </a:cubicBezTo>
                <a:cubicBezTo>
                  <a:pt x="8075" y="15296"/>
                  <a:pt x="8888" y="15018"/>
                  <a:pt x="9665" y="14682"/>
                </a:cubicBezTo>
                <a:cubicBezTo>
                  <a:pt x="10395" y="14367"/>
                  <a:pt x="11138" y="13992"/>
                  <a:pt x="11650" y="13407"/>
                </a:cubicBezTo>
                <a:cubicBezTo>
                  <a:pt x="12358" y="12597"/>
                  <a:pt x="12435" y="11553"/>
                  <a:pt x="12147" y="10578"/>
                </a:cubicBezTo>
                <a:cubicBezTo>
                  <a:pt x="11808" y="9430"/>
                  <a:pt x="11016" y="8461"/>
                  <a:pt x="10472" y="7396"/>
                </a:cubicBezTo>
                <a:cubicBezTo>
                  <a:pt x="9923" y="6314"/>
                  <a:pt x="9632" y="5096"/>
                  <a:pt x="9791" y="3904"/>
                </a:cubicBezTo>
                <a:cubicBezTo>
                  <a:pt x="9926" y="2896"/>
                  <a:pt x="10412" y="1909"/>
                  <a:pt x="11209" y="1194"/>
                </a:cubicBezTo>
                <a:cubicBezTo>
                  <a:pt x="11406" y="1016"/>
                  <a:pt x="11621" y="858"/>
                  <a:pt x="11854" y="718"/>
                </a:cubicBezTo>
                <a:cubicBezTo>
                  <a:pt x="11960" y="654"/>
                  <a:pt x="11944" y="503"/>
                  <a:pt x="11818" y="468"/>
                </a:cubicBezTo>
                <a:cubicBezTo>
                  <a:pt x="10568" y="132"/>
                  <a:pt x="9284" y="0"/>
                  <a:pt x="7995" y="0"/>
                </a:cubicBezTo>
                <a:close/>
              </a:path>
            </a:pathLst>
          </a:custGeom>
          <a:solidFill>
            <a:srgbClr val="FFE652">
              <a:alpha val="5028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2" name="Google Shape;232;p9"/>
          <p:cNvSpPr txBox="1">
            <a:spLocks noGrp="1"/>
          </p:cNvSpPr>
          <p:nvPr>
            <p:ph type="title"/>
          </p:nvPr>
        </p:nvSpPr>
        <p:spPr>
          <a:xfrm>
            <a:off x="1441179" y="2909684"/>
            <a:ext cx="3978800" cy="8856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233" name="Google Shape;233;p9"/>
          <p:cNvSpPr txBox="1">
            <a:spLocks noGrp="1"/>
          </p:cNvSpPr>
          <p:nvPr>
            <p:ph type="body" idx="1"/>
          </p:nvPr>
        </p:nvSpPr>
        <p:spPr>
          <a:xfrm>
            <a:off x="6319615" y="2361000"/>
            <a:ext cx="4720400" cy="2136000"/>
          </a:xfrm>
          <a:prstGeom prst="rect">
            <a:avLst/>
          </a:prstGeom>
        </p:spPr>
        <p:txBody>
          <a:bodyPr spcFirstLastPara="1" wrap="square" lIns="91425" tIns="91425" rIns="91425" bIns="91425" anchor="ctr" anchorCtr="0">
            <a:noAutofit/>
          </a:bodyPr>
          <a:lstStyle>
            <a:lvl1pPr marL="609585" lvl="0" indent="-406390" algn="ctr" rtl="0">
              <a:lnSpc>
                <a:spcPct val="100000"/>
              </a:lnSpc>
              <a:spcBef>
                <a:spcPts val="0"/>
              </a:spcBef>
              <a:spcAft>
                <a:spcPts val="0"/>
              </a:spcAft>
              <a:buSzPts val="1200"/>
              <a:buFont typeface="Raleway SemiBold"/>
              <a:buChar char="●"/>
              <a:defRPr sz="2400">
                <a:latin typeface="Raleway SemiBold"/>
                <a:ea typeface="Raleway SemiBold"/>
                <a:cs typeface="Raleway SemiBold"/>
                <a:sym typeface="Raleway SemiBold"/>
              </a:defRPr>
            </a:lvl1pPr>
            <a:lvl2pPr marL="1219170" lvl="1" indent="-406390" rtl="0">
              <a:lnSpc>
                <a:spcPct val="100000"/>
              </a:lnSpc>
              <a:spcBef>
                <a:spcPts val="0"/>
              </a:spcBef>
              <a:spcAft>
                <a:spcPts val="0"/>
              </a:spcAft>
              <a:buSzPts val="1200"/>
              <a:buFont typeface="Raleway SemiBold"/>
              <a:buChar char="○"/>
              <a:defRPr sz="1600">
                <a:latin typeface="Raleway SemiBold"/>
                <a:ea typeface="Raleway SemiBold"/>
                <a:cs typeface="Raleway SemiBold"/>
                <a:sym typeface="Raleway SemiBold"/>
              </a:defRPr>
            </a:lvl2pPr>
            <a:lvl3pPr marL="1828754" lvl="2" indent="-406390" rtl="0">
              <a:lnSpc>
                <a:spcPct val="100000"/>
              </a:lnSpc>
              <a:spcBef>
                <a:spcPts val="0"/>
              </a:spcBef>
              <a:spcAft>
                <a:spcPts val="0"/>
              </a:spcAft>
              <a:buSzPts val="1200"/>
              <a:buFont typeface="Raleway SemiBold"/>
              <a:buChar char="■"/>
              <a:defRPr sz="1600">
                <a:latin typeface="Raleway SemiBold"/>
                <a:ea typeface="Raleway SemiBold"/>
                <a:cs typeface="Raleway SemiBold"/>
                <a:sym typeface="Raleway SemiBold"/>
              </a:defRPr>
            </a:lvl3pPr>
            <a:lvl4pPr marL="2438339" lvl="3" indent="-406390" rtl="0">
              <a:lnSpc>
                <a:spcPct val="100000"/>
              </a:lnSpc>
              <a:spcBef>
                <a:spcPts val="0"/>
              </a:spcBef>
              <a:spcAft>
                <a:spcPts val="0"/>
              </a:spcAft>
              <a:buSzPts val="1200"/>
              <a:buFont typeface="Raleway SemiBold"/>
              <a:buChar char="●"/>
              <a:defRPr sz="1600">
                <a:latin typeface="Raleway SemiBold"/>
                <a:ea typeface="Raleway SemiBold"/>
                <a:cs typeface="Raleway SemiBold"/>
                <a:sym typeface="Raleway SemiBold"/>
              </a:defRPr>
            </a:lvl4pPr>
            <a:lvl5pPr marL="3047924" lvl="4" indent="-406390" rtl="0">
              <a:lnSpc>
                <a:spcPct val="100000"/>
              </a:lnSpc>
              <a:spcBef>
                <a:spcPts val="0"/>
              </a:spcBef>
              <a:spcAft>
                <a:spcPts val="0"/>
              </a:spcAft>
              <a:buSzPts val="1200"/>
              <a:buFont typeface="Raleway SemiBold"/>
              <a:buChar char="○"/>
              <a:defRPr sz="1600">
                <a:latin typeface="Raleway SemiBold"/>
                <a:ea typeface="Raleway SemiBold"/>
                <a:cs typeface="Raleway SemiBold"/>
                <a:sym typeface="Raleway SemiBold"/>
              </a:defRPr>
            </a:lvl5pPr>
            <a:lvl6pPr marL="3657509" lvl="5" indent="-406390" rtl="0">
              <a:lnSpc>
                <a:spcPct val="100000"/>
              </a:lnSpc>
              <a:spcBef>
                <a:spcPts val="0"/>
              </a:spcBef>
              <a:spcAft>
                <a:spcPts val="0"/>
              </a:spcAft>
              <a:buSzPts val="1200"/>
              <a:buFont typeface="Raleway SemiBold"/>
              <a:buChar char="■"/>
              <a:defRPr sz="1600">
                <a:latin typeface="Raleway SemiBold"/>
                <a:ea typeface="Raleway SemiBold"/>
                <a:cs typeface="Raleway SemiBold"/>
                <a:sym typeface="Raleway SemiBold"/>
              </a:defRPr>
            </a:lvl6pPr>
            <a:lvl7pPr marL="4267093" lvl="6" indent="-406390" rtl="0">
              <a:lnSpc>
                <a:spcPct val="100000"/>
              </a:lnSpc>
              <a:spcBef>
                <a:spcPts val="0"/>
              </a:spcBef>
              <a:spcAft>
                <a:spcPts val="0"/>
              </a:spcAft>
              <a:buSzPts val="1200"/>
              <a:buFont typeface="Raleway SemiBold"/>
              <a:buChar char="●"/>
              <a:defRPr sz="1600">
                <a:latin typeface="Raleway SemiBold"/>
                <a:ea typeface="Raleway SemiBold"/>
                <a:cs typeface="Raleway SemiBold"/>
                <a:sym typeface="Raleway SemiBold"/>
              </a:defRPr>
            </a:lvl7pPr>
            <a:lvl8pPr marL="4876678" lvl="7" indent="-406390" rtl="0">
              <a:lnSpc>
                <a:spcPct val="100000"/>
              </a:lnSpc>
              <a:spcBef>
                <a:spcPts val="0"/>
              </a:spcBef>
              <a:spcAft>
                <a:spcPts val="0"/>
              </a:spcAft>
              <a:buSzPts val="1200"/>
              <a:buFont typeface="Raleway SemiBold"/>
              <a:buChar char="○"/>
              <a:defRPr sz="1600">
                <a:latin typeface="Raleway SemiBold"/>
                <a:ea typeface="Raleway SemiBold"/>
                <a:cs typeface="Raleway SemiBold"/>
                <a:sym typeface="Raleway SemiBold"/>
              </a:defRPr>
            </a:lvl8pPr>
            <a:lvl9pPr marL="5486263" lvl="8" indent="-406390" rtl="0">
              <a:lnSpc>
                <a:spcPct val="100000"/>
              </a:lnSpc>
              <a:spcBef>
                <a:spcPts val="0"/>
              </a:spcBef>
              <a:spcAft>
                <a:spcPts val="0"/>
              </a:spcAft>
              <a:buSzPts val="1200"/>
              <a:buFont typeface="Raleway SemiBold"/>
              <a:buChar char="■"/>
              <a:defRPr sz="1600">
                <a:latin typeface="Raleway SemiBold"/>
                <a:ea typeface="Raleway SemiBold"/>
                <a:cs typeface="Raleway SemiBold"/>
                <a:sym typeface="Raleway SemiBold"/>
              </a:defRPr>
            </a:lvl9pPr>
          </a:lstStyle>
          <a:p>
            <a:endParaRPr/>
          </a:p>
        </p:txBody>
      </p:sp>
      <p:sp>
        <p:nvSpPr>
          <p:cNvPr id="234" name="Google Shape;234;p9"/>
          <p:cNvSpPr txBox="1">
            <a:spLocks noGrp="1"/>
          </p:cNvSpPr>
          <p:nvPr>
            <p:ph type="title" idx="2"/>
          </p:nvPr>
        </p:nvSpPr>
        <p:spPr>
          <a:xfrm>
            <a:off x="4517200" y="1011936"/>
            <a:ext cx="3157600" cy="768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a:solidFill>
                  <a:schemeClr val="dk1"/>
                </a:solidFill>
              </a:defRPr>
            </a:lvl2pPr>
            <a:lvl3pPr lvl="2" rtl="0">
              <a:spcBef>
                <a:spcPts val="0"/>
              </a:spcBef>
              <a:spcAft>
                <a:spcPts val="0"/>
              </a:spcAft>
              <a:buClr>
                <a:schemeClr val="dk1"/>
              </a:buClr>
              <a:buSzPts val="2800"/>
              <a:buNone/>
              <a:defRPr>
                <a:solidFill>
                  <a:schemeClr val="dk1"/>
                </a:solidFill>
              </a:defRPr>
            </a:lvl3pPr>
            <a:lvl4pPr lvl="3" rtl="0">
              <a:spcBef>
                <a:spcPts val="0"/>
              </a:spcBef>
              <a:spcAft>
                <a:spcPts val="0"/>
              </a:spcAft>
              <a:buClr>
                <a:schemeClr val="dk1"/>
              </a:buClr>
              <a:buSzPts val="2800"/>
              <a:buNone/>
              <a:defRPr>
                <a:solidFill>
                  <a:schemeClr val="dk1"/>
                </a:solidFill>
              </a:defRPr>
            </a:lvl4pPr>
            <a:lvl5pPr lvl="4" rtl="0">
              <a:spcBef>
                <a:spcPts val="0"/>
              </a:spcBef>
              <a:spcAft>
                <a:spcPts val="0"/>
              </a:spcAft>
              <a:buClr>
                <a:schemeClr val="dk1"/>
              </a:buClr>
              <a:buSzPts val="2800"/>
              <a:buNone/>
              <a:defRPr>
                <a:solidFill>
                  <a:schemeClr val="dk1"/>
                </a:solidFill>
              </a:defRPr>
            </a:lvl5pPr>
            <a:lvl6pPr lvl="5" rtl="0">
              <a:spcBef>
                <a:spcPts val="0"/>
              </a:spcBef>
              <a:spcAft>
                <a:spcPts val="0"/>
              </a:spcAft>
              <a:buClr>
                <a:schemeClr val="dk1"/>
              </a:buClr>
              <a:buSzPts val="2800"/>
              <a:buNone/>
              <a:defRPr>
                <a:solidFill>
                  <a:schemeClr val="dk1"/>
                </a:solidFill>
              </a:defRPr>
            </a:lvl6pPr>
            <a:lvl7pPr lvl="6" rtl="0">
              <a:spcBef>
                <a:spcPts val="0"/>
              </a:spcBef>
              <a:spcAft>
                <a:spcPts val="0"/>
              </a:spcAft>
              <a:buClr>
                <a:schemeClr val="dk1"/>
              </a:buClr>
              <a:buSzPts val="2800"/>
              <a:buNone/>
              <a:defRPr>
                <a:solidFill>
                  <a:schemeClr val="dk1"/>
                </a:solidFill>
              </a:defRPr>
            </a:lvl7pPr>
            <a:lvl8pPr lvl="7" rtl="0">
              <a:spcBef>
                <a:spcPts val="0"/>
              </a:spcBef>
              <a:spcAft>
                <a:spcPts val="0"/>
              </a:spcAft>
              <a:buClr>
                <a:schemeClr val="dk1"/>
              </a:buClr>
              <a:buSzPts val="2800"/>
              <a:buNone/>
              <a:defRPr>
                <a:solidFill>
                  <a:schemeClr val="dk1"/>
                </a:solidFill>
              </a:defRPr>
            </a:lvl8pPr>
            <a:lvl9pPr lvl="8" rtl="0">
              <a:spcBef>
                <a:spcPts val="0"/>
              </a:spcBef>
              <a:spcAft>
                <a:spcPts val="0"/>
              </a:spcAft>
              <a:buClr>
                <a:schemeClr val="dk1"/>
              </a:buClr>
              <a:buSzPts val="2800"/>
              <a:buNone/>
              <a:defRPr>
                <a:solidFill>
                  <a:schemeClr val="dk1"/>
                </a:solidFill>
              </a:defRPr>
            </a:lvl9pPr>
          </a:lstStyle>
          <a:p>
            <a:endParaRPr/>
          </a:p>
        </p:txBody>
      </p:sp>
      <p:grpSp>
        <p:nvGrpSpPr>
          <p:cNvPr id="235" name="Google Shape;235;p9"/>
          <p:cNvGrpSpPr/>
          <p:nvPr/>
        </p:nvGrpSpPr>
        <p:grpSpPr>
          <a:xfrm rot="-6300012">
            <a:off x="11105356" y="5210209"/>
            <a:ext cx="295699" cy="267848"/>
            <a:chOff x="1640475" y="1197075"/>
            <a:chExt cx="55475" cy="50250"/>
          </a:xfrm>
        </p:grpSpPr>
        <p:sp>
          <p:nvSpPr>
            <p:cNvPr id="236" name="Google Shape;236;p9"/>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 name="Google Shape;237;p9"/>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 name="Google Shape;238;p9"/>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39" name="Google Shape;239;p9"/>
          <p:cNvGrpSpPr/>
          <p:nvPr/>
        </p:nvGrpSpPr>
        <p:grpSpPr>
          <a:xfrm rot="-5936682">
            <a:off x="11508319" y="514959"/>
            <a:ext cx="287911" cy="260807"/>
            <a:chOff x="1640475" y="1197075"/>
            <a:chExt cx="55475" cy="50250"/>
          </a:xfrm>
        </p:grpSpPr>
        <p:sp>
          <p:nvSpPr>
            <p:cNvPr id="240" name="Google Shape;240;p9"/>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 name="Google Shape;241;p9"/>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 name="Google Shape;242;p9"/>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43" name="Google Shape;243;p9"/>
          <p:cNvSpPr/>
          <p:nvPr/>
        </p:nvSpPr>
        <p:spPr>
          <a:xfrm rot="-597351">
            <a:off x="9023210" y="6387641"/>
            <a:ext cx="706375" cy="165491"/>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44" name="Google Shape;244;p9"/>
          <p:cNvGrpSpPr/>
          <p:nvPr/>
        </p:nvGrpSpPr>
        <p:grpSpPr>
          <a:xfrm rot="-4966591">
            <a:off x="1620752" y="571606"/>
            <a:ext cx="326185" cy="295469"/>
            <a:chOff x="1640475" y="1197075"/>
            <a:chExt cx="55475" cy="50250"/>
          </a:xfrm>
        </p:grpSpPr>
        <p:sp>
          <p:nvSpPr>
            <p:cNvPr id="245" name="Google Shape;245;p9"/>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 name="Google Shape;246;p9"/>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 name="Google Shape;247;p9"/>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8" name="Google Shape;248;p9"/>
          <p:cNvGrpSpPr/>
          <p:nvPr/>
        </p:nvGrpSpPr>
        <p:grpSpPr>
          <a:xfrm rot="-5400136">
            <a:off x="1915292" y="5841911"/>
            <a:ext cx="560904" cy="508068"/>
            <a:chOff x="1640475" y="1197075"/>
            <a:chExt cx="55475" cy="50250"/>
          </a:xfrm>
        </p:grpSpPr>
        <p:sp>
          <p:nvSpPr>
            <p:cNvPr id="249" name="Google Shape;249;p9"/>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 name="Google Shape;250;p9"/>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 name="Google Shape;251;p9"/>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52" name="Google Shape;252;p9"/>
          <p:cNvSpPr/>
          <p:nvPr/>
        </p:nvSpPr>
        <p:spPr>
          <a:xfrm rot="1865663" flipH="1">
            <a:off x="-132286" y="4558907"/>
            <a:ext cx="812804" cy="1273523"/>
          </a:xfrm>
          <a:custGeom>
            <a:avLst/>
            <a:gdLst/>
            <a:ahLst/>
            <a:cxnLst/>
            <a:rect l="l" t="t" r="r" b="b"/>
            <a:pathLst>
              <a:path w="14343" h="22473" extrusionOk="0">
                <a:moveTo>
                  <a:pt x="14283" y="0"/>
                </a:moveTo>
                <a:cubicBezTo>
                  <a:pt x="14278" y="0"/>
                  <a:pt x="14274" y="1"/>
                  <a:pt x="14269" y="2"/>
                </a:cubicBezTo>
                <a:cubicBezTo>
                  <a:pt x="14076" y="49"/>
                  <a:pt x="13869" y="90"/>
                  <a:pt x="13618" y="128"/>
                </a:cubicBezTo>
                <a:cubicBezTo>
                  <a:pt x="13588" y="133"/>
                  <a:pt x="13567" y="161"/>
                  <a:pt x="13572" y="192"/>
                </a:cubicBezTo>
                <a:cubicBezTo>
                  <a:pt x="13576" y="219"/>
                  <a:pt x="13599" y="239"/>
                  <a:pt x="13626" y="239"/>
                </a:cubicBezTo>
                <a:cubicBezTo>
                  <a:pt x="13629" y="239"/>
                  <a:pt x="13632" y="238"/>
                  <a:pt x="13635" y="238"/>
                </a:cubicBezTo>
                <a:cubicBezTo>
                  <a:pt x="13889" y="199"/>
                  <a:pt x="14098" y="158"/>
                  <a:pt x="14295" y="110"/>
                </a:cubicBezTo>
                <a:cubicBezTo>
                  <a:pt x="14325" y="102"/>
                  <a:pt x="14343" y="73"/>
                  <a:pt x="14336" y="43"/>
                </a:cubicBezTo>
                <a:cubicBezTo>
                  <a:pt x="14330" y="17"/>
                  <a:pt x="14308" y="0"/>
                  <a:pt x="14283" y="0"/>
                </a:cubicBezTo>
                <a:close/>
                <a:moveTo>
                  <a:pt x="12856" y="233"/>
                </a:moveTo>
                <a:cubicBezTo>
                  <a:pt x="12853" y="233"/>
                  <a:pt x="12851" y="233"/>
                  <a:pt x="12848" y="234"/>
                </a:cubicBezTo>
                <a:cubicBezTo>
                  <a:pt x="12559" y="272"/>
                  <a:pt x="12317" y="308"/>
                  <a:pt x="12076" y="353"/>
                </a:cubicBezTo>
                <a:cubicBezTo>
                  <a:pt x="12046" y="360"/>
                  <a:pt x="12026" y="389"/>
                  <a:pt x="12032" y="419"/>
                </a:cubicBezTo>
                <a:cubicBezTo>
                  <a:pt x="12036" y="445"/>
                  <a:pt x="12060" y="464"/>
                  <a:pt x="12087" y="464"/>
                </a:cubicBezTo>
                <a:cubicBezTo>
                  <a:pt x="12090" y="464"/>
                  <a:pt x="12093" y="464"/>
                  <a:pt x="12096" y="462"/>
                </a:cubicBezTo>
                <a:cubicBezTo>
                  <a:pt x="12336" y="418"/>
                  <a:pt x="12576" y="382"/>
                  <a:pt x="12862" y="345"/>
                </a:cubicBezTo>
                <a:cubicBezTo>
                  <a:pt x="12893" y="341"/>
                  <a:pt x="12915" y="313"/>
                  <a:pt x="12910" y="282"/>
                </a:cubicBezTo>
                <a:cubicBezTo>
                  <a:pt x="12906" y="254"/>
                  <a:pt x="12883" y="233"/>
                  <a:pt x="12856" y="233"/>
                </a:cubicBezTo>
                <a:close/>
                <a:moveTo>
                  <a:pt x="11334" y="548"/>
                </a:moveTo>
                <a:cubicBezTo>
                  <a:pt x="11328" y="548"/>
                  <a:pt x="11321" y="549"/>
                  <a:pt x="11315" y="551"/>
                </a:cubicBezTo>
                <a:cubicBezTo>
                  <a:pt x="11092" y="628"/>
                  <a:pt x="10892" y="718"/>
                  <a:pt x="10705" y="827"/>
                </a:cubicBezTo>
                <a:cubicBezTo>
                  <a:pt x="10670" y="846"/>
                  <a:pt x="10636" y="867"/>
                  <a:pt x="10603" y="888"/>
                </a:cubicBezTo>
                <a:cubicBezTo>
                  <a:pt x="10576" y="905"/>
                  <a:pt x="10569" y="939"/>
                  <a:pt x="10585" y="965"/>
                </a:cubicBezTo>
                <a:cubicBezTo>
                  <a:pt x="10595" y="982"/>
                  <a:pt x="10614" y="991"/>
                  <a:pt x="10632" y="991"/>
                </a:cubicBezTo>
                <a:cubicBezTo>
                  <a:pt x="10642" y="991"/>
                  <a:pt x="10653" y="988"/>
                  <a:pt x="10662" y="983"/>
                </a:cubicBezTo>
                <a:cubicBezTo>
                  <a:pt x="10695" y="962"/>
                  <a:pt x="10728" y="942"/>
                  <a:pt x="10761" y="923"/>
                </a:cubicBezTo>
                <a:cubicBezTo>
                  <a:pt x="10941" y="818"/>
                  <a:pt x="11136" y="731"/>
                  <a:pt x="11352" y="656"/>
                </a:cubicBezTo>
                <a:cubicBezTo>
                  <a:pt x="11382" y="646"/>
                  <a:pt x="11397" y="614"/>
                  <a:pt x="11386" y="585"/>
                </a:cubicBezTo>
                <a:cubicBezTo>
                  <a:pt x="11378" y="563"/>
                  <a:pt x="11357" y="548"/>
                  <a:pt x="11334" y="548"/>
                </a:cubicBezTo>
                <a:close/>
                <a:moveTo>
                  <a:pt x="10028" y="1368"/>
                </a:moveTo>
                <a:cubicBezTo>
                  <a:pt x="10013" y="1368"/>
                  <a:pt x="9999" y="1373"/>
                  <a:pt x="9989" y="1384"/>
                </a:cubicBezTo>
                <a:cubicBezTo>
                  <a:pt x="9813" y="1561"/>
                  <a:pt x="9645" y="1765"/>
                  <a:pt x="9486" y="1990"/>
                </a:cubicBezTo>
                <a:cubicBezTo>
                  <a:pt x="9469" y="2016"/>
                  <a:pt x="9476" y="2050"/>
                  <a:pt x="9500" y="2068"/>
                </a:cubicBezTo>
                <a:cubicBezTo>
                  <a:pt x="9510" y="2074"/>
                  <a:pt x="9522" y="2078"/>
                  <a:pt x="9532" y="2078"/>
                </a:cubicBezTo>
                <a:cubicBezTo>
                  <a:pt x="9550" y="2078"/>
                  <a:pt x="9567" y="2069"/>
                  <a:pt x="9578" y="2054"/>
                </a:cubicBezTo>
                <a:cubicBezTo>
                  <a:pt x="9732" y="1833"/>
                  <a:pt x="9897" y="1634"/>
                  <a:pt x="10068" y="1462"/>
                </a:cubicBezTo>
                <a:cubicBezTo>
                  <a:pt x="10089" y="1441"/>
                  <a:pt x="10089" y="1406"/>
                  <a:pt x="10068" y="1384"/>
                </a:cubicBezTo>
                <a:cubicBezTo>
                  <a:pt x="10056" y="1373"/>
                  <a:pt x="10042" y="1368"/>
                  <a:pt x="10028" y="1368"/>
                </a:cubicBezTo>
                <a:close/>
                <a:moveTo>
                  <a:pt x="9128" y="2632"/>
                </a:moveTo>
                <a:cubicBezTo>
                  <a:pt x="9109" y="2632"/>
                  <a:pt x="9090" y="2643"/>
                  <a:pt x="9079" y="2661"/>
                </a:cubicBezTo>
                <a:cubicBezTo>
                  <a:pt x="9048" y="2720"/>
                  <a:pt x="9019" y="2778"/>
                  <a:pt x="8989" y="2838"/>
                </a:cubicBezTo>
                <a:cubicBezTo>
                  <a:pt x="8905" y="3006"/>
                  <a:pt x="8823" y="3184"/>
                  <a:pt x="8745" y="3368"/>
                </a:cubicBezTo>
                <a:cubicBezTo>
                  <a:pt x="8733" y="3396"/>
                  <a:pt x="8746" y="3429"/>
                  <a:pt x="8774" y="3441"/>
                </a:cubicBezTo>
                <a:cubicBezTo>
                  <a:pt x="8781" y="3444"/>
                  <a:pt x="8789" y="3445"/>
                  <a:pt x="8796" y="3445"/>
                </a:cubicBezTo>
                <a:cubicBezTo>
                  <a:pt x="8818" y="3445"/>
                  <a:pt x="8838" y="3433"/>
                  <a:pt x="8847" y="3412"/>
                </a:cubicBezTo>
                <a:cubicBezTo>
                  <a:pt x="8925" y="3230"/>
                  <a:pt x="9006" y="3054"/>
                  <a:pt x="9088" y="2887"/>
                </a:cubicBezTo>
                <a:cubicBezTo>
                  <a:pt x="9117" y="2830"/>
                  <a:pt x="9147" y="2771"/>
                  <a:pt x="9178" y="2713"/>
                </a:cubicBezTo>
                <a:cubicBezTo>
                  <a:pt x="9193" y="2686"/>
                  <a:pt x="9182" y="2652"/>
                  <a:pt x="9154" y="2639"/>
                </a:cubicBezTo>
                <a:cubicBezTo>
                  <a:pt x="9146" y="2634"/>
                  <a:pt x="9137" y="2632"/>
                  <a:pt x="9128" y="2632"/>
                </a:cubicBezTo>
                <a:close/>
                <a:moveTo>
                  <a:pt x="8515" y="4060"/>
                </a:moveTo>
                <a:cubicBezTo>
                  <a:pt x="8491" y="4060"/>
                  <a:pt x="8470" y="4074"/>
                  <a:pt x="8462" y="4097"/>
                </a:cubicBezTo>
                <a:cubicBezTo>
                  <a:pt x="8381" y="4324"/>
                  <a:pt x="8301" y="4567"/>
                  <a:pt x="8216" y="4838"/>
                </a:cubicBezTo>
                <a:cubicBezTo>
                  <a:pt x="8208" y="4867"/>
                  <a:pt x="8224" y="4898"/>
                  <a:pt x="8254" y="4908"/>
                </a:cubicBezTo>
                <a:cubicBezTo>
                  <a:pt x="8259" y="4909"/>
                  <a:pt x="8264" y="4910"/>
                  <a:pt x="8270" y="4910"/>
                </a:cubicBezTo>
                <a:cubicBezTo>
                  <a:pt x="8293" y="4910"/>
                  <a:pt x="8316" y="4895"/>
                  <a:pt x="8322" y="4870"/>
                </a:cubicBezTo>
                <a:cubicBezTo>
                  <a:pt x="8406" y="4601"/>
                  <a:pt x="8486" y="4360"/>
                  <a:pt x="8567" y="4134"/>
                </a:cubicBezTo>
                <a:cubicBezTo>
                  <a:pt x="8576" y="4105"/>
                  <a:pt x="8561" y="4073"/>
                  <a:pt x="8533" y="4063"/>
                </a:cubicBezTo>
                <a:cubicBezTo>
                  <a:pt x="8527" y="4061"/>
                  <a:pt x="8521" y="4060"/>
                  <a:pt x="8515" y="4060"/>
                </a:cubicBezTo>
                <a:close/>
                <a:moveTo>
                  <a:pt x="8048" y="5545"/>
                </a:moveTo>
                <a:cubicBezTo>
                  <a:pt x="8023" y="5545"/>
                  <a:pt x="8001" y="5561"/>
                  <a:pt x="7994" y="5585"/>
                </a:cubicBezTo>
                <a:cubicBezTo>
                  <a:pt x="7956" y="5718"/>
                  <a:pt x="7918" y="5852"/>
                  <a:pt x="7880" y="5985"/>
                </a:cubicBezTo>
                <a:lnTo>
                  <a:pt x="7780" y="6333"/>
                </a:lnTo>
                <a:cubicBezTo>
                  <a:pt x="7772" y="6363"/>
                  <a:pt x="7789" y="6394"/>
                  <a:pt x="7819" y="6402"/>
                </a:cubicBezTo>
                <a:cubicBezTo>
                  <a:pt x="7823" y="6403"/>
                  <a:pt x="7829" y="6404"/>
                  <a:pt x="7834" y="6404"/>
                </a:cubicBezTo>
                <a:cubicBezTo>
                  <a:pt x="7858" y="6404"/>
                  <a:pt x="7880" y="6388"/>
                  <a:pt x="7887" y="6364"/>
                </a:cubicBezTo>
                <a:lnTo>
                  <a:pt x="7987" y="6016"/>
                </a:lnTo>
                <a:cubicBezTo>
                  <a:pt x="8025" y="5883"/>
                  <a:pt x="8062" y="5749"/>
                  <a:pt x="8101" y="5616"/>
                </a:cubicBezTo>
                <a:cubicBezTo>
                  <a:pt x="8109" y="5586"/>
                  <a:pt x="8092" y="5556"/>
                  <a:pt x="8064" y="5547"/>
                </a:cubicBezTo>
                <a:cubicBezTo>
                  <a:pt x="8058" y="5546"/>
                  <a:pt x="8053" y="5545"/>
                  <a:pt x="8048" y="5545"/>
                </a:cubicBezTo>
                <a:close/>
                <a:moveTo>
                  <a:pt x="7613" y="7039"/>
                </a:moveTo>
                <a:cubicBezTo>
                  <a:pt x="7589" y="7039"/>
                  <a:pt x="7567" y="7055"/>
                  <a:pt x="7559" y="7078"/>
                </a:cubicBezTo>
                <a:cubicBezTo>
                  <a:pt x="7522" y="7201"/>
                  <a:pt x="7482" y="7324"/>
                  <a:pt x="7443" y="7446"/>
                </a:cubicBezTo>
                <a:cubicBezTo>
                  <a:pt x="7402" y="7570"/>
                  <a:pt x="7361" y="7693"/>
                  <a:pt x="7317" y="7815"/>
                </a:cubicBezTo>
                <a:cubicBezTo>
                  <a:pt x="7306" y="7844"/>
                  <a:pt x="7321" y="7876"/>
                  <a:pt x="7350" y="7886"/>
                </a:cubicBezTo>
                <a:cubicBezTo>
                  <a:pt x="7356" y="7888"/>
                  <a:pt x="7363" y="7889"/>
                  <a:pt x="7369" y="7889"/>
                </a:cubicBezTo>
                <a:cubicBezTo>
                  <a:pt x="7392" y="7889"/>
                  <a:pt x="7413" y="7875"/>
                  <a:pt x="7421" y="7853"/>
                </a:cubicBezTo>
                <a:cubicBezTo>
                  <a:pt x="7465" y="7729"/>
                  <a:pt x="7508" y="7605"/>
                  <a:pt x="7549" y="7481"/>
                </a:cubicBezTo>
                <a:cubicBezTo>
                  <a:pt x="7589" y="7358"/>
                  <a:pt x="7628" y="7234"/>
                  <a:pt x="7666" y="7111"/>
                </a:cubicBezTo>
                <a:cubicBezTo>
                  <a:pt x="7675" y="7082"/>
                  <a:pt x="7659" y="7051"/>
                  <a:pt x="7630" y="7042"/>
                </a:cubicBezTo>
                <a:cubicBezTo>
                  <a:pt x="7624" y="7040"/>
                  <a:pt x="7618" y="7039"/>
                  <a:pt x="7613" y="7039"/>
                </a:cubicBezTo>
                <a:close/>
                <a:moveTo>
                  <a:pt x="7086" y="8503"/>
                </a:moveTo>
                <a:cubicBezTo>
                  <a:pt x="7065" y="8503"/>
                  <a:pt x="7045" y="8516"/>
                  <a:pt x="7036" y="8537"/>
                </a:cubicBezTo>
                <a:cubicBezTo>
                  <a:pt x="6931" y="8783"/>
                  <a:pt x="6820" y="9018"/>
                  <a:pt x="6706" y="9237"/>
                </a:cubicBezTo>
                <a:cubicBezTo>
                  <a:pt x="6692" y="9265"/>
                  <a:pt x="6703" y="9298"/>
                  <a:pt x="6729" y="9312"/>
                </a:cubicBezTo>
                <a:cubicBezTo>
                  <a:pt x="6738" y="9316"/>
                  <a:pt x="6746" y="9319"/>
                  <a:pt x="6755" y="9319"/>
                </a:cubicBezTo>
                <a:cubicBezTo>
                  <a:pt x="6775" y="9319"/>
                  <a:pt x="6794" y="9308"/>
                  <a:pt x="6804" y="9289"/>
                </a:cubicBezTo>
                <a:cubicBezTo>
                  <a:pt x="6919" y="9067"/>
                  <a:pt x="7032" y="8829"/>
                  <a:pt x="7138" y="8580"/>
                </a:cubicBezTo>
                <a:cubicBezTo>
                  <a:pt x="7150" y="8553"/>
                  <a:pt x="7136" y="8519"/>
                  <a:pt x="7108" y="8508"/>
                </a:cubicBezTo>
                <a:cubicBezTo>
                  <a:pt x="7101" y="8505"/>
                  <a:pt x="7094" y="8503"/>
                  <a:pt x="7086" y="8503"/>
                </a:cubicBezTo>
                <a:close/>
                <a:moveTo>
                  <a:pt x="1625" y="9185"/>
                </a:moveTo>
                <a:cubicBezTo>
                  <a:pt x="1347" y="9191"/>
                  <a:pt x="1086" y="9249"/>
                  <a:pt x="847" y="9356"/>
                </a:cubicBezTo>
                <a:cubicBezTo>
                  <a:pt x="820" y="9369"/>
                  <a:pt x="808" y="9401"/>
                  <a:pt x="820" y="9430"/>
                </a:cubicBezTo>
                <a:cubicBezTo>
                  <a:pt x="829" y="9450"/>
                  <a:pt x="849" y="9462"/>
                  <a:pt x="871" y="9462"/>
                </a:cubicBezTo>
                <a:cubicBezTo>
                  <a:pt x="878" y="9462"/>
                  <a:pt x="886" y="9461"/>
                  <a:pt x="893" y="9457"/>
                </a:cubicBezTo>
                <a:cubicBezTo>
                  <a:pt x="1118" y="9356"/>
                  <a:pt x="1364" y="9303"/>
                  <a:pt x="1627" y="9296"/>
                </a:cubicBezTo>
                <a:cubicBezTo>
                  <a:pt x="1658" y="9296"/>
                  <a:pt x="1682" y="9270"/>
                  <a:pt x="1682" y="9239"/>
                </a:cubicBezTo>
                <a:cubicBezTo>
                  <a:pt x="1681" y="9210"/>
                  <a:pt x="1656" y="9185"/>
                  <a:pt x="1626" y="9185"/>
                </a:cubicBezTo>
                <a:close/>
                <a:moveTo>
                  <a:pt x="2391" y="9302"/>
                </a:moveTo>
                <a:cubicBezTo>
                  <a:pt x="2368" y="9302"/>
                  <a:pt x="2346" y="9317"/>
                  <a:pt x="2339" y="9341"/>
                </a:cubicBezTo>
                <a:cubicBezTo>
                  <a:pt x="2329" y="9370"/>
                  <a:pt x="2345" y="9401"/>
                  <a:pt x="2374" y="9410"/>
                </a:cubicBezTo>
                <a:cubicBezTo>
                  <a:pt x="2620" y="9493"/>
                  <a:pt x="2844" y="9612"/>
                  <a:pt x="3042" y="9766"/>
                </a:cubicBezTo>
                <a:cubicBezTo>
                  <a:pt x="3051" y="9774"/>
                  <a:pt x="3063" y="9778"/>
                  <a:pt x="3076" y="9778"/>
                </a:cubicBezTo>
                <a:cubicBezTo>
                  <a:pt x="3092" y="9778"/>
                  <a:pt x="3108" y="9770"/>
                  <a:pt x="3120" y="9757"/>
                </a:cubicBezTo>
                <a:cubicBezTo>
                  <a:pt x="3138" y="9732"/>
                  <a:pt x="3133" y="9697"/>
                  <a:pt x="3109" y="9679"/>
                </a:cubicBezTo>
                <a:cubicBezTo>
                  <a:pt x="2902" y="9516"/>
                  <a:pt x="2667" y="9391"/>
                  <a:pt x="2409" y="9306"/>
                </a:cubicBezTo>
                <a:cubicBezTo>
                  <a:pt x="2403" y="9303"/>
                  <a:pt x="2397" y="9302"/>
                  <a:pt x="2391" y="9302"/>
                </a:cubicBezTo>
                <a:close/>
                <a:moveTo>
                  <a:pt x="6364" y="9879"/>
                </a:moveTo>
                <a:cubicBezTo>
                  <a:pt x="6346" y="9879"/>
                  <a:pt x="6328" y="9888"/>
                  <a:pt x="6317" y="9905"/>
                </a:cubicBezTo>
                <a:cubicBezTo>
                  <a:pt x="6173" y="10126"/>
                  <a:pt x="6019" y="10334"/>
                  <a:pt x="5859" y="10525"/>
                </a:cubicBezTo>
                <a:cubicBezTo>
                  <a:pt x="5838" y="10548"/>
                  <a:pt x="5841" y="10583"/>
                  <a:pt x="5865" y="10603"/>
                </a:cubicBezTo>
                <a:cubicBezTo>
                  <a:pt x="5876" y="10612"/>
                  <a:pt x="5889" y="10617"/>
                  <a:pt x="5901" y="10617"/>
                </a:cubicBezTo>
                <a:cubicBezTo>
                  <a:pt x="5917" y="10617"/>
                  <a:pt x="5932" y="10609"/>
                  <a:pt x="5944" y="10596"/>
                </a:cubicBezTo>
                <a:cubicBezTo>
                  <a:pt x="6106" y="10403"/>
                  <a:pt x="6263" y="10190"/>
                  <a:pt x="6410" y="9965"/>
                </a:cubicBezTo>
                <a:cubicBezTo>
                  <a:pt x="6427" y="9939"/>
                  <a:pt x="6419" y="9905"/>
                  <a:pt x="6394" y="9888"/>
                </a:cubicBezTo>
                <a:cubicBezTo>
                  <a:pt x="6384" y="9882"/>
                  <a:pt x="6374" y="9879"/>
                  <a:pt x="6364" y="9879"/>
                </a:cubicBezTo>
                <a:close/>
                <a:moveTo>
                  <a:pt x="263" y="9824"/>
                </a:moveTo>
                <a:cubicBezTo>
                  <a:pt x="246" y="9824"/>
                  <a:pt x="229" y="9832"/>
                  <a:pt x="218" y="9846"/>
                </a:cubicBezTo>
                <a:cubicBezTo>
                  <a:pt x="81" y="10030"/>
                  <a:pt x="5" y="10234"/>
                  <a:pt x="0" y="10435"/>
                </a:cubicBezTo>
                <a:lnTo>
                  <a:pt x="0" y="10458"/>
                </a:lnTo>
                <a:cubicBezTo>
                  <a:pt x="0" y="10512"/>
                  <a:pt x="4" y="10565"/>
                  <a:pt x="14" y="10620"/>
                </a:cubicBezTo>
                <a:cubicBezTo>
                  <a:pt x="18" y="10646"/>
                  <a:pt x="42" y="10666"/>
                  <a:pt x="68" y="10666"/>
                </a:cubicBezTo>
                <a:cubicBezTo>
                  <a:pt x="72" y="10666"/>
                  <a:pt x="75" y="10666"/>
                  <a:pt x="78" y="10665"/>
                </a:cubicBezTo>
                <a:cubicBezTo>
                  <a:pt x="108" y="10659"/>
                  <a:pt x="128" y="10630"/>
                  <a:pt x="123" y="10600"/>
                </a:cubicBezTo>
                <a:cubicBezTo>
                  <a:pt x="116" y="10553"/>
                  <a:pt x="111" y="10505"/>
                  <a:pt x="111" y="10458"/>
                </a:cubicBezTo>
                <a:lnTo>
                  <a:pt x="111" y="10438"/>
                </a:lnTo>
                <a:cubicBezTo>
                  <a:pt x="116" y="10260"/>
                  <a:pt x="184" y="10078"/>
                  <a:pt x="308" y="9913"/>
                </a:cubicBezTo>
                <a:cubicBezTo>
                  <a:pt x="326" y="9888"/>
                  <a:pt x="321" y="9853"/>
                  <a:pt x="296" y="9835"/>
                </a:cubicBezTo>
                <a:cubicBezTo>
                  <a:pt x="286" y="9827"/>
                  <a:pt x="275" y="9824"/>
                  <a:pt x="263" y="9824"/>
                </a:cubicBezTo>
                <a:close/>
                <a:moveTo>
                  <a:pt x="3603" y="10234"/>
                </a:moveTo>
                <a:cubicBezTo>
                  <a:pt x="3592" y="10234"/>
                  <a:pt x="3581" y="10237"/>
                  <a:pt x="3571" y="10244"/>
                </a:cubicBezTo>
                <a:cubicBezTo>
                  <a:pt x="3547" y="10261"/>
                  <a:pt x="3540" y="10295"/>
                  <a:pt x="3558" y="10321"/>
                </a:cubicBezTo>
                <a:cubicBezTo>
                  <a:pt x="3697" y="10525"/>
                  <a:pt x="3813" y="10753"/>
                  <a:pt x="3900" y="11001"/>
                </a:cubicBezTo>
                <a:cubicBezTo>
                  <a:pt x="3908" y="11024"/>
                  <a:pt x="3929" y="11037"/>
                  <a:pt x="3953" y="11037"/>
                </a:cubicBezTo>
                <a:cubicBezTo>
                  <a:pt x="3959" y="11037"/>
                  <a:pt x="3965" y="11037"/>
                  <a:pt x="3971" y="11034"/>
                </a:cubicBezTo>
                <a:cubicBezTo>
                  <a:pt x="4000" y="11025"/>
                  <a:pt x="4015" y="10993"/>
                  <a:pt x="4005" y="10964"/>
                </a:cubicBezTo>
                <a:cubicBezTo>
                  <a:pt x="3914" y="10707"/>
                  <a:pt x="3795" y="10470"/>
                  <a:pt x="3649" y="10258"/>
                </a:cubicBezTo>
                <a:cubicBezTo>
                  <a:pt x="3638" y="10242"/>
                  <a:pt x="3621" y="10234"/>
                  <a:pt x="3603" y="10234"/>
                </a:cubicBezTo>
                <a:close/>
                <a:moveTo>
                  <a:pt x="5361" y="11064"/>
                </a:moveTo>
                <a:cubicBezTo>
                  <a:pt x="5348" y="11064"/>
                  <a:pt x="5334" y="11069"/>
                  <a:pt x="5323" y="11078"/>
                </a:cubicBezTo>
                <a:cubicBezTo>
                  <a:pt x="5181" y="11205"/>
                  <a:pt x="5032" y="11325"/>
                  <a:pt x="4879" y="11432"/>
                </a:cubicBezTo>
                <a:cubicBezTo>
                  <a:pt x="4824" y="11470"/>
                  <a:pt x="4768" y="11506"/>
                  <a:pt x="4711" y="11542"/>
                </a:cubicBezTo>
                <a:cubicBezTo>
                  <a:pt x="4686" y="11558"/>
                  <a:pt x="4677" y="11592"/>
                  <a:pt x="4694" y="11618"/>
                </a:cubicBezTo>
                <a:cubicBezTo>
                  <a:pt x="4705" y="11635"/>
                  <a:pt x="4723" y="11644"/>
                  <a:pt x="4741" y="11644"/>
                </a:cubicBezTo>
                <a:cubicBezTo>
                  <a:pt x="4751" y="11644"/>
                  <a:pt x="4761" y="11641"/>
                  <a:pt x="4770" y="11636"/>
                </a:cubicBezTo>
                <a:cubicBezTo>
                  <a:pt x="4829" y="11599"/>
                  <a:pt x="4886" y="11562"/>
                  <a:pt x="4942" y="11522"/>
                </a:cubicBezTo>
                <a:cubicBezTo>
                  <a:pt x="5099" y="11413"/>
                  <a:pt x="5252" y="11292"/>
                  <a:pt x="5398" y="11161"/>
                </a:cubicBezTo>
                <a:cubicBezTo>
                  <a:pt x="5421" y="11141"/>
                  <a:pt x="5423" y="11106"/>
                  <a:pt x="5402" y="11082"/>
                </a:cubicBezTo>
                <a:cubicBezTo>
                  <a:pt x="5392" y="11070"/>
                  <a:pt x="5376" y="11064"/>
                  <a:pt x="5361" y="11064"/>
                </a:cubicBezTo>
                <a:close/>
                <a:moveTo>
                  <a:pt x="433" y="11231"/>
                </a:moveTo>
                <a:cubicBezTo>
                  <a:pt x="420" y="11231"/>
                  <a:pt x="406" y="11235"/>
                  <a:pt x="395" y="11245"/>
                </a:cubicBezTo>
                <a:cubicBezTo>
                  <a:pt x="373" y="11265"/>
                  <a:pt x="371" y="11300"/>
                  <a:pt x="391" y="11324"/>
                </a:cubicBezTo>
                <a:lnTo>
                  <a:pt x="419" y="11354"/>
                </a:lnTo>
                <a:cubicBezTo>
                  <a:pt x="590" y="11536"/>
                  <a:pt x="786" y="11694"/>
                  <a:pt x="1005" y="11824"/>
                </a:cubicBezTo>
                <a:cubicBezTo>
                  <a:pt x="1014" y="11829"/>
                  <a:pt x="1025" y="11831"/>
                  <a:pt x="1034" y="11831"/>
                </a:cubicBezTo>
                <a:cubicBezTo>
                  <a:pt x="1052" y="11831"/>
                  <a:pt x="1072" y="11822"/>
                  <a:pt x="1081" y="11804"/>
                </a:cubicBezTo>
                <a:cubicBezTo>
                  <a:pt x="1097" y="11778"/>
                  <a:pt x="1089" y="11744"/>
                  <a:pt x="1062" y="11728"/>
                </a:cubicBezTo>
                <a:cubicBezTo>
                  <a:pt x="853" y="11604"/>
                  <a:pt x="664" y="11453"/>
                  <a:pt x="500" y="11278"/>
                </a:cubicBezTo>
                <a:lnTo>
                  <a:pt x="474" y="11249"/>
                </a:lnTo>
                <a:cubicBezTo>
                  <a:pt x="464" y="11237"/>
                  <a:pt x="448" y="11231"/>
                  <a:pt x="433" y="11231"/>
                </a:cubicBezTo>
                <a:close/>
                <a:moveTo>
                  <a:pt x="1750" y="12018"/>
                </a:moveTo>
                <a:cubicBezTo>
                  <a:pt x="1725" y="12018"/>
                  <a:pt x="1703" y="12035"/>
                  <a:pt x="1695" y="12060"/>
                </a:cubicBezTo>
                <a:cubicBezTo>
                  <a:pt x="1688" y="12090"/>
                  <a:pt x="1706" y="12120"/>
                  <a:pt x="1735" y="12128"/>
                </a:cubicBezTo>
                <a:cubicBezTo>
                  <a:pt x="1983" y="12194"/>
                  <a:pt x="2246" y="12233"/>
                  <a:pt x="2516" y="12242"/>
                </a:cubicBezTo>
                <a:lnTo>
                  <a:pt x="2518" y="12242"/>
                </a:lnTo>
                <a:cubicBezTo>
                  <a:pt x="2548" y="12242"/>
                  <a:pt x="2573" y="12219"/>
                  <a:pt x="2574" y="12189"/>
                </a:cubicBezTo>
                <a:cubicBezTo>
                  <a:pt x="2575" y="12158"/>
                  <a:pt x="2550" y="12132"/>
                  <a:pt x="2520" y="12131"/>
                </a:cubicBezTo>
                <a:cubicBezTo>
                  <a:pt x="2258" y="12123"/>
                  <a:pt x="2004" y="12085"/>
                  <a:pt x="1764" y="12020"/>
                </a:cubicBezTo>
                <a:cubicBezTo>
                  <a:pt x="1759" y="12019"/>
                  <a:pt x="1754" y="12018"/>
                  <a:pt x="1750" y="12018"/>
                </a:cubicBezTo>
                <a:close/>
                <a:moveTo>
                  <a:pt x="4128" y="11684"/>
                </a:moveTo>
                <a:cubicBezTo>
                  <a:pt x="4125" y="11684"/>
                  <a:pt x="4122" y="11684"/>
                  <a:pt x="4119" y="11685"/>
                </a:cubicBezTo>
                <a:cubicBezTo>
                  <a:pt x="4090" y="11688"/>
                  <a:pt x="4067" y="11716"/>
                  <a:pt x="4071" y="11746"/>
                </a:cubicBezTo>
                <a:cubicBezTo>
                  <a:pt x="4077" y="11795"/>
                  <a:pt x="4081" y="11843"/>
                  <a:pt x="4084" y="11893"/>
                </a:cubicBezTo>
                <a:cubicBezTo>
                  <a:pt x="4074" y="11882"/>
                  <a:pt x="4059" y="11875"/>
                  <a:pt x="4044" y="11875"/>
                </a:cubicBezTo>
                <a:cubicBezTo>
                  <a:pt x="4037" y="11875"/>
                  <a:pt x="4031" y="11877"/>
                  <a:pt x="4024" y="11879"/>
                </a:cubicBezTo>
                <a:cubicBezTo>
                  <a:pt x="3785" y="11969"/>
                  <a:pt x="3535" y="12036"/>
                  <a:pt x="3284" y="12078"/>
                </a:cubicBezTo>
                <a:cubicBezTo>
                  <a:pt x="3254" y="12083"/>
                  <a:pt x="3234" y="12112"/>
                  <a:pt x="3238" y="12142"/>
                </a:cubicBezTo>
                <a:cubicBezTo>
                  <a:pt x="3243" y="12170"/>
                  <a:pt x="3268" y="12189"/>
                  <a:pt x="3294" y="12189"/>
                </a:cubicBezTo>
                <a:cubicBezTo>
                  <a:pt x="3297" y="12189"/>
                  <a:pt x="3300" y="12188"/>
                  <a:pt x="3302" y="12188"/>
                </a:cubicBezTo>
                <a:cubicBezTo>
                  <a:pt x="3561" y="12144"/>
                  <a:pt x="3817" y="12075"/>
                  <a:pt x="4063" y="11983"/>
                </a:cubicBezTo>
                <a:cubicBezTo>
                  <a:pt x="4073" y="11979"/>
                  <a:pt x="4083" y="11972"/>
                  <a:pt x="4088" y="11964"/>
                </a:cubicBezTo>
                <a:cubicBezTo>
                  <a:pt x="4092" y="12023"/>
                  <a:pt x="4093" y="12084"/>
                  <a:pt x="4093" y="12144"/>
                </a:cubicBezTo>
                <a:cubicBezTo>
                  <a:pt x="4093" y="12264"/>
                  <a:pt x="4087" y="12388"/>
                  <a:pt x="4076" y="12511"/>
                </a:cubicBezTo>
                <a:cubicBezTo>
                  <a:pt x="4073" y="12542"/>
                  <a:pt x="4096" y="12568"/>
                  <a:pt x="4126" y="12571"/>
                </a:cubicBezTo>
                <a:lnTo>
                  <a:pt x="4131" y="12571"/>
                </a:lnTo>
                <a:cubicBezTo>
                  <a:pt x="4160" y="12571"/>
                  <a:pt x="4184" y="12550"/>
                  <a:pt x="4187" y="12521"/>
                </a:cubicBezTo>
                <a:cubicBezTo>
                  <a:pt x="4198" y="12395"/>
                  <a:pt x="4205" y="12268"/>
                  <a:pt x="4205" y="12144"/>
                </a:cubicBezTo>
                <a:cubicBezTo>
                  <a:pt x="4205" y="12007"/>
                  <a:pt x="4196" y="11869"/>
                  <a:pt x="4181" y="11733"/>
                </a:cubicBezTo>
                <a:cubicBezTo>
                  <a:pt x="4178" y="11706"/>
                  <a:pt x="4156" y="11684"/>
                  <a:pt x="4128" y="11684"/>
                </a:cubicBezTo>
                <a:close/>
                <a:moveTo>
                  <a:pt x="3994" y="13226"/>
                </a:moveTo>
                <a:cubicBezTo>
                  <a:pt x="3969" y="13226"/>
                  <a:pt x="3946" y="13242"/>
                  <a:pt x="3939" y="13267"/>
                </a:cubicBezTo>
                <a:cubicBezTo>
                  <a:pt x="3876" y="13504"/>
                  <a:pt x="3793" y="13750"/>
                  <a:pt x="3691" y="13997"/>
                </a:cubicBezTo>
                <a:cubicBezTo>
                  <a:pt x="3679" y="14025"/>
                  <a:pt x="3693" y="14057"/>
                  <a:pt x="3722" y="14069"/>
                </a:cubicBezTo>
                <a:cubicBezTo>
                  <a:pt x="3728" y="14072"/>
                  <a:pt x="3736" y="14073"/>
                  <a:pt x="3742" y="14073"/>
                </a:cubicBezTo>
                <a:cubicBezTo>
                  <a:pt x="3765" y="14073"/>
                  <a:pt x="3785" y="14061"/>
                  <a:pt x="3794" y="14039"/>
                </a:cubicBezTo>
                <a:cubicBezTo>
                  <a:pt x="3897" y="13788"/>
                  <a:pt x="3983" y="13538"/>
                  <a:pt x="4047" y="13296"/>
                </a:cubicBezTo>
                <a:cubicBezTo>
                  <a:pt x="4054" y="13266"/>
                  <a:pt x="4037" y="13235"/>
                  <a:pt x="4007" y="13227"/>
                </a:cubicBezTo>
                <a:cubicBezTo>
                  <a:pt x="4003" y="13226"/>
                  <a:pt x="3998" y="13226"/>
                  <a:pt x="3994" y="13226"/>
                </a:cubicBezTo>
                <a:close/>
                <a:moveTo>
                  <a:pt x="3409" y="14665"/>
                </a:moveTo>
                <a:cubicBezTo>
                  <a:pt x="3389" y="14665"/>
                  <a:pt x="3370" y="14676"/>
                  <a:pt x="3360" y="14694"/>
                </a:cubicBezTo>
                <a:cubicBezTo>
                  <a:pt x="3242" y="14913"/>
                  <a:pt x="3115" y="15131"/>
                  <a:pt x="2969" y="15362"/>
                </a:cubicBezTo>
                <a:cubicBezTo>
                  <a:pt x="2952" y="15387"/>
                  <a:pt x="2959" y="15423"/>
                  <a:pt x="2986" y="15439"/>
                </a:cubicBezTo>
                <a:cubicBezTo>
                  <a:pt x="2996" y="15444"/>
                  <a:pt x="3005" y="15447"/>
                  <a:pt x="3016" y="15447"/>
                </a:cubicBezTo>
                <a:cubicBezTo>
                  <a:pt x="3034" y="15447"/>
                  <a:pt x="3052" y="15438"/>
                  <a:pt x="3063" y="15422"/>
                </a:cubicBezTo>
                <a:cubicBezTo>
                  <a:pt x="3210" y="15189"/>
                  <a:pt x="3340" y="14968"/>
                  <a:pt x="3458" y="14747"/>
                </a:cubicBezTo>
                <a:cubicBezTo>
                  <a:pt x="3472" y="14720"/>
                  <a:pt x="3462" y="14686"/>
                  <a:pt x="3435" y="14672"/>
                </a:cubicBezTo>
                <a:cubicBezTo>
                  <a:pt x="3426" y="14667"/>
                  <a:pt x="3418" y="14665"/>
                  <a:pt x="3409" y="14665"/>
                </a:cubicBezTo>
                <a:close/>
                <a:moveTo>
                  <a:pt x="2581" y="15982"/>
                </a:moveTo>
                <a:cubicBezTo>
                  <a:pt x="2564" y="15982"/>
                  <a:pt x="2547" y="15990"/>
                  <a:pt x="2536" y="16005"/>
                </a:cubicBezTo>
                <a:cubicBezTo>
                  <a:pt x="2401" y="16195"/>
                  <a:pt x="2255" y="16394"/>
                  <a:pt x="2077" y="16631"/>
                </a:cubicBezTo>
                <a:cubicBezTo>
                  <a:pt x="2058" y="16656"/>
                  <a:pt x="2063" y="16691"/>
                  <a:pt x="2088" y="16709"/>
                </a:cubicBezTo>
                <a:cubicBezTo>
                  <a:pt x="2097" y="16716"/>
                  <a:pt x="2109" y="16721"/>
                  <a:pt x="2121" y="16721"/>
                </a:cubicBezTo>
                <a:cubicBezTo>
                  <a:pt x="2138" y="16721"/>
                  <a:pt x="2155" y="16713"/>
                  <a:pt x="2166" y="16698"/>
                </a:cubicBezTo>
                <a:cubicBezTo>
                  <a:pt x="2345" y="16460"/>
                  <a:pt x="2491" y="16260"/>
                  <a:pt x="2626" y="16069"/>
                </a:cubicBezTo>
                <a:cubicBezTo>
                  <a:pt x="2644" y="16044"/>
                  <a:pt x="2639" y="16010"/>
                  <a:pt x="2613" y="15992"/>
                </a:cubicBezTo>
                <a:cubicBezTo>
                  <a:pt x="2604" y="15985"/>
                  <a:pt x="2592" y="15982"/>
                  <a:pt x="2581" y="15982"/>
                </a:cubicBezTo>
                <a:close/>
                <a:moveTo>
                  <a:pt x="1659" y="17236"/>
                </a:moveTo>
                <a:cubicBezTo>
                  <a:pt x="1642" y="17236"/>
                  <a:pt x="1625" y="17244"/>
                  <a:pt x="1614" y="17260"/>
                </a:cubicBezTo>
                <a:cubicBezTo>
                  <a:pt x="1441" y="17511"/>
                  <a:pt x="1315" y="17728"/>
                  <a:pt x="1218" y="17941"/>
                </a:cubicBezTo>
                <a:cubicBezTo>
                  <a:pt x="1205" y="17968"/>
                  <a:pt x="1218" y="18002"/>
                  <a:pt x="1246" y="18014"/>
                </a:cubicBezTo>
                <a:cubicBezTo>
                  <a:pt x="1253" y="18018"/>
                  <a:pt x="1261" y="18019"/>
                  <a:pt x="1268" y="18019"/>
                </a:cubicBezTo>
                <a:cubicBezTo>
                  <a:pt x="1290" y="18019"/>
                  <a:pt x="1310" y="18007"/>
                  <a:pt x="1319" y="17987"/>
                </a:cubicBezTo>
                <a:cubicBezTo>
                  <a:pt x="1413" y="17780"/>
                  <a:pt x="1536" y="17569"/>
                  <a:pt x="1705" y="17323"/>
                </a:cubicBezTo>
                <a:cubicBezTo>
                  <a:pt x="1723" y="17298"/>
                  <a:pt x="1717" y="17263"/>
                  <a:pt x="1691" y="17246"/>
                </a:cubicBezTo>
                <a:cubicBezTo>
                  <a:pt x="1681" y="17239"/>
                  <a:pt x="1670" y="17236"/>
                  <a:pt x="1659" y="17236"/>
                </a:cubicBezTo>
                <a:close/>
                <a:moveTo>
                  <a:pt x="1050" y="18652"/>
                </a:moveTo>
                <a:cubicBezTo>
                  <a:pt x="1023" y="18652"/>
                  <a:pt x="999" y="18673"/>
                  <a:pt x="996" y="18700"/>
                </a:cubicBezTo>
                <a:cubicBezTo>
                  <a:pt x="984" y="18795"/>
                  <a:pt x="978" y="18893"/>
                  <a:pt x="978" y="18989"/>
                </a:cubicBezTo>
                <a:cubicBezTo>
                  <a:pt x="978" y="19154"/>
                  <a:pt x="996" y="19324"/>
                  <a:pt x="1030" y="19493"/>
                </a:cubicBezTo>
                <a:cubicBezTo>
                  <a:pt x="1035" y="19519"/>
                  <a:pt x="1058" y="19537"/>
                  <a:pt x="1084" y="19537"/>
                </a:cubicBezTo>
                <a:cubicBezTo>
                  <a:pt x="1088" y="19537"/>
                  <a:pt x="1092" y="19537"/>
                  <a:pt x="1095" y="19536"/>
                </a:cubicBezTo>
                <a:cubicBezTo>
                  <a:pt x="1125" y="19529"/>
                  <a:pt x="1144" y="19500"/>
                  <a:pt x="1139" y="19470"/>
                </a:cubicBezTo>
                <a:cubicBezTo>
                  <a:pt x="1106" y="19309"/>
                  <a:pt x="1089" y="19147"/>
                  <a:pt x="1089" y="18989"/>
                </a:cubicBezTo>
                <a:cubicBezTo>
                  <a:pt x="1089" y="18897"/>
                  <a:pt x="1095" y="18804"/>
                  <a:pt x="1106" y="18714"/>
                </a:cubicBezTo>
                <a:cubicBezTo>
                  <a:pt x="1110" y="18683"/>
                  <a:pt x="1088" y="18655"/>
                  <a:pt x="1058" y="18652"/>
                </a:cubicBezTo>
                <a:cubicBezTo>
                  <a:pt x="1055" y="18652"/>
                  <a:pt x="1053" y="18652"/>
                  <a:pt x="1050" y="18652"/>
                </a:cubicBezTo>
                <a:close/>
                <a:moveTo>
                  <a:pt x="1342" y="20158"/>
                </a:moveTo>
                <a:cubicBezTo>
                  <a:pt x="1333" y="20158"/>
                  <a:pt x="1324" y="20160"/>
                  <a:pt x="1316" y="20164"/>
                </a:cubicBezTo>
                <a:cubicBezTo>
                  <a:pt x="1290" y="20178"/>
                  <a:pt x="1278" y="20211"/>
                  <a:pt x="1292" y="20239"/>
                </a:cubicBezTo>
                <a:cubicBezTo>
                  <a:pt x="1408" y="20468"/>
                  <a:pt x="1553" y="20690"/>
                  <a:pt x="1724" y="20899"/>
                </a:cubicBezTo>
                <a:cubicBezTo>
                  <a:pt x="1735" y="20912"/>
                  <a:pt x="1751" y="20919"/>
                  <a:pt x="1767" y="20919"/>
                </a:cubicBezTo>
                <a:cubicBezTo>
                  <a:pt x="1779" y="20919"/>
                  <a:pt x="1792" y="20915"/>
                  <a:pt x="1802" y="20906"/>
                </a:cubicBezTo>
                <a:cubicBezTo>
                  <a:pt x="1826" y="20887"/>
                  <a:pt x="1829" y="20852"/>
                  <a:pt x="1810" y="20828"/>
                </a:cubicBezTo>
                <a:cubicBezTo>
                  <a:pt x="1644" y="20626"/>
                  <a:pt x="1503" y="20411"/>
                  <a:pt x="1391" y="20188"/>
                </a:cubicBezTo>
                <a:cubicBezTo>
                  <a:pt x="1381" y="20169"/>
                  <a:pt x="1362" y="20158"/>
                  <a:pt x="1342" y="20158"/>
                </a:cubicBezTo>
                <a:close/>
                <a:moveTo>
                  <a:pt x="2317" y="21356"/>
                </a:moveTo>
                <a:cubicBezTo>
                  <a:pt x="2301" y="21356"/>
                  <a:pt x="2285" y="21363"/>
                  <a:pt x="2275" y="21376"/>
                </a:cubicBezTo>
                <a:cubicBezTo>
                  <a:pt x="2255" y="21401"/>
                  <a:pt x="2258" y="21435"/>
                  <a:pt x="2283" y="21455"/>
                </a:cubicBezTo>
                <a:cubicBezTo>
                  <a:pt x="2343" y="21505"/>
                  <a:pt x="2405" y="21552"/>
                  <a:pt x="2468" y="21596"/>
                </a:cubicBezTo>
                <a:cubicBezTo>
                  <a:pt x="2617" y="21703"/>
                  <a:pt x="2776" y="21803"/>
                  <a:pt x="2938" y="21891"/>
                </a:cubicBezTo>
                <a:cubicBezTo>
                  <a:pt x="2946" y="21895"/>
                  <a:pt x="2955" y="21898"/>
                  <a:pt x="2965" y="21898"/>
                </a:cubicBezTo>
                <a:cubicBezTo>
                  <a:pt x="2984" y="21898"/>
                  <a:pt x="3003" y="21888"/>
                  <a:pt x="3014" y="21869"/>
                </a:cubicBezTo>
                <a:cubicBezTo>
                  <a:pt x="3028" y="21842"/>
                  <a:pt x="3018" y="21809"/>
                  <a:pt x="2991" y="21794"/>
                </a:cubicBezTo>
                <a:cubicBezTo>
                  <a:pt x="2833" y="21707"/>
                  <a:pt x="2678" y="21610"/>
                  <a:pt x="2533" y="21506"/>
                </a:cubicBezTo>
                <a:cubicBezTo>
                  <a:pt x="2471" y="21462"/>
                  <a:pt x="2411" y="21416"/>
                  <a:pt x="2352" y="21369"/>
                </a:cubicBezTo>
                <a:cubicBezTo>
                  <a:pt x="2342" y="21360"/>
                  <a:pt x="2330" y="21356"/>
                  <a:pt x="2317" y="21356"/>
                </a:cubicBezTo>
                <a:close/>
                <a:moveTo>
                  <a:pt x="3675" y="22101"/>
                </a:moveTo>
                <a:cubicBezTo>
                  <a:pt x="3653" y="22101"/>
                  <a:pt x="3631" y="22115"/>
                  <a:pt x="3623" y="22138"/>
                </a:cubicBezTo>
                <a:cubicBezTo>
                  <a:pt x="3613" y="22167"/>
                  <a:pt x="3628" y="22199"/>
                  <a:pt x="3657" y="22209"/>
                </a:cubicBezTo>
                <a:cubicBezTo>
                  <a:pt x="3905" y="22295"/>
                  <a:pt x="4161" y="22360"/>
                  <a:pt x="4420" y="22404"/>
                </a:cubicBezTo>
                <a:cubicBezTo>
                  <a:pt x="4423" y="22405"/>
                  <a:pt x="4425" y="22405"/>
                  <a:pt x="4428" y="22405"/>
                </a:cubicBezTo>
                <a:cubicBezTo>
                  <a:pt x="4455" y="22405"/>
                  <a:pt x="4478" y="22386"/>
                  <a:pt x="4484" y="22359"/>
                </a:cubicBezTo>
                <a:cubicBezTo>
                  <a:pt x="4489" y="22328"/>
                  <a:pt x="4468" y="22299"/>
                  <a:pt x="4438" y="22295"/>
                </a:cubicBezTo>
                <a:cubicBezTo>
                  <a:pt x="4186" y="22251"/>
                  <a:pt x="3936" y="22187"/>
                  <a:pt x="3693" y="22104"/>
                </a:cubicBezTo>
                <a:cubicBezTo>
                  <a:pt x="3687" y="22102"/>
                  <a:pt x="3681" y="22101"/>
                  <a:pt x="3675" y="22101"/>
                </a:cubicBezTo>
                <a:close/>
                <a:moveTo>
                  <a:pt x="5978" y="22297"/>
                </a:moveTo>
                <a:cubicBezTo>
                  <a:pt x="5975" y="22297"/>
                  <a:pt x="5972" y="22298"/>
                  <a:pt x="5969" y="22298"/>
                </a:cubicBezTo>
                <a:cubicBezTo>
                  <a:pt x="5723" y="22340"/>
                  <a:pt x="5471" y="22361"/>
                  <a:pt x="5218" y="22361"/>
                </a:cubicBezTo>
                <a:lnTo>
                  <a:pt x="5203" y="22361"/>
                </a:lnTo>
                <a:cubicBezTo>
                  <a:pt x="5172" y="22361"/>
                  <a:pt x="5147" y="22386"/>
                  <a:pt x="5147" y="22417"/>
                </a:cubicBezTo>
                <a:cubicBezTo>
                  <a:pt x="5147" y="22447"/>
                  <a:pt x="5172" y="22472"/>
                  <a:pt x="5203" y="22472"/>
                </a:cubicBezTo>
                <a:lnTo>
                  <a:pt x="5218" y="22472"/>
                </a:lnTo>
                <a:cubicBezTo>
                  <a:pt x="5476" y="22472"/>
                  <a:pt x="5736" y="22451"/>
                  <a:pt x="5987" y="22407"/>
                </a:cubicBezTo>
                <a:cubicBezTo>
                  <a:pt x="6017" y="22402"/>
                  <a:pt x="6038" y="22373"/>
                  <a:pt x="6033" y="22343"/>
                </a:cubicBezTo>
                <a:cubicBezTo>
                  <a:pt x="6028" y="22316"/>
                  <a:pt x="6004" y="22297"/>
                  <a:pt x="5978" y="22297"/>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3" name="Google Shape;253;p9"/>
          <p:cNvSpPr/>
          <p:nvPr/>
        </p:nvSpPr>
        <p:spPr>
          <a:xfrm rot="-3264252">
            <a:off x="341142" y="1076625"/>
            <a:ext cx="706367" cy="165492"/>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4915255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254"/>
        <p:cNvGrpSpPr/>
        <p:nvPr/>
      </p:nvGrpSpPr>
      <p:grpSpPr>
        <a:xfrm>
          <a:off x="0" y="0"/>
          <a:ext cx="0" cy="0"/>
          <a:chOff x="0" y="0"/>
          <a:chExt cx="0" cy="0"/>
        </a:xfrm>
      </p:grpSpPr>
      <p:sp>
        <p:nvSpPr>
          <p:cNvPr id="255" name="Google Shape;255;p10"/>
          <p:cNvSpPr txBox="1">
            <a:spLocks noGrp="1"/>
          </p:cNvSpPr>
          <p:nvPr>
            <p:ph type="title"/>
          </p:nvPr>
        </p:nvSpPr>
        <p:spPr>
          <a:xfrm>
            <a:off x="1095567" y="4943967"/>
            <a:ext cx="3841600" cy="9652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a:solidFill>
                  <a:schemeClr val="dk1"/>
                </a:solidFill>
              </a:defRPr>
            </a:lvl2pPr>
            <a:lvl3pPr lvl="2" rtl="0">
              <a:spcBef>
                <a:spcPts val="0"/>
              </a:spcBef>
              <a:spcAft>
                <a:spcPts val="0"/>
              </a:spcAft>
              <a:buClr>
                <a:schemeClr val="dk1"/>
              </a:buClr>
              <a:buSzPts val="2800"/>
              <a:buNone/>
              <a:defRPr>
                <a:solidFill>
                  <a:schemeClr val="dk1"/>
                </a:solidFill>
              </a:defRPr>
            </a:lvl3pPr>
            <a:lvl4pPr lvl="3" rtl="0">
              <a:spcBef>
                <a:spcPts val="0"/>
              </a:spcBef>
              <a:spcAft>
                <a:spcPts val="0"/>
              </a:spcAft>
              <a:buClr>
                <a:schemeClr val="dk1"/>
              </a:buClr>
              <a:buSzPts val="2800"/>
              <a:buNone/>
              <a:defRPr>
                <a:solidFill>
                  <a:schemeClr val="dk1"/>
                </a:solidFill>
              </a:defRPr>
            </a:lvl4pPr>
            <a:lvl5pPr lvl="4" rtl="0">
              <a:spcBef>
                <a:spcPts val="0"/>
              </a:spcBef>
              <a:spcAft>
                <a:spcPts val="0"/>
              </a:spcAft>
              <a:buClr>
                <a:schemeClr val="dk1"/>
              </a:buClr>
              <a:buSzPts val="2800"/>
              <a:buNone/>
              <a:defRPr>
                <a:solidFill>
                  <a:schemeClr val="dk1"/>
                </a:solidFill>
              </a:defRPr>
            </a:lvl5pPr>
            <a:lvl6pPr lvl="5" rtl="0">
              <a:spcBef>
                <a:spcPts val="0"/>
              </a:spcBef>
              <a:spcAft>
                <a:spcPts val="0"/>
              </a:spcAft>
              <a:buClr>
                <a:schemeClr val="dk1"/>
              </a:buClr>
              <a:buSzPts val="2800"/>
              <a:buNone/>
              <a:defRPr>
                <a:solidFill>
                  <a:schemeClr val="dk1"/>
                </a:solidFill>
              </a:defRPr>
            </a:lvl6pPr>
            <a:lvl7pPr lvl="6" rtl="0">
              <a:spcBef>
                <a:spcPts val="0"/>
              </a:spcBef>
              <a:spcAft>
                <a:spcPts val="0"/>
              </a:spcAft>
              <a:buClr>
                <a:schemeClr val="dk1"/>
              </a:buClr>
              <a:buSzPts val="2800"/>
              <a:buNone/>
              <a:defRPr>
                <a:solidFill>
                  <a:schemeClr val="dk1"/>
                </a:solidFill>
              </a:defRPr>
            </a:lvl7pPr>
            <a:lvl8pPr lvl="7" rtl="0">
              <a:spcBef>
                <a:spcPts val="0"/>
              </a:spcBef>
              <a:spcAft>
                <a:spcPts val="0"/>
              </a:spcAft>
              <a:buClr>
                <a:schemeClr val="dk1"/>
              </a:buClr>
              <a:buSzPts val="2800"/>
              <a:buNone/>
              <a:defRPr>
                <a:solidFill>
                  <a:schemeClr val="dk1"/>
                </a:solidFill>
              </a:defRPr>
            </a:lvl8pPr>
            <a:lvl9pPr lvl="8" rtl="0">
              <a:spcBef>
                <a:spcPts val="0"/>
              </a:spcBef>
              <a:spcAft>
                <a:spcPts val="0"/>
              </a:spcAft>
              <a:buClr>
                <a:schemeClr val="dk1"/>
              </a:buClr>
              <a:buSzPts val="2800"/>
              <a:buNone/>
              <a:defRPr>
                <a:solidFill>
                  <a:schemeClr val="dk1"/>
                </a:solidFill>
              </a:defRPr>
            </a:lvl9pPr>
          </a:lstStyle>
          <a:p>
            <a:endParaRPr/>
          </a:p>
        </p:txBody>
      </p:sp>
      <p:sp>
        <p:nvSpPr>
          <p:cNvPr id="256" name="Google Shape;256;p10"/>
          <p:cNvSpPr/>
          <p:nvPr/>
        </p:nvSpPr>
        <p:spPr>
          <a:xfrm>
            <a:off x="7703398" y="-1264641"/>
            <a:ext cx="5483636" cy="3741264"/>
          </a:xfrm>
          <a:custGeom>
            <a:avLst/>
            <a:gdLst/>
            <a:ahLst/>
            <a:cxnLst/>
            <a:rect l="l" t="t" r="r" b="b"/>
            <a:pathLst>
              <a:path w="166828" h="113820" extrusionOk="0">
                <a:moveTo>
                  <a:pt x="37921" y="1"/>
                </a:moveTo>
                <a:cubicBezTo>
                  <a:pt x="36836" y="1"/>
                  <a:pt x="35541" y="330"/>
                  <a:pt x="34305" y="1407"/>
                </a:cubicBezTo>
                <a:cubicBezTo>
                  <a:pt x="23972" y="10416"/>
                  <a:pt x="8738" y="14467"/>
                  <a:pt x="4398" y="27982"/>
                </a:cubicBezTo>
                <a:cubicBezTo>
                  <a:pt x="0" y="41680"/>
                  <a:pt x="7520" y="58250"/>
                  <a:pt x="21045" y="63486"/>
                </a:cubicBezTo>
                <a:cubicBezTo>
                  <a:pt x="22997" y="64243"/>
                  <a:pt x="25102" y="64731"/>
                  <a:pt x="27186" y="64731"/>
                </a:cubicBezTo>
                <a:cubicBezTo>
                  <a:pt x="28926" y="64731"/>
                  <a:pt x="30652" y="64391"/>
                  <a:pt x="32263" y="63581"/>
                </a:cubicBezTo>
                <a:cubicBezTo>
                  <a:pt x="35432" y="61989"/>
                  <a:pt x="37547" y="59068"/>
                  <a:pt x="39281" y="56069"/>
                </a:cubicBezTo>
                <a:cubicBezTo>
                  <a:pt x="41088" y="52945"/>
                  <a:pt x="42569" y="49589"/>
                  <a:pt x="44777" y="46713"/>
                </a:cubicBezTo>
                <a:cubicBezTo>
                  <a:pt x="46806" y="44071"/>
                  <a:pt x="49700" y="42214"/>
                  <a:pt x="52852" y="41193"/>
                </a:cubicBezTo>
                <a:cubicBezTo>
                  <a:pt x="54502" y="40658"/>
                  <a:pt x="56271" y="40357"/>
                  <a:pt x="58033" y="40357"/>
                </a:cubicBezTo>
                <a:cubicBezTo>
                  <a:pt x="59582" y="40357"/>
                  <a:pt x="61125" y="40589"/>
                  <a:pt x="62577" y="41099"/>
                </a:cubicBezTo>
                <a:cubicBezTo>
                  <a:pt x="65894" y="42264"/>
                  <a:pt x="68169" y="44781"/>
                  <a:pt x="69461" y="48008"/>
                </a:cubicBezTo>
                <a:cubicBezTo>
                  <a:pt x="70920" y="51651"/>
                  <a:pt x="71214" y="55625"/>
                  <a:pt x="72500" y="59321"/>
                </a:cubicBezTo>
                <a:cubicBezTo>
                  <a:pt x="73761" y="62945"/>
                  <a:pt x="76246" y="66870"/>
                  <a:pt x="80098" y="68098"/>
                </a:cubicBezTo>
                <a:cubicBezTo>
                  <a:pt x="80924" y="68361"/>
                  <a:pt x="81738" y="68476"/>
                  <a:pt x="82539" y="68476"/>
                </a:cubicBezTo>
                <a:cubicBezTo>
                  <a:pt x="84915" y="68476"/>
                  <a:pt x="87181" y="67468"/>
                  <a:pt x="89338" y="66338"/>
                </a:cubicBezTo>
                <a:cubicBezTo>
                  <a:pt x="91372" y="65273"/>
                  <a:pt x="93666" y="63918"/>
                  <a:pt x="96008" y="63918"/>
                </a:cubicBezTo>
                <a:cubicBezTo>
                  <a:pt x="96706" y="63918"/>
                  <a:pt x="97408" y="64039"/>
                  <a:pt x="98109" y="64323"/>
                </a:cubicBezTo>
                <a:cubicBezTo>
                  <a:pt x="101824" y="65830"/>
                  <a:pt x="103218" y="70593"/>
                  <a:pt x="104170" y="74096"/>
                </a:cubicBezTo>
                <a:cubicBezTo>
                  <a:pt x="105294" y="78232"/>
                  <a:pt x="106341" y="82392"/>
                  <a:pt x="107639" y="86478"/>
                </a:cubicBezTo>
                <a:cubicBezTo>
                  <a:pt x="110173" y="94464"/>
                  <a:pt x="113842" y="102270"/>
                  <a:pt x="120376" y="107758"/>
                </a:cubicBezTo>
                <a:cubicBezTo>
                  <a:pt x="124773" y="111451"/>
                  <a:pt x="130232" y="113819"/>
                  <a:pt x="135852" y="113819"/>
                </a:cubicBezTo>
                <a:cubicBezTo>
                  <a:pt x="137764" y="113819"/>
                  <a:pt x="139695" y="113545"/>
                  <a:pt x="141609" y="112956"/>
                </a:cubicBezTo>
                <a:cubicBezTo>
                  <a:pt x="148075" y="110966"/>
                  <a:pt x="152915" y="105717"/>
                  <a:pt x="156292" y="100059"/>
                </a:cubicBezTo>
                <a:cubicBezTo>
                  <a:pt x="159974" y="93886"/>
                  <a:pt x="162303" y="87008"/>
                  <a:pt x="164024" y="80059"/>
                </a:cubicBezTo>
                <a:cubicBezTo>
                  <a:pt x="165781" y="72965"/>
                  <a:pt x="166828" y="65469"/>
                  <a:pt x="165704" y="58187"/>
                </a:cubicBezTo>
                <a:cubicBezTo>
                  <a:pt x="164530" y="50572"/>
                  <a:pt x="160681" y="43928"/>
                  <a:pt x="154464" y="39322"/>
                </a:cubicBezTo>
                <a:cubicBezTo>
                  <a:pt x="147232" y="33964"/>
                  <a:pt x="138199" y="31294"/>
                  <a:pt x="129697" y="28706"/>
                </a:cubicBezTo>
                <a:cubicBezTo>
                  <a:pt x="120365" y="25866"/>
                  <a:pt x="110897" y="23505"/>
                  <a:pt x="101432" y="21160"/>
                </a:cubicBezTo>
                <a:cubicBezTo>
                  <a:pt x="82523" y="16474"/>
                  <a:pt x="63390" y="11839"/>
                  <a:pt x="45718" y="3432"/>
                </a:cubicBezTo>
                <a:cubicBezTo>
                  <a:pt x="43955" y="2593"/>
                  <a:pt x="42210" y="1715"/>
                  <a:pt x="40486" y="799"/>
                </a:cubicBezTo>
                <a:cubicBezTo>
                  <a:pt x="40674" y="722"/>
                  <a:pt x="39528" y="1"/>
                  <a:pt x="37921" y="1"/>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3377269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257"/>
        <p:cNvGrpSpPr/>
        <p:nvPr/>
      </p:nvGrpSpPr>
      <p:grpSpPr>
        <a:xfrm>
          <a:off x="0" y="0"/>
          <a:ext cx="0" cy="0"/>
          <a:chOff x="0" y="0"/>
          <a:chExt cx="0" cy="0"/>
        </a:xfrm>
      </p:grpSpPr>
      <p:sp>
        <p:nvSpPr>
          <p:cNvPr id="258" name="Google Shape;258;p11"/>
          <p:cNvSpPr/>
          <p:nvPr/>
        </p:nvSpPr>
        <p:spPr>
          <a:xfrm rot="10800000">
            <a:off x="-210471" y="5519621"/>
            <a:ext cx="3564955" cy="1747847"/>
          </a:xfrm>
          <a:custGeom>
            <a:avLst/>
            <a:gdLst/>
            <a:ahLst/>
            <a:cxnLst/>
            <a:rect l="l" t="t" r="r" b="b"/>
            <a:pathLst>
              <a:path w="16766" h="8220" extrusionOk="0">
                <a:moveTo>
                  <a:pt x="16619" y="0"/>
                </a:moveTo>
                <a:lnTo>
                  <a:pt x="1" y="306"/>
                </a:lnTo>
                <a:cubicBezTo>
                  <a:pt x="61" y="421"/>
                  <a:pt x="130" y="530"/>
                  <a:pt x="209" y="629"/>
                </a:cubicBezTo>
                <a:cubicBezTo>
                  <a:pt x="561" y="1077"/>
                  <a:pt x="1090" y="1341"/>
                  <a:pt x="1620" y="1341"/>
                </a:cubicBezTo>
                <a:cubicBezTo>
                  <a:pt x="1653" y="1341"/>
                  <a:pt x="1687" y="1340"/>
                  <a:pt x="1720" y="1338"/>
                </a:cubicBezTo>
                <a:cubicBezTo>
                  <a:pt x="2137" y="1311"/>
                  <a:pt x="2547" y="1128"/>
                  <a:pt x="2959" y="1128"/>
                </a:cubicBezTo>
                <a:cubicBezTo>
                  <a:pt x="3033" y="1128"/>
                  <a:pt x="3106" y="1133"/>
                  <a:pt x="3180" y="1147"/>
                </a:cubicBezTo>
                <a:cubicBezTo>
                  <a:pt x="3277" y="1165"/>
                  <a:pt x="3367" y="1194"/>
                  <a:pt x="3455" y="1233"/>
                </a:cubicBezTo>
                <a:cubicBezTo>
                  <a:pt x="3474" y="1242"/>
                  <a:pt x="3493" y="1250"/>
                  <a:pt x="3511" y="1261"/>
                </a:cubicBezTo>
                <a:lnTo>
                  <a:pt x="3512" y="1261"/>
                </a:lnTo>
                <a:cubicBezTo>
                  <a:pt x="4178" y="1599"/>
                  <a:pt x="4587" y="2502"/>
                  <a:pt x="5216" y="2997"/>
                </a:cubicBezTo>
                <a:cubicBezTo>
                  <a:pt x="5642" y="3331"/>
                  <a:pt x="6137" y="3458"/>
                  <a:pt x="6653" y="3458"/>
                </a:cubicBezTo>
                <a:cubicBezTo>
                  <a:pt x="7281" y="3458"/>
                  <a:pt x="7939" y="3268"/>
                  <a:pt x="8534" y="3032"/>
                </a:cubicBezTo>
                <a:cubicBezTo>
                  <a:pt x="9061" y="2823"/>
                  <a:pt x="9606" y="2582"/>
                  <a:pt x="10155" y="2582"/>
                </a:cubicBezTo>
                <a:cubicBezTo>
                  <a:pt x="10271" y="2582"/>
                  <a:pt x="10386" y="2593"/>
                  <a:pt x="10502" y="2617"/>
                </a:cubicBezTo>
                <a:cubicBezTo>
                  <a:pt x="11491" y="2819"/>
                  <a:pt x="12129" y="3901"/>
                  <a:pt x="12548" y="4929"/>
                </a:cubicBezTo>
                <a:cubicBezTo>
                  <a:pt x="12966" y="5958"/>
                  <a:pt x="13334" y="7102"/>
                  <a:pt x="14165" y="7742"/>
                </a:cubicBezTo>
                <a:cubicBezTo>
                  <a:pt x="14587" y="8068"/>
                  <a:pt x="15094" y="8220"/>
                  <a:pt x="15606" y="8220"/>
                </a:cubicBezTo>
                <a:cubicBezTo>
                  <a:pt x="16002" y="8220"/>
                  <a:pt x="16401" y="8129"/>
                  <a:pt x="16766" y="7956"/>
                </a:cubicBezTo>
                <a:lnTo>
                  <a:pt x="16619" y="0"/>
                </a:lnTo>
                <a:close/>
              </a:path>
            </a:pathLst>
          </a:custGeom>
          <a:solidFill>
            <a:srgbClr val="CCB1FE">
              <a:alpha val="4860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9" name="Google Shape;259;p11"/>
          <p:cNvSpPr/>
          <p:nvPr/>
        </p:nvSpPr>
        <p:spPr>
          <a:xfrm rot="10800000">
            <a:off x="-912684" y="-609162"/>
            <a:ext cx="3047413" cy="5553771"/>
          </a:xfrm>
          <a:custGeom>
            <a:avLst/>
            <a:gdLst/>
            <a:ahLst/>
            <a:cxnLst/>
            <a:rect l="l" t="t" r="r" b="b"/>
            <a:pathLst>
              <a:path w="14332" h="26119" extrusionOk="0">
                <a:moveTo>
                  <a:pt x="12104" y="0"/>
                </a:moveTo>
                <a:cubicBezTo>
                  <a:pt x="11836" y="0"/>
                  <a:pt x="11579" y="100"/>
                  <a:pt x="11338" y="207"/>
                </a:cubicBezTo>
                <a:cubicBezTo>
                  <a:pt x="11049" y="335"/>
                  <a:pt x="10764" y="475"/>
                  <a:pt x="10478" y="610"/>
                </a:cubicBezTo>
                <a:cubicBezTo>
                  <a:pt x="9890" y="885"/>
                  <a:pt x="9294" y="1149"/>
                  <a:pt x="8713" y="1440"/>
                </a:cubicBezTo>
                <a:cubicBezTo>
                  <a:pt x="8495" y="1549"/>
                  <a:pt x="8298" y="1691"/>
                  <a:pt x="8201" y="1922"/>
                </a:cubicBezTo>
                <a:cubicBezTo>
                  <a:pt x="8095" y="2174"/>
                  <a:pt x="8110" y="2467"/>
                  <a:pt x="8106" y="2735"/>
                </a:cubicBezTo>
                <a:cubicBezTo>
                  <a:pt x="8097" y="3377"/>
                  <a:pt x="8121" y="4019"/>
                  <a:pt x="8176" y="4658"/>
                </a:cubicBezTo>
                <a:cubicBezTo>
                  <a:pt x="8228" y="5277"/>
                  <a:pt x="8331" y="5899"/>
                  <a:pt x="8283" y="6521"/>
                </a:cubicBezTo>
                <a:cubicBezTo>
                  <a:pt x="8242" y="7056"/>
                  <a:pt x="8055" y="7556"/>
                  <a:pt x="7761" y="8004"/>
                </a:cubicBezTo>
                <a:cubicBezTo>
                  <a:pt x="7173" y="8897"/>
                  <a:pt x="6276" y="9476"/>
                  <a:pt x="5434" y="10099"/>
                </a:cubicBezTo>
                <a:cubicBezTo>
                  <a:pt x="5008" y="10415"/>
                  <a:pt x="4600" y="10769"/>
                  <a:pt x="4338" y="11238"/>
                </a:cubicBezTo>
                <a:cubicBezTo>
                  <a:pt x="4078" y="11703"/>
                  <a:pt x="3973" y="12231"/>
                  <a:pt x="3932" y="12758"/>
                </a:cubicBezTo>
                <a:cubicBezTo>
                  <a:pt x="3854" y="13776"/>
                  <a:pt x="4023" y="14819"/>
                  <a:pt x="3717" y="15812"/>
                </a:cubicBezTo>
                <a:cubicBezTo>
                  <a:pt x="3574" y="16273"/>
                  <a:pt x="3319" y="16702"/>
                  <a:pt x="2917" y="16981"/>
                </a:cubicBezTo>
                <a:cubicBezTo>
                  <a:pt x="2489" y="17279"/>
                  <a:pt x="1977" y="17419"/>
                  <a:pt x="1536" y="17694"/>
                </a:cubicBezTo>
                <a:cubicBezTo>
                  <a:pt x="639" y="18252"/>
                  <a:pt x="327" y="19323"/>
                  <a:pt x="152" y="20304"/>
                </a:cubicBezTo>
                <a:cubicBezTo>
                  <a:pt x="48" y="20891"/>
                  <a:pt x="1" y="21500"/>
                  <a:pt x="140" y="22087"/>
                </a:cubicBezTo>
                <a:cubicBezTo>
                  <a:pt x="259" y="22589"/>
                  <a:pt x="523" y="23040"/>
                  <a:pt x="855" y="23429"/>
                </a:cubicBezTo>
                <a:cubicBezTo>
                  <a:pt x="1544" y="24236"/>
                  <a:pt x="3187" y="24329"/>
                  <a:pt x="3333" y="25366"/>
                </a:cubicBezTo>
                <a:cubicBezTo>
                  <a:pt x="3413" y="25937"/>
                  <a:pt x="4213" y="26116"/>
                  <a:pt x="4450" y="26116"/>
                </a:cubicBezTo>
                <a:cubicBezTo>
                  <a:pt x="4499" y="26116"/>
                  <a:pt x="4524" y="26108"/>
                  <a:pt x="4512" y="26094"/>
                </a:cubicBezTo>
                <a:lnTo>
                  <a:pt x="4512" y="26094"/>
                </a:lnTo>
                <a:cubicBezTo>
                  <a:pt x="5752" y="26098"/>
                  <a:pt x="6992" y="26103"/>
                  <a:pt x="8231" y="26108"/>
                </a:cubicBezTo>
                <a:cubicBezTo>
                  <a:pt x="8884" y="26110"/>
                  <a:pt x="9536" y="26113"/>
                  <a:pt x="10188" y="26115"/>
                </a:cubicBezTo>
                <a:cubicBezTo>
                  <a:pt x="10509" y="26116"/>
                  <a:pt x="10831" y="26117"/>
                  <a:pt x="11153" y="26118"/>
                </a:cubicBezTo>
                <a:cubicBezTo>
                  <a:pt x="11181" y="26118"/>
                  <a:pt x="11210" y="26118"/>
                  <a:pt x="11238" y="26118"/>
                </a:cubicBezTo>
                <a:cubicBezTo>
                  <a:pt x="11502" y="26118"/>
                  <a:pt x="11768" y="26112"/>
                  <a:pt x="12030" y="26066"/>
                </a:cubicBezTo>
                <a:cubicBezTo>
                  <a:pt x="12510" y="25980"/>
                  <a:pt x="12981" y="25708"/>
                  <a:pt x="13161" y="25232"/>
                </a:cubicBezTo>
                <a:cubicBezTo>
                  <a:pt x="13200" y="25130"/>
                  <a:pt x="13224" y="25017"/>
                  <a:pt x="13222" y="24907"/>
                </a:cubicBezTo>
                <a:cubicBezTo>
                  <a:pt x="13220" y="24778"/>
                  <a:pt x="13107" y="24687"/>
                  <a:pt x="13042" y="24582"/>
                </a:cubicBezTo>
                <a:cubicBezTo>
                  <a:pt x="12914" y="24378"/>
                  <a:pt x="12829" y="24154"/>
                  <a:pt x="12777" y="23918"/>
                </a:cubicBezTo>
                <a:cubicBezTo>
                  <a:pt x="12667" y="23424"/>
                  <a:pt x="12700" y="22903"/>
                  <a:pt x="12760" y="22402"/>
                </a:cubicBezTo>
                <a:cubicBezTo>
                  <a:pt x="12825" y="21856"/>
                  <a:pt x="12928" y="21313"/>
                  <a:pt x="12991" y="20766"/>
                </a:cubicBezTo>
                <a:cubicBezTo>
                  <a:pt x="13138" y="19498"/>
                  <a:pt x="13165" y="18220"/>
                  <a:pt x="13259" y="16947"/>
                </a:cubicBezTo>
                <a:cubicBezTo>
                  <a:pt x="13306" y="16306"/>
                  <a:pt x="13371" y="15667"/>
                  <a:pt x="13476" y="15033"/>
                </a:cubicBezTo>
                <a:cubicBezTo>
                  <a:pt x="13580" y="14418"/>
                  <a:pt x="13717" y="13809"/>
                  <a:pt x="13850" y="13199"/>
                </a:cubicBezTo>
                <a:cubicBezTo>
                  <a:pt x="14117" y="11977"/>
                  <a:pt x="14332" y="10761"/>
                  <a:pt x="14312" y="9506"/>
                </a:cubicBezTo>
                <a:cubicBezTo>
                  <a:pt x="14292" y="8213"/>
                  <a:pt x="14104" y="6931"/>
                  <a:pt x="14032" y="5641"/>
                </a:cubicBezTo>
                <a:cubicBezTo>
                  <a:pt x="13973" y="4552"/>
                  <a:pt x="14026" y="3448"/>
                  <a:pt x="13821" y="2371"/>
                </a:cubicBezTo>
                <a:cubicBezTo>
                  <a:pt x="13723" y="1854"/>
                  <a:pt x="13559" y="1346"/>
                  <a:pt x="13296" y="889"/>
                </a:cubicBezTo>
                <a:cubicBezTo>
                  <a:pt x="13046" y="456"/>
                  <a:pt x="12681" y="18"/>
                  <a:pt x="12141" y="1"/>
                </a:cubicBezTo>
                <a:cubicBezTo>
                  <a:pt x="12128" y="1"/>
                  <a:pt x="12116" y="0"/>
                  <a:pt x="12104" y="0"/>
                </a:cubicBezTo>
                <a:close/>
              </a:path>
            </a:pathLst>
          </a:custGeom>
          <a:solidFill>
            <a:srgbClr val="FF6EA7">
              <a:alpha val="49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0" name="Google Shape;260;p11"/>
          <p:cNvSpPr/>
          <p:nvPr/>
        </p:nvSpPr>
        <p:spPr>
          <a:xfrm rot="10800000">
            <a:off x="9055986" y="-1271413"/>
            <a:ext cx="3453749" cy="2655577"/>
          </a:xfrm>
          <a:custGeom>
            <a:avLst/>
            <a:gdLst/>
            <a:ahLst/>
            <a:cxnLst/>
            <a:rect l="l" t="t" r="r" b="b"/>
            <a:pathLst>
              <a:path w="16243" h="12489" extrusionOk="0">
                <a:moveTo>
                  <a:pt x="3844" y="0"/>
                </a:moveTo>
                <a:cubicBezTo>
                  <a:pt x="3285" y="0"/>
                  <a:pt x="2723" y="148"/>
                  <a:pt x="2228" y="400"/>
                </a:cubicBezTo>
                <a:cubicBezTo>
                  <a:pt x="1280" y="883"/>
                  <a:pt x="590" y="1767"/>
                  <a:pt x="156" y="2720"/>
                </a:cubicBezTo>
                <a:cubicBezTo>
                  <a:pt x="49" y="2956"/>
                  <a:pt x="1" y="3596"/>
                  <a:pt x="54" y="3596"/>
                </a:cubicBezTo>
                <a:cubicBezTo>
                  <a:pt x="57" y="3596"/>
                  <a:pt x="61" y="3593"/>
                  <a:pt x="66" y="3588"/>
                </a:cubicBezTo>
                <a:cubicBezTo>
                  <a:pt x="269" y="4868"/>
                  <a:pt x="1355" y="5759"/>
                  <a:pt x="2294" y="6557"/>
                </a:cubicBezTo>
                <a:cubicBezTo>
                  <a:pt x="3560" y="7632"/>
                  <a:pt x="4723" y="8824"/>
                  <a:pt x="5756" y="10126"/>
                </a:cubicBezTo>
                <a:cubicBezTo>
                  <a:pt x="6340" y="10862"/>
                  <a:pt x="6881" y="11633"/>
                  <a:pt x="7379" y="12430"/>
                </a:cubicBezTo>
                <a:cubicBezTo>
                  <a:pt x="7403" y="12468"/>
                  <a:pt x="7442" y="12488"/>
                  <a:pt x="7481" y="12488"/>
                </a:cubicBezTo>
                <a:cubicBezTo>
                  <a:pt x="7510" y="12488"/>
                  <a:pt x="7539" y="12478"/>
                  <a:pt x="7563" y="12456"/>
                </a:cubicBezTo>
                <a:cubicBezTo>
                  <a:pt x="9372" y="10767"/>
                  <a:pt x="11182" y="9079"/>
                  <a:pt x="12991" y="7391"/>
                </a:cubicBezTo>
                <a:cubicBezTo>
                  <a:pt x="13444" y="6969"/>
                  <a:pt x="13897" y="6547"/>
                  <a:pt x="14348" y="6125"/>
                </a:cubicBezTo>
                <a:cubicBezTo>
                  <a:pt x="14774" y="5728"/>
                  <a:pt x="15224" y="5346"/>
                  <a:pt x="15621" y="4920"/>
                </a:cubicBezTo>
                <a:cubicBezTo>
                  <a:pt x="15956" y="4561"/>
                  <a:pt x="16230" y="4130"/>
                  <a:pt x="16237" y="3625"/>
                </a:cubicBezTo>
                <a:cubicBezTo>
                  <a:pt x="16243" y="3173"/>
                  <a:pt x="16055" y="2737"/>
                  <a:pt x="15772" y="2393"/>
                </a:cubicBezTo>
                <a:cubicBezTo>
                  <a:pt x="15118" y="1597"/>
                  <a:pt x="13969" y="1326"/>
                  <a:pt x="12990" y="1230"/>
                </a:cubicBezTo>
                <a:cubicBezTo>
                  <a:pt x="12782" y="1209"/>
                  <a:pt x="12575" y="1199"/>
                  <a:pt x="12369" y="1199"/>
                </a:cubicBezTo>
                <a:cubicBezTo>
                  <a:pt x="11579" y="1199"/>
                  <a:pt x="10805" y="1344"/>
                  <a:pt x="10046" y="1589"/>
                </a:cubicBezTo>
                <a:cubicBezTo>
                  <a:pt x="9458" y="1779"/>
                  <a:pt x="8842" y="1996"/>
                  <a:pt x="8230" y="1996"/>
                </a:cubicBezTo>
                <a:cubicBezTo>
                  <a:pt x="7924" y="1996"/>
                  <a:pt x="7618" y="1942"/>
                  <a:pt x="7317" y="1801"/>
                </a:cubicBezTo>
                <a:cubicBezTo>
                  <a:pt x="6411" y="1378"/>
                  <a:pt x="5786" y="517"/>
                  <a:pt x="4835" y="170"/>
                </a:cubicBezTo>
                <a:cubicBezTo>
                  <a:pt x="4516" y="54"/>
                  <a:pt x="4181" y="0"/>
                  <a:pt x="3844" y="0"/>
                </a:cubicBezTo>
                <a:close/>
              </a:path>
            </a:pathLst>
          </a:custGeom>
          <a:solidFill>
            <a:srgbClr val="B2F7EF">
              <a:alpha val="497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1" name="Google Shape;261;p11"/>
          <p:cNvSpPr/>
          <p:nvPr/>
        </p:nvSpPr>
        <p:spPr>
          <a:xfrm rot="10800000">
            <a:off x="9850797" y="2125567"/>
            <a:ext cx="2644055" cy="5141899"/>
          </a:xfrm>
          <a:custGeom>
            <a:avLst/>
            <a:gdLst/>
            <a:ahLst/>
            <a:cxnLst/>
            <a:rect l="l" t="t" r="r" b="b"/>
            <a:pathLst>
              <a:path w="12435" h="24182" extrusionOk="0">
                <a:moveTo>
                  <a:pt x="7995" y="0"/>
                </a:moveTo>
                <a:cubicBezTo>
                  <a:pt x="6753" y="0"/>
                  <a:pt x="5507" y="123"/>
                  <a:pt x="4282" y="305"/>
                </a:cubicBezTo>
                <a:cubicBezTo>
                  <a:pt x="3647" y="400"/>
                  <a:pt x="3014" y="509"/>
                  <a:pt x="2384" y="629"/>
                </a:cubicBezTo>
                <a:cubicBezTo>
                  <a:pt x="1767" y="745"/>
                  <a:pt x="1135" y="843"/>
                  <a:pt x="528" y="997"/>
                </a:cubicBezTo>
                <a:cubicBezTo>
                  <a:pt x="284" y="1059"/>
                  <a:pt x="86" y="1199"/>
                  <a:pt x="44" y="1438"/>
                </a:cubicBezTo>
                <a:cubicBezTo>
                  <a:pt x="1" y="1675"/>
                  <a:pt x="98" y="1906"/>
                  <a:pt x="177" y="2128"/>
                </a:cubicBezTo>
                <a:cubicBezTo>
                  <a:pt x="371" y="2674"/>
                  <a:pt x="529" y="3231"/>
                  <a:pt x="657" y="3795"/>
                </a:cubicBezTo>
                <a:cubicBezTo>
                  <a:pt x="1173" y="6076"/>
                  <a:pt x="1176" y="8421"/>
                  <a:pt x="1157" y="10740"/>
                </a:cubicBezTo>
                <a:cubicBezTo>
                  <a:pt x="1137" y="13166"/>
                  <a:pt x="1119" y="15594"/>
                  <a:pt x="956" y="18015"/>
                </a:cubicBezTo>
                <a:cubicBezTo>
                  <a:pt x="873" y="19227"/>
                  <a:pt x="754" y="20438"/>
                  <a:pt x="578" y="21641"/>
                </a:cubicBezTo>
                <a:cubicBezTo>
                  <a:pt x="533" y="21947"/>
                  <a:pt x="484" y="22253"/>
                  <a:pt x="431" y="22559"/>
                </a:cubicBezTo>
                <a:cubicBezTo>
                  <a:pt x="386" y="22822"/>
                  <a:pt x="322" y="23092"/>
                  <a:pt x="343" y="23359"/>
                </a:cubicBezTo>
                <a:cubicBezTo>
                  <a:pt x="374" y="23781"/>
                  <a:pt x="660" y="24173"/>
                  <a:pt x="1161" y="24181"/>
                </a:cubicBezTo>
                <a:cubicBezTo>
                  <a:pt x="1165" y="24181"/>
                  <a:pt x="1169" y="24181"/>
                  <a:pt x="1173" y="24181"/>
                </a:cubicBezTo>
                <a:cubicBezTo>
                  <a:pt x="1371" y="24181"/>
                  <a:pt x="1540" y="24099"/>
                  <a:pt x="1654" y="23951"/>
                </a:cubicBezTo>
                <a:cubicBezTo>
                  <a:pt x="1675" y="23925"/>
                  <a:pt x="1683" y="23898"/>
                  <a:pt x="1682" y="23874"/>
                </a:cubicBezTo>
                <a:lnTo>
                  <a:pt x="1682" y="23874"/>
                </a:lnTo>
                <a:cubicBezTo>
                  <a:pt x="1847" y="23898"/>
                  <a:pt x="2014" y="23909"/>
                  <a:pt x="2180" y="23909"/>
                </a:cubicBezTo>
                <a:cubicBezTo>
                  <a:pt x="2943" y="23909"/>
                  <a:pt x="3699" y="23667"/>
                  <a:pt x="4311" y="23242"/>
                </a:cubicBezTo>
                <a:cubicBezTo>
                  <a:pt x="4708" y="22966"/>
                  <a:pt x="5045" y="22616"/>
                  <a:pt x="5275" y="22211"/>
                </a:cubicBezTo>
                <a:cubicBezTo>
                  <a:pt x="5529" y="21761"/>
                  <a:pt x="5637" y="21258"/>
                  <a:pt x="5672" y="20756"/>
                </a:cubicBezTo>
                <a:cubicBezTo>
                  <a:pt x="5745" y="19694"/>
                  <a:pt x="5474" y="18600"/>
                  <a:pt x="5753" y="17552"/>
                </a:cubicBezTo>
                <a:cubicBezTo>
                  <a:pt x="5970" y="16734"/>
                  <a:pt x="6573" y="16141"/>
                  <a:pt x="7340" y="15710"/>
                </a:cubicBezTo>
                <a:cubicBezTo>
                  <a:pt x="8075" y="15296"/>
                  <a:pt x="8888" y="15018"/>
                  <a:pt x="9665" y="14682"/>
                </a:cubicBezTo>
                <a:cubicBezTo>
                  <a:pt x="10395" y="14367"/>
                  <a:pt x="11138" y="13992"/>
                  <a:pt x="11650" y="13407"/>
                </a:cubicBezTo>
                <a:cubicBezTo>
                  <a:pt x="12358" y="12597"/>
                  <a:pt x="12435" y="11553"/>
                  <a:pt x="12147" y="10578"/>
                </a:cubicBezTo>
                <a:cubicBezTo>
                  <a:pt x="11808" y="9430"/>
                  <a:pt x="11016" y="8461"/>
                  <a:pt x="10472" y="7396"/>
                </a:cubicBezTo>
                <a:cubicBezTo>
                  <a:pt x="9923" y="6314"/>
                  <a:pt x="9632" y="5096"/>
                  <a:pt x="9791" y="3904"/>
                </a:cubicBezTo>
                <a:cubicBezTo>
                  <a:pt x="9926" y="2896"/>
                  <a:pt x="10412" y="1909"/>
                  <a:pt x="11209" y="1194"/>
                </a:cubicBezTo>
                <a:cubicBezTo>
                  <a:pt x="11406" y="1016"/>
                  <a:pt x="11621" y="858"/>
                  <a:pt x="11854" y="718"/>
                </a:cubicBezTo>
                <a:cubicBezTo>
                  <a:pt x="11960" y="654"/>
                  <a:pt x="11944" y="503"/>
                  <a:pt x="11818" y="468"/>
                </a:cubicBezTo>
                <a:cubicBezTo>
                  <a:pt x="10568" y="132"/>
                  <a:pt x="9284" y="0"/>
                  <a:pt x="7995" y="0"/>
                </a:cubicBezTo>
                <a:close/>
              </a:path>
            </a:pathLst>
          </a:custGeom>
          <a:solidFill>
            <a:srgbClr val="FFE652">
              <a:alpha val="5028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2" name="Google Shape;262;p11"/>
          <p:cNvSpPr txBox="1">
            <a:spLocks noGrp="1"/>
          </p:cNvSpPr>
          <p:nvPr>
            <p:ph type="title" hasCustomPrompt="1"/>
          </p:nvPr>
        </p:nvSpPr>
        <p:spPr>
          <a:xfrm>
            <a:off x="4261467" y="1474833"/>
            <a:ext cx="36692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solidFill>
                  <a:schemeClr val="dk2"/>
                </a:solidFill>
              </a:defRPr>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263" name="Google Shape;263;p11"/>
          <p:cNvSpPr txBox="1">
            <a:spLocks noGrp="1"/>
          </p:cNvSpPr>
          <p:nvPr>
            <p:ph type="title" idx="2"/>
          </p:nvPr>
        </p:nvSpPr>
        <p:spPr>
          <a:xfrm>
            <a:off x="3780133" y="4711600"/>
            <a:ext cx="4632000" cy="71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grpSp>
        <p:nvGrpSpPr>
          <p:cNvPr id="264" name="Google Shape;264;p11"/>
          <p:cNvGrpSpPr/>
          <p:nvPr/>
        </p:nvGrpSpPr>
        <p:grpSpPr>
          <a:xfrm rot="4499945">
            <a:off x="318368" y="6007365"/>
            <a:ext cx="287912" cy="260807"/>
            <a:chOff x="1640475" y="1197075"/>
            <a:chExt cx="55475" cy="50250"/>
          </a:xfrm>
        </p:grpSpPr>
        <p:sp>
          <p:nvSpPr>
            <p:cNvPr id="265" name="Google Shape;265;p11"/>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 name="Google Shape;266;p11"/>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 name="Google Shape;267;p11"/>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68" name="Google Shape;268;p11"/>
          <p:cNvGrpSpPr/>
          <p:nvPr/>
        </p:nvGrpSpPr>
        <p:grpSpPr>
          <a:xfrm rot="5627155">
            <a:off x="744761" y="1396539"/>
            <a:ext cx="356343" cy="322780"/>
            <a:chOff x="1640475" y="1197075"/>
            <a:chExt cx="55475" cy="50250"/>
          </a:xfrm>
        </p:grpSpPr>
        <p:sp>
          <p:nvSpPr>
            <p:cNvPr id="269" name="Google Shape;269;p11"/>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 name="Google Shape;270;p11"/>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1" name="Google Shape;271;p11"/>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72" name="Google Shape;272;p11"/>
          <p:cNvSpPr/>
          <p:nvPr/>
        </p:nvSpPr>
        <p:spPr>
          <a:xfrm rot="9000107" flipH="1">
            <a:off x="2394475" y="428972"/>
            <a:ext cx="820323" cy="192171"/>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3" name="Google Shape;273;p11"/>
          <p:cNvSpPr/>
          <p:nvPr/>
        </p:nvSpPr>
        <p:spPr>
          <a:xfrm rot="5400117" flipH="1">
            <a:off x="11084579" y="5920531"/>
            <a:ext cx="726903" cy="170291"/>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74" name="Google Shape;274;p11"/>
          <p:cNvGrpSpPr/>
          <p:nvPr/>
        </p:nvGrpSpPr>
        <p:grpSpPr>
          <a:xfrm rot="6300044">
            <a:off x="10098769" y="5974496"/>
            <a:ext cx="304804" cy="276115"/>
            <a:chOff x="1640475" y="1197075"/>
            <a:chExt cx="55475" cy="50250"/>
          </a:xfrm>
        </p:grpSpPr>
        <p:sp>
          <p:nvSpPr>
            <p:cNvPr id="275" name="Google Shape;275;p11"/>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 name="Google Shape;276;p11"/>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7" name="Google Shape;277;p11"/>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78" name="Google Shape;278;p11"/>
          <p:cNvSpPr/>
          <p:nvPr/>
        </p:nvSpPr>
        <p:spPr>
          <a:xfrm rot="-1919016">
            <a:off x="11462362" y="61792"/>
            <a:ext cx="1079361" cy="1691235"/>
          </a:xfrm>
          <a:custGeom>
            <a:avLst/>
            <a:gdLst/>
            <a:ahLst/>
            <a:cxnLst/>
            <a:rect l="l" t="t" r="r" b="b"/>
            <a:pathLst>
              <a:path w="14343" h="22473" extrusionOk="0">
                <a:moveTo>
                  <a:pt x="14283" y="0"/>
                </a:moveTo>
                <a:cubicBezTo>
                  <a:pt x="14278" y="0"/>
                  <a:pt x="14274" y="1"/>
                  <a:pt x="14269" y="2"/>
                </a:cubicBezTo>
                <a:cubicBezTo>
                  <a:pt x="14076" y="49"/>
                  <a:pt x="13869" y="90"/>
                  <a:pt x="13618" y="128"/>
                </a:cubicBezTo>
                <a:cubicBezTo>
                  <a:pt x="13588" y="133"/>
                  <a:pt x="13567" y="161"/>
                  <a:pt x="13572" y="192"/>
                </a:cubicBezTo>
                <a:cubicBezTo>
                  <a:pt x="13576" y="219"/>
                  <a:pt x="13599" y="239"/>
                  <a:pt x="13626" y="239"/>
                </a:cubicBezTo>
                <a:cubicBezTo>
                  <a:pt x="13629" y="239"/>
                  <a:pt x="13632" y="238"/>
                  <a:pt x="13635" y="238"/>
                </a:cubicBezTo>
                <a:cubicBezTo>
                  <a:pt x="13889" y="199"/>
                  <a:pt x="14098" y="158"/>
                  <a:pt x="14295" y="110"/>
                </a:cubicBezTo>
                <a:cubicBezTo>
                  <a:pt x="14325" y="102"/>
                  <a:pt x="14343" y="73"/>
                  <a:pt x="14336" y="43"/>
                </a:cubicBezTo>
                <a:cubicBezTo>
                  <a:pt x="14330" y="17"/>
                  <a:pt x="14308" y="0"/>
                  <a:pt x="14283" y="0"/>
                </a:cubicBezTo>
                <a:close/>
                <a:moveTo>
                  <a:pt x="12856" y="233"/>
                </a:moveTo>
                <a:cubicBezTo>
                  <a:pt x="12853" y="233"/>
                  <a:pt x="12851" y="233"/>
                  <a:pt x="12848" y="234"/>
                </a:cubicBezTo>
                <a:cubicBezTo>
                  <a:pt x="12559" y="272"/>
                  <a:pt x="12317" y="308"/>
                  <a:pt x="12076" y="353"/>
                </a:cubicBezTo>
                <a:cubicBezTo>
                  <a:pt x="12046" y="360"/>
                  <a:pt x="12026" y="389"/>
                  <a:pt x="12032" y="419"/>
                </a:cubicBezTo>
                <a:cubicBezTo>
                  <a:pt x="12036" y="445"/>
                  <a:pt x="12060" y="464"/>
                  <a:pt x="12087" y="464"/>
                </a:cubicBezTo>
                <a:cubicBezTo>
                  <a:pt x="12090" y="464"/>
                  <a:pt x="12093" y="464"/>
                  <a:pt x="12096" y="462"/>
                </a:cubicBezTo>
                <a:cubicBezTo>
                  <a:pt x="12336" y="418"/>
                  <a:pt x="12576" y="382"/>
                  <a:pt x="12862" y="345"/>
                </a:cubicBezTo>
                <a:cubicBezTo>
                  <a:pt x="12893" y="341"/>
                  <a:pt x="12915" y="313"/>
                  <a:pt x="12910" y="282"/>
                </a:cubicBezTo>
                <a:cubicBezTo>
                  <a:pt x="12906" y="254"/>
                  <a:pt x="12883" y="233"/>
                  <a:pt x="12856" y="233"/>
                </a:cubicBezTo>
                <a:close/>
                <a:moveTo>
                  <a:pt x="11334" y="548"/>
                </a:moveTo>
                <a:cubicBezTo>
                  <a:pt x="11328" y="548"/>
                  <a:pt x="11321" y="549"/>
                  <a:pt x="11315" y="551"/>
                </a:cubicBezTo>
                <a:cubicBezTo>
                  <a:pt x="11092" y="628"/>
                  <a:pt x="10892" y="718"/>
                  <a:pt x="10705" y="827"/>
                </a:cubicBezTo>
                <a:cubicBezTo>
                  <a:pt x="10670" y="846"/>
                  <a:pt x="10636" y="867"/>
                  <a:pt x="10603" y="888"/>
                </a:cubicBezTo>
                <a:cubicBezTo>
                  <a:pt x="10576" y="905"/>
                  <a:pt x="10569" y="939"/>
                  <a:pt x="10585" y="965"/>
                </a:cubicBezTo>
                <a:cubicBezTo>
                  <a:pt x="10595" y="982"/>
                  <a:pt x="10614" y="991"/>
                  <a:pt x="10632" y="991"/>
                </a:cubicBezTo>
                <a:cubicBezTo>
                  <a:pt x="10642" y="991"/>
                  <a:pt x="10653" y="988"/>
                  <a:pt x="10662" y="983"/>
                </a:cubicBezTo>
                <a:cubicBezTo>
                  <a:pt x="10695" y="962"/>
                  <a:pt x="10728" y="942"/>
                  <a:pt x="10761" y="923"/>
                </a:cubicBezTo>
                <a:cubicBezTo>
                  <a:pt x="10941" y="818"/>
                  <a:pt x="11136" y="731"/>
                  <a:pt x="11352" y="656"/>
                </a:cubicBezTo>
                <a:cubicBezTo>
                  <a:pt x="11382" y="646"/>
                  <a:pt x="11397" y="614"/>
                  <a:pt x="11386" y="585"/>
                </a:cubicBezTo>
                <a:cubicBezTo>
                  <a:pt x="11378" y="563"/>
                  <a:pt x="11357" y="548"/>
                  <a:pt x="11334" y="548"/>
                </a:cubicBezTo>
                <a:close/>
                <a:moveTo>
                  <a:pt x="10028" y="1368"/>
                </a:moveTo>
                <a:cubicBezTo>
                  <a:pt x="10013" y="1368"/>
                  <a:pt x="9999" y="1373"/>
                  <a:pt x="9989" y="1384"/>
                </a:cubicBezTo>
                <a:cubicBezTo>
                  <a:pt x="9813" y="1561"/>
                  <a:pt x="9645" y="1765"/>
                  <a:pt x="9486" y="1990"/>
                </a:cubicBezTo>
                <a:cubicBezTo>
                  <a:pt x="9469" y="2016"/>
                  <a:pt x="9476" y="2050"/>
                  <a:pt x="9500" y="2068"/>
                </a:cubicBezTo>
                <a:cubicBezTo>
                  <a:pt x="9510" y="2074"/>
                  <a:pt x="9522" y="2078"/>
                  <a:pt x="9532" y="2078"/>
                </a:cubicBezTo>
                <a:cubicBezTo>
                  <a:pt x="9550" y="2078"/>
                  <a:pt x="9567" y="2069"/>
                  <a:pt x="9578" y="2054"/>
                </a:cubicBezTo>
                <a:cubicBezTo>
                  <a:pt x="9732" y="1833"/>
                  <a:pt x="9897" y="1634"/>
                  <a:pt x="10068" y="1462"/>
                </a:cubicBezTo>
                <a:cubicBezTo>
                  <a:pt x="10089" y="1441"/>
                  <a:pt x="10089" y="1406"/>
                  <a:pt x="10068" y="1384"/>
                </a:cubicBezTo>
                <a:cubicBezTo>
                  <a:pt x="10056" y="1373"/>
                  <a:pt x="10042" y="1368"/>
                  <a:pt x="10028" y="1368"/>
                </a:cubicBezTo>
                <a:close/>
                <a:moveTo>
                  <a:pt x="9128" y="2632"/>
                </a:moveTo>
                <a:cubicBezTo>
                  <a:pt x="9109" y="2632"/>
                  <a:pt x="9090" y="2643"/>
                  <a:pt x="9079" y="2661"/>
                </a:cubicBezTo>
                <a:cubicBezTo>
                  <a:pt x="9048" y="2720"/>
                  <a:pt x="9019" y="2778"/>
                  <a:pt x="8989" y="2838"/>
                </a:cubicBezTo>
                <a:cubicBezTo>
                  <a:pt x="8905" y="3006"/>
                  <a:pt x="8823" y="3184"/>
                  <a:pt x="8745" y="3368"/>
                </a:cubicBezTo>
                <a:cubicBezTo>
                  <a:pt x="8733" y="3396"/>
                  <a:pt x="8746" y="3429"/>
                  <a:pt x="8774" y="3441"/>
                </a:cubicBezTo>
                <a:cubicBezTo>
                  <a:pt x="8781" y="3444"/>
                  <a:pt x="8789" y="3445"/>
                  <a:pt x="8796" y="3445"/>
                </a:cubicBezTo>
                <a:cubicBezTo>
                  <a:pt x="8818" y="3445"/>
                  <a:pt x="8838" y="3433"/>
                  <a:pt x="8847" y="3412"/>
                </a:cubicBezTo>
                <a:cubicBezTo>
                  <a:pt x="8925" y="3230"/>
                  <a:pt x="9006" y="3054"/>
                  <a:pt x="9088" y="2887"/>
                </a:cubicBezTo>
                <a:cubicBezTo>
                  <a:pt x="9117" y="2830"/>
                  <a:pt x="9147" y="2771"/>
                  <a:pt x="9178" y="2713"/>
                </a:cubicBezTo>
                <a:cubicBezTo>
                  <a:pt x="9193" y="2686"/>
                  <a:pt x="9182" y="2652"/>
                  <a:pt x="9154" y="2639"/>
                </a:cubicBezTo>
                <a:cubicBezTo>
                  <a:pt x="9146" y="2634"/>
                  <a:pt x="9137" y="2632"/>
                  <a:pt x="9128" y="2632"/>
                </a:cubicBezTo>
                <a:close/>
                <a:moveTo>
                  <a:pt x="8515" y="4060"/>
                </a:moveTo>
                <a:cubicBezTo>
                  <a:pt x="8491" y="4060"/>
                  <a:pt x="8470" y="4074"/>
                  <a:pt x="8462" y="4097"/>
                </a:cubicBezTo>
                <a:cubicBezTo>
                  <a:pt x="8381" y="4324"/>
                  <a:pt x="8301" y="4567"/>
                  <a:pt x="8216" y="4838"/>
                </a:cubicBezTo>
                <a:cubicBezTo>
                  <a:pt x="8208" y="4867"/>
                  <a:pt x="8224" y="4898"/>
                  <a:pt x="8254" y="4908"/>
                </a:cubicBezTo>
                <a:cubicBezTo>
                  <a:pt x="8259" y="4909"/>
                  <a:pt x="8264" y="4910"/>
                  <a:pt x="8270" y="4910"/>
                </a:cubicBezTo>
                <a:cubicBezTo>
                  <a:pt x="8293" y="4910"/>
                  <a:pt x="8316" y="4895"/>
                  <a:pt x="8322" y="4870"/>
                </a:cubicBezTo>
                <a:cubicBezTo>
                  <a:pt x="8406" y="4601"/>
                  <a:pt x="8486" y="4360"/>
                  <a:pt x="8567" y="4134"/>
                </a:cubicBezTo>
                <a:cubicBezTo>
                  <a:pt x="8576" y="4105"/>
                  <a:pt x="8561" y="4073"/>
                  <a:pt x="8533" y="4063"/>
                </a:cubicBezTo>
                <a:cubicBezTo>
                  <a:pt x="8527" y="4061"/>
                  <a:pt x="8521" y="4060"/>
                  <a:pt x="8515" y="4060"/>
                </a:cubicBezTo>
                <a:close/>
                <a:moveTo>
                  <a:pt x="8048" y="5545"/>
                </a:moveTo>
                <a:cubicBezTo>
                  <a:pt x="8023" y="5545"/>
                  <a:pt x="8001" y="5561"/>
                  <a:pt x="7994" y="5585"/>
                </a:cubicBezTo>
                <a:cubicBezTo>
                  <a:pt x="7956" y="5718"/>
                  <a:pt x="7918" y="5852"/>
                  <a:pt x="7880" y="5985"/>
                </a:cubicBezTo>
                <a:lnTo>
                  <a:pt x="7780" y="6333"/>
                </a:lnTo>
                <a:cubicBezTo>
                  <a:pt x="7772" y="6363"/>
                  <a:pt x="7789" y="6394"/>
                  <a:pt x="7819" y="6402"/>
                </a:cubicBezTo>
                <a:cubicBezTo>
                  <a:pt x="7823" y="6403"/>
                  <a:pt x="7829" y="6404"/>
                  <a:pt x="7834" y="6404"/>
                </a:cubicBezTo>
                <a:cubicBezTo>
                  <a:pt x="7858" y="6404"/>
                  <a:pt x="7880" y="6388"/>
                  <a:pt x="7887" y="6364"/>
                </a:cubicBezTo>
                <a:lnTo>
                  <a:pt x="7987" y="6016"/>
                </a:lnTo>
                <a:cubicBezTo>
                  <a:pt x="8025" y="5883"/>
                  <a:pt x="8062" y="5749"/>
                  <a:pt x="8101" y="5616"/>
                </a:cubicBezTo>
                <a:cubicBezTo>
                  <a:pt x="8109" y="5586"/>
                  <a:pt x="8092" y="5556"/>
                  <a:pt x="8064" y="5547"/>
                </a:cubicBezTo>
                <a:cubicBezTo>
                  <a:pt x="8058" y="5546"/>
                  <a:pt x="8053" y="5545"/>
                  <a:pt x="8048" y="5545"/>
                </a:cubicBezTo>
                <a:close/>
                <a:moveTo>
                  <a:pt x="7613" y="7039"/>
                </a:moveTo>
                <a:cubicBezTo>
                  <a:pt x="7589" y="7039"/>
                  <a:pt x="7567" y="7055"/>
                  <a:pt x="7559" y="7078"/>
                </a:cubicBezTo>
                <a:cubicBezTo>
                  <a:pt x="7522" y="7201"/>
                  <a:pt x="7482" y="7324"/>
                  <a:pt x="7443" y="7446"/>
                </a:cubicBezTo>
                <a:cubicBezTo>
                  <a:pt x="7402" y="7570"/>
                  <a:pt x="7361" y="7693"/>
                  <a:pt x="7317" y="7815"/>
                </a:cubicBezTo>
                <a:cubicBezTo>
                  <a:pt x="7306" y="7844"/>
                  <a:pt x="7321" y="7876"/>
                  <a:pt x="7350" y="7886"/>
                </a:cubicBezTo>
                <a:cubicBezTo>
                  <a:pt x="7356" y="7888"/>
                  <a:pt x="7363" y="7889"/>
                  <a:pt x="7369" y="7889"/>
                </a:cubicBezTo>
                <a:cubicBezTo>
                  <a:pt x="7392" y="7889"/>
                  <a:pt x="7413" y="7875"/>
                  <a:pt x="7421" y="7853"/>
                </a:cubicBezTo>
                <a:cubicBezTo>
                  <a:pt x="7465" y="7729"/>
                  <a:pt x="7508" y="7605"/>
                  <a:pt x="7549" y="7481"/>
                </a:cubicBezTo>
                <a:cubicBezTo>
                  <a:pt x="7589" y="7358"/>
                  <a:pt x="7628" y="7234"/>
                  <a:pt x="7666" y="7111"/>
                </a:cubicBezTo>
                <a:cubicBezTo>
                  <a:pt x="7675" y="7082"/>
                  <a:pt x="7659" y="7051"/>
                  <a:pt x="7630" y="7042"/>
                </a:cubicBezTo>
                <a:cubicBezTo>
                  <a:pt x="7624" y="7040"/>
                  <a:pt x="7618" y="7039"/>
                  <a:pt x="7613" y="7039"/>
                </a:cubicBezTo>
                <a:close/>
                <a:moveTo>
                  <a:pt x="7086" y="8503"/>
                </a:moveTo>
                <a:cubicBezTo>
                  <a:pt x="7065" y="8503"/>
                  <a:pt x="7045" y="8516"/>
                  <a:pt x="7036" y="8537"/>
                </a:cubicBezTo>
                <a:cubicBezTo>
                  <a:pt x="6931" y="8783"/>
                  <a:pt x="6820" y="9018"/>
                  <a:pt x="6706" y="9237"/>
                </a:cubicBezTo>
                <a:cubicBezTo>
                  <a:pt x="6692" y="9265"/>
                  <a:pt x="6703" y="9298"/>
                  <a:pt x="6729" y="9312"/>
                </a:cubicBezTo>
                <a:cubicBezTo>
                  <a:pt x="6738" y="9316"/>
                  <a:pt x="6746" y="9319"/>
                  <a:pt x="6755" y="9319"/>
                </a:cubicBezTo>
                <a:cubicBezTo>
                  <a:pt x="6775" y="9319"/>
                  <a:pt x="6794" y="9308"/>
                  <a:pt x="6804" y="9289"/>
                </a:cubicBezTo>
                <a:cubicBezTo>
                  <a:pt x="6919" y="9067"/>
                  <a:pt x="7032" y="8829"/>
                  <a:pt x="7138" y="8580"/>
                </a:cubicBezTo>
                <a:cubicBezTo>
                  <a:pt x="7150" y="8553"/>
                  <a:pt x="7136" y="8519"/>
                  <a:pt x="7108" y="8508"/>
                </a:cubicBezTo>
                <a:cubicBezTo>
                  <a:pt x="7101" y="8505"/>
                  <a:pt x="7094" y="8503"/>
                  <a:pt x="7086" y="8503"/>
                </a:cubicBezTo>
                <a:close/>
                <a:moveTo>
                  <a:pt x="1625" y="9185"/>
                </a:moveTo>
                <a:cubicBezTo>
                  <a:pt x="1347" y="9191"/>
                  <a:pt x="1086" y="9249"/>
                  <a:pt x="847" y="9356"/>
                </a:cubicBezTo>
                <a:cubicBezTo>
                  <a:pt x="820" y="9369"/>
                  <a:pt x="808" y="9401"/>
                  <a:pt x="820" y="9430"/>
                </a:cubicBezTo>
                <a:cubicBezTo>
                  <a:pt x="829" y="9450"/>
                  <a:pt x="849" y="9462"/>
                  <a:pt x="871" y="9462"/>
                </a:cubicBezTo>
                <a:cubicBezTo>
                  <a:pt x="878" y="9462"/>
                  <a:pt x="886" y="9461"/>
                  <a:pt x="893" y="9457"/>
                </a:cubicBezTo>
                <a:cubicBezTo>
                  <a:pt x="1118" y="9356"/>
                  <a:pt x="1364" y="9303"/>
                  <a:pt x="1627" y="9296"/>
                </a:cubicBezTo>
                <a:cubicBezTo>
                  <a:pt x="1658" y="9296"/>
                  <a:pt x="1682" y="9270"/>
                  <a:pt x="1682" y="9239"/>
                </a:cubicBezTo>
                <a:cubicBezTo>
                  <a:pt x="1681" y="9210"/>
                  <a:pt x="1656" y="9185"/>
                  <a:pt x="1626" y="9185"/>
                </a:cubicBezTo>
                <a:close/>
                <a:moveTo>
                  <a:pt x="2391" y="9302"/>
                </a:moveTo>
                <a:cubicBezTo>
                  <a:pt x="2368" y="9302"/>
                  <a:pt x="2346" y="9317"/>
                  <a:pt x="2339" y="9341"/>
                </a:cubicBezTo>
                <a:cubicBezTo>
                  <a:pt x="2329" y="9370"/>
                  <a:pt x="2345" y="9401"/>
                  <a:pt x="2374" y="9410"/>
                </a:cubicBezTo>
                <a:cubicBezTo>
                  <a:pt x="2620" y="9493"/>
                  <a:pt x="2844" y="9612"/>
                  <a:pt x="3042" y="9766"/>
                </a:cubicBezTo>
                <a:cubicBezTo>
                  <a:pt x="3051" y="9774"/>
                  <a:pt x="3063" y="9778"/>
                  <a:pt x="3076" y="9778"/>
                </a:cubicBezTo>
                <a:cubicBezTo>
                  <a:pt x="3092" y="9778"/>
                  <a:pt x="3108" y="9770"/>
                  <a:pt x="3120" y="9757"/>
                </a:cubicBezTo>
                <a:cubicBezTo>
                  <a:pt x="3138" y="9732"/>
                  <a:pt x="3133" y="9697"/>
                  <a:pt x="3109" y="9679"/>
                </a:cubicBezTo>
                <a:cubicBezTo>
                  <a:pt x="2902" y="9516"/>
                  <a:pt x="2667" y="9391"/>
                  <a:pt x="2409" y="9306"/>
                </a:cubicBezTo>
                <a:cubicBezTo>
                  <a:pt x="2403" y="9303"/>
                  <a:pt x="2397" y="9302"/>
                  <a:pt x="2391" y="9302"/>
                </a:cubicBezTo>
                <a:close/>
                <a:moveTo>
                  <a:pt x="6364" y="9879"/>
                </a:moveTo>
                <a:cubicBezTo>
                  <a:pt x="6346" y="9879"/>
                  <a:pt x="6328" y="9888"/>
                  <a:pt x="6317" y="9905"/>
                </a:cubicBezTo>
                <a:cubicBezTo>
                  <a:pt x="6173" y="10126"/>
                  <a:pt x="6019" y="10334"/>
                  <a:pt x="5859" y="10525"/>
                </a:cubicBezTo>
                <a:cubicBezTo>
                  <a:pt x="5838" y="10548"/>
                  <a:pt x="5841" y="10583"/>
                  <a:pt x="5865" y="10603"/>
                </a:cubicBezTo>
                <a:cubicBezTo>
                  <a:pt x="5876" y="10612"/>
                  <a:pt x="5889" y="10617"/>
                  <a:pt x="5901" y="10617"/>
                </a:cubicBezTo>
                <a:cubicBezTo>
                  <a:pt x="5917" y="10617"/>
                  <a:pt x="5932" y="10609"/>
                  <a:pt x="5944" y="10596"/>
                </a:cubicBezTo>
                <a:cubicBezTo>
                  <a:pt x="6106" y="10403"/>
                  <a:pt x="6263" y="10190"/>
                  <a:pt x="6410" y="9965"/>
                </a:cubicBezTo>
                <a:cubicBezTo>
                  <a:pt x="6427" y="9939"/>
                  <a:pt x="6419" y="9905"/>
                  <a:pt x="6394" y="9888"/>
                </a:cubicBezTo>
                <a:cubicBezTo>
                  <a:pt x="6384" y="9882"/>
                  <a:pt x="6374" y="9879"/>
                  <a:pt x="6364" y="9879"/>
                </a:cubicBezTo>
                <a:close/>
                <a:moveTo>
                  <a:pt x="263" y="9824"/>
                </a:moveTo>
                <a:cubicBezTo>
                  <a:pt x="246" y="9824"/>
                  <a:pt x="229" y="9832"/>
                  <a:pt x="218" y="9846"/>
                </a:cubicBezTo>
                <a:cubicBezTo>
                  <a:pt x="81" y="10030"/>
                  <a:pt x="5" y="10234"/>
                  <a:pt x="0" y="10435"/>
                </a:cubicBezTo>
                <a:lnTo>
                  <a:pt x="0" y="10458"/>
                </a:lnTo>
                <a:cubicBezTo>
                  <a:pt x="0" y="10512"/>
                  <a:pt x="4" y="10565"/>
                  <a:pt x="14" y="10620"/>
                </a:cubicBezTo>
                <a:cubicBezTo>
                  <a:pt x="18" y="10646"/>
                  <a:pt x="42" y="10666"/>
                  <a:pt x="68" y="10666"/>
                </a:cubicBezTo>
                <a:cubicBezTo>
                  <a:pt x="72" y="10666"/>
                  <a:pt x="75" y="10666"/>
                  <a:pt x="78" y="10665"/>
                </a:cubicBezTo>
                <a:cubicBezTo>
                  <a:pt x="108" y="10659"/>
                  <a:pt x="128" y="10630"/>
                  <a:pt x="123" y="10600"/>
                </a:cubicBezTo>
                <a:cubicBezTo>
                  <a:pt x="116" y="10553"/>
                  <a:pt x="111" y="10505"/>
                  <a:pt x="111" y="10458"/>
                </a:cubicBezTo>
                <a:lnTo>
                  <a:pt x="111" y="10438"/>
                </a:lnTo>
                <a:cubicBezTo>
                  <a:pt x="116" y="10260"/>
                  <a:pt x="184" y="10078"/>
                  <a:pt x="308" y="9913"/>
                </a:cubicBezTo>
                <a:cubicBezTo>
                  <a:pt x="326" y="9888"/>
                  <a:pt x="321" y="9853"/>
                  <a:pt x="296" y="9835"/>
                </a:cubicBezTo>
                <a:cubicBezTo>
                  <a:pt x="286" y="9827"/>
                  <a:pt x="275" y="9824"/>
                  <a:pt x="263" y="9824"/>
                </a:cubicBezTo>
                <a:close/>
                <a:moveTo>
                  <a:pt x="3603" y="10234"/>
                </a:moveTo>
                <a:cubicBezTo>
                  <a:pt x="3592" y="10234"/>
                  <a:pt x="3581" y="10237"/>
                  <a:pt x="3571" y="10244"/>
                </a:cubicBezTo>
                <a:cubicBezTo>
                  <a:pt x="3547" y="10261"/>
                  <a:pt x="3540" y="10295"/>
                  <a:pt x="3558" y="10321"/>
                </a:cubicBezTo>
                <a:cubicBezTo>
                  <a:pt x="3697" y="10525"/>
                  <a:pt x="3813" y="10753"/>
                  <a:pt x="3900" y="11001"/>
                </a:cubicBezTo>
                <a:cubicBezTo>
                  <a:pt x="3908" y="11024"/>
                  <a:pt x="3929" y="11037"/>
                  <a:pt x="3953" y="11037"/>
                </a:cubicBezTo>
                <a:cubicBezTo>
                  <a:pt x="3959" y="11037"/>
                  <a:pt x="3965" y="11037"/>
                  <a:pt x="3971" y="11034"/>
                </a:cubicBezTo>
                <a:cubicBezTo>
                  <a:pt x="4000" y="11025"/>
                  <a:pt x="4015" y="10993"/>
                  <a:pt x="4005" y="10964"/>
                </a:cubicBezTo>
                <a:cubicBezTo>
                  <a:pt x="3914" y="10707"/>
                  <a:pt x="3795" y="10470"/>
                  <a:pt x="3649" y="10258"/>
                </a:cubicBezTo>
                <a:cubicBezTo>
                  <a:pt x="3638" y="10242"/>
                  <a:pt x="3621" y="10234"/>
                  <a:pt x="3603" y="10234"/>
                </a:cubicBezTo>
                <a:close/>
                <a:moveTo>
                  <a:pt x="5361" y="11064"/>
                </a:moveTo>
                <a:cubicBezTo>
                  <a:pt x="5348" y="11064"/>
                  <a:pt x="5334" y="11069"/>
                  <a:pt x="5323" y="11078"/>
                </a:cubicBezTo>
                <a:cubicBezTo>
                  <a:pt x="5181" y="11205"/>
                  <a:pt x="5032" y="11325"/>
                  <a:pt x="4879" y="11432"/>
                </a:cubicBezTo>
                <a:cubicBezTo>
                  <a:pt x="4824" y="11470"/>
                  <a:pt x="4768" y="11506"/>
                  <a:pt x="4711" y="11542"/>
                </a:cubicBezTo>
                <a:cubicBezTo>
                  <a:pt x="4686" y="11558"/>
                  <a:pt x="4677" y="11592"/>
                  <a:pt x="4694" y="11618"/>
                </a:cubicBezTo>
                <a:cubicBezTo>
                  <a:pt x="4705" y="11635"/>
                  <a:pt x="4723" y="11644"/>
                  <a:pt x="4741" y="11644"/>
                </a:cubicBezTo>
                <a:cubicBezTo>
                  <a:pt x="4751" y="11644"/>
                  <a:pt x="4761" y="11641"/>
                  <a:pt x="4770" y="11636"/>
                </a:cubicBezTo>
                <a:cubicBezTo>
                  <a:pt x="4829" y="11599"/>
                  <a:pt x="4886" y="11562"/>
                  <a:pt x="4942" y="11522"/>
                </a:cubicBezTo>
                <a:cubicBezTo>
                  <a:pt x="5099" y="11413"/>
                  <a:pt x="5252" y="11292"/>
                  <a:pt x="5398" y="11161"/>
                </a:cubicBezTo>
                <a:cubicBezTo>
                  <a:pt x="5421" y="11141"/>
                  <a:pt x="5423" y="11106"/>
                  <a:pt x="5402" y="11082"/>
                </a:cubicBezTo>
                <a:cubicBezTo>
                  <a:pt x="5392" y="11070"/>
                  <a:pt x="5376" y="11064"/>
                  <a:pt x="5361" y="11064"/>
                </a:cubicBezTo>
                <a:close/>
                <a:moveTo>
                  <a:pt x="433" y="11231"/>
                </a:moveTo>
                <a:cubicBezTo>
                  <a:pt x="420" y="11231"/>
                  <a:pt x="406" y="11235"/>
                  <a:pt x="395" y="11245"/>
                </a:cubicBezTo>
                <a:cubicBezTo>
                  <a:pt x="373" y="11265"/>
                  <a:pt x="371" y="11300"/>
                  <a:pt x="391" y="11324"/>
                </a:cubicBezTo>
                <a:lnTo>
                  <a:pt x="419" y="11354"/>
                </a:lnTo>
                <a:cubicBezTo>
                  <a:pt x="590" y="11536"/>
                  <a:pt x="786" y="11694"/>
                  <a:pt x="1005" y="11824"/>
                </a:cubicBezTo>
                <a:cubicBezTo>
                  <a:pt x="1014" y="11829"/>
                  <a:pt x="1025" y="11831"/>
                  <a:pt x="1034" y="11831"/>
                </a:cubicBezTo>
                <a:cubicBezTo>
                  <a:pt x="1052" y="11831"/>
                  <a:pt x="1072" y="11822"/>
                  <a:pt x="1081" y="11804"/>
                </a:cubicBezTo>
                <a:cubicBezTo>
                  <a:pt x="1097" y="11778"/>
                  <a:pt x="1089" y="11744"/>
                  <a:pt x="1062" y="11728"/>
                </a:cubicBezTo>
                <a:cubicBezTo>
                  <a:pt x="853" y="11604"/>
                  <a:pt x="664" y="11453"/>
                  <a:pt x="500" y="11278"/>
                </a:cubicBezTo>
                <a:lnTo>
                  <a:pt x="474" y="11249"/>
                </a:lnTo>
                <a:cubicBezTo>
                  <a:pt x="464" y="11237"/>
                  <a:pt x="448" y="11231"/>
                  <a:pt x="433" y="11231"/>
                </a:cubicBezTo>
                <a:close/>
                <a:moveTo>
                  <a:pt x="1750" y="12018"/>
                </a:moveTo>
                <a:cubicBezTo>
                  <a:pt x="1725" y="12018"/>
                  <a:pt x="1703" y="12035"/>
                  <a:pt x="1695" y="12060"/>
                </a:cubicBezTo>
                <a:cubicBezTo>
                  <a:pt x="1688" y="12090"/>
                  <a:pt x="1706" y="12120"/>
                  <a:pt x="1735" y="12128"/>
                </a:cubicBezTo>
                <a:cubicBezTo>
                  <a:pt x="1983" y="12194"/>
                  <a:pt x="2246" y="12233"/>
                  <a:pt x="2516" y="12242"/>
                </a:cubicBezTo>
                <a:lnTo>
                  <a:pt x="2518" y="12242"/>
                </a:lnTo>
                <a:cubicBezTo>
                  <a:pt x="2548" y="12242"/>
                  <a:pt x="2573" y="12219"/>
                  <a:pt x="2574" y="12189"/>
                </a:cubicBezTo>
                <a:cubicBezTo>
                  <a:pt x="2575" y="12158"/>
                  <a:pt x="2550" y="12132"/>
                  <a:pt x="2520" y="12131"/>
                </a:cubicBezTo>
                <a:cubicBezTo>
                  <a:pt x="2258" y="12123"/>
                  <a:pt x="2004" y="12085"/>
                  <a:pt x="1764" y="12020"/>
                </a:cubicBezTo>
                <a:cubicBezTo>
                  <a:pt x="1759" y="12019"/>
                  <a:pt x="1754" y="12018"/>
                  <a:pt x="1750" y="12018"/>
                </a:cubicBezTo>
                <a:close/>
                <a:moveTo>
                  <a:pt x="4128" y="11684"/>
                </a:moveTo>
                <a:cubicBezTo>
                  <a:pt x="4125" y="11684"/>
                  <a:pt x="4122" y="11684"/>
                  <a:pt x="4119" y="11685"/>
                </a:cubicBezTo>
                <a:cubicBezTo>
                  <a:pt x="4090" y="11688"/>
                  <a:pt x="4067" y="11716"/>
                  <a:pt x="4071" y="11746"/>
                </a:cubicBezTo>
                <a:cubicBezTo>
                  <a:pt x="4077" y="11795"/>
                  <a:pt x="4081" y="11843"/>
                  <a:pt x="4084" y="11893"/>
                </a:cubicBezTo>
                <a:cubicBezTo>
                  <a:pt x="4074" y="11882"/>
                  <a:pt x="4059" y="11875"/>
                  <a:pt x="4044" y="11875"/>
                </a:cubicBezTo>
                <a:cubicBezTo>
                  <a:pt x="4037" y="11875"/>
                  <a:pt x="4031" y="11877"/>
                  <a:pt x="4024" y="11879"/>
                </a:cubicBezTo>
                <a:cubicBezTo>
                  <a:pt x="3785" y="11969"/>
                  <a:pt x="3535" y="12036"/>
                  <a:pt x="3284" y="12078"/>
                </a:cubicBezTo>
                <a:cubicBezTo>
                  <a:pt x="3254" y="12083"/>
                  <a:pt x="3234" y="12112"/>
                  <a:pt x="3238" y="12142"/>
                </a:cubicBezTo>
                <a:cubicBezTo>
                  <a:pt x="3243" y="12170"/>
                  <a:pt x="3268" y="12189"/>
                  <a:pt x="3294" y="12189"/>
                </a:cubicBezTo>
                <a:cubicBezTo>
                  <a:pt x="3297" y="12189"/>
                  <a:pt x="3300" y="12188"/>
                  <a:pt x="3302" y="12188"/>
                </a:cubicBezTo>
                <a:cubicBezTo>
                  <a:pt x="3561" y="12144"/>
                  <a:pt x="3817" y="12075"/>
                  <a:pt x="4063" y="11983"/>
                </a:cubicBezTo>
                <a:cubicBezTo>
                  <a:pt x="4073" y="11979"/>
                  <a:pt x="4083" y="11972"/>
                  <a:pt x="4088" y="11964"/>
                </a:cubicBezTo>
                <a:cubicBezTo>
                  <a:pt x="4092" y="12023"/>
                  <a:pt x="4093" y="12084"/>
                  <a:pt x="4093" y="12144"/>
                </a:cubicBezTo>
                <a:cubicBezTo>
                  <a:pt x="4093" y="12264"/>
                  <a:pt x="4087" y="12388"/>
                  <a:pt x="4076" y="12511"/>
                </a:cubicBezTo>
                <a:cubicBezTo>
                  <a:pt x="4073" y="12542"/>
                  <a:pt x="4096" y="12568"/>
                  <a:pt x="4126" y="12571"/>
                </a:cubicBezTo>
                <a:lnTo>
                  <a:pt x="4131" y="12571"/>
                </a:lnTo>
                <a:cubicBezTo>
                  <a:pt x="4160" y="12571"/>
                  <a:pt x="4184" y="12550"/>
                  <a:pt x="4187" y="12521"/>
                </a:cubicBezTo>
                <a:cubicBezTo>
                  <a:pt x="4198" y="12395"/>
                  <a:pt x="4205" y="12268"/>
                  <a:pt x="4205" y="12144"/>
                </a:cubicBezTo>
                <a:cubicBezTo>
                  <a:pt x="4205" y="12007"/>
                  <a:pt x="4196" y="11869"/>
                  <a:pt x="4181" y="11733"/>
                </a:cubicBezTo>
                <a:cubicBezTo>
                  <a:pt x="4178" y="11706"/>
                  <a:pt x="4156" y="11684"/>
                  <a:pt x="4128" y="11684"/>
                </a:cubicBezTo>
                <a:close/>
                <a:moveTo>
                  <a:pt x="3994" y="13226"/>
                </a:moveTo>
                <a:cubicBezTo>
                  <a:pt x="3969" y="13226"/>
                  <a:pt x="3946" y="13242"/>
                  <a:pt x="3939" y="13267"/>
                </a:cubicBezTo>
                <a:cubicBezTo>
                  <a:pt x="3876" y="13504"/>
                  <a:pt x="3793" y="13750"/>
                  <a:pt x="3691" y="13997"/>
                </a:cubicBezTo>
                <a:cubicBezTo>
                  <a:pt x="3679" y="14025"/>
                  <a:pt x="3693" y="14057"/>
                  <a:pt x="3722" y="14069"/>
                </a:cubicBezTo>
                <a:cubicBezTo>
                  <a:pt x="3728" y="14072"/>
                  <a:pt x="3736" y="14073"/>
                  <a:pt x="3742" y="14073"/>
                </a:cubicBezTo>
                <a:cubicBezTo>
                  <a:pt x="3765" y="14073"/>
                  <a:pt x="3785" y="14061"/>
                  <a:pt x="3794" y="14039"/>
                </a:cubicBezTo>
                <a:cubicBezTo>
                  <a:pt x="3897" y="13788"/>
                  <a:pt x="3983" y="13538"/>
                  <a:pt x="4047" y="13296"/>
                </a:cubicBezTo>
                <a:cubicBezTo>
                  <a:pt x="4054" y="13266"/>
                  <a:pt x="4037" y="13235"/>
                  <a:pt x="4007" y="13227"/>
                </a:cubicBezTo>
                <a:cubicBezTo>
                  <a:pt x="4003" y="13226"/>
                  <a:pt x="3998" y="13226"/>
                  <a:pt x="3994" y="13226"/>
                </a:cubicBezTo>
                <a:close/>
                <a:moveTo>
                  <a:pt x="3409" y="14665"/>
                </a:moveTo>
                <a:cubicBezTo>
                  <a:pt x="3389" y="14665"/>
                  <a:pt x="3370" y="14676"/>
                  <a:pt x="3360" y="14694"/>
                </a:cubicBezTo>
                <a:cubicBezTo>
                  <a:pt x="3242" y="14913"/>
                  <a:pt x="3115" y="15131"/>
                  <a:pt x="2969" y="15362"/>
                </a:cubicBezTo>
                <a:cubicBezTo>
                  <a:pt x="2952" y="15387"/>
                  <a:pt x="2959" y="15423"/>
                  <a:pt x="2986" y="15439"/>
                </a:cubicBezTo>
                <a:cubicBezTo>
                  <a:pt x="2996" y="15444"/>
                  <a:pt x="3005" y="15447"/>
                  <a:pt x="3016" y="15447"/>
                </a:cubicBezTo>
                <a:cubicBezTo>
                  <a:pt x="3034" y="15447"/>
                  <a:pt x="3052" y="15438"/>
                  <a:pt x="3063" y="15422"/>
                </a:cubicBezTo>
                <a:cubicBezTo>
                  <a:pt x="3210" y="15189"/>
                  <a:pt x="3340" y="14968"/>
                  <a:pt x="3458" y="14747"/>
                </a:cubicBezTo>
                <a:cubicBezTo>
                  <a:pt x="3472" y="14720"/>
                  <a:pt x="3462" y="14686"/>
                  <a:pt x="3435" y="14672"/>
                </a:cubicBezTo>
                <a:cubicBezTo>
                  <a:pt x="3426" y="14667"/>
                  <a:pt x="3418" y="14665"/>
                  <a:pt x="3409" y="14665"/>
                </a:cubicBezTo>
                <a:close/>
                <a:moveTo>
                  <a:pt x="2581" y="15982"/>
                </a:moveTo>
                <a:cubicBezTo>
                  <a:pt x="2564" y="15982"/>
                  <a:pt x="2547" y="15990"/>
                  <a:pt x="2536" y="16005"/>
                </a:cubicBezTo>
                <a:cubicBezTo>
                  <a:pt x="2401" y="16195"/>
                  <a:pt x="2255" y="16394"/>
                  <a:pt x="2077" y="16631"/>
                </a:cubicBezTo>
                <a:cubicBezTo>
                  <a:pt x="2058" y="16656"/>
                  <a:pt x="2063" y="16691"/>
                  <a:pt x="2088" y="16709"/>
                </a:cubicBezTo>
                <a:cubicBezTo>
                  <a:pt x="2097" y="16716"/>
                  <a:pt x="2109" y="16721"/>
                  <a:pt x="2121" y="16721"/>
                </a:cubicBezTo>
                <a:cubicBezTo>
                  <a:pt x="2138" y="16721"/>
                  <a:pt x="2155" y="16713"/>
                  <a:pt x="2166" y="16698"/>
                </a:cubicBezTo>
                <a:cubicBezTo>
                  <a:pt x="2345" y="16460"/>
                  <a:pt x="2491" y="16260"/>
                  <a:pt x="2626" y="16069"/>
                </a:cubicBezTo>
                <a:cubicBezTo>
                  <a:pt x="2644" y="16044"/>
                  <a:pt x="2639" y="16010"/>
                  <a:pt x="2613" y="15992"/>
                </a:cubicBezTo>
                <a:cubicBezTo>
                  <a:pt x="2604" y="15985"/>
                  <a:pt x="2592" y="15982"/>
                  <a:pt x="2581" y="15982"/>
                </a:cubicBezTo>
                <a:close/>
                <a:moveTo>
                  <a:pt x="1659" y="17236"/>
                </a:moveTo>
                <a:cubicBezTo>
                  <a:pt x="1642" y="17236"/>
                  <a:pt x="1625" y="17244"/>
                  <a:pt x="1614" y="17260"/>
                </a:cubicBezTo>
                <a:cubicBezTo>
                  <a:pt x="1441" y="17511"/>
                  <a:pt x="1315" y="17728"/>
                  <a:pt x="1218" y="17941"/>
                </a:cubicBezTo>
                <a:cubicBezTo>
                  <a:pt x="1205" y="17968"/>
                  <a:pt x="1218" y="18002"/>
                  <a:pt x="1246" y="18014"/>
                </a:cubicBezTo>
                <a:cubicBezTo>
                  <a:pt x="1253" y="18018"/>
                  <a:pt x="1261" y="18019"/>
                  <a:pt x="1268" y="18019"/>
                </a:cubicBezTo>
                <a:cubicBezTo>
                  <a:pt x="1290" y="18019"/>
                  <a:pt x="1310" y="18007"/>
                  <a:pt x="1319" y="17987"/>
                </a:cubicBezTo>
                <a:cubicBezTo>
                  <a:pt x="1413" y="17780"/>
                  <a:pt x="1536" y="17569"/>
                  <a:pt x="1705" y="17323"/>
                </a:cubicBezTo>
                <a:cubicBezTo>
                  <a:pt x="1723" y="17298"/>
                  <a:pt x="1717" y="17263"/>
                  <a:pt x="1691" y="17246"/>
                </a:cubicBezTo>
                <a:cubicBezTo>
                  <a:pt x="1681" y="17239"/>
                  <a:pt x="1670" y="17236"/>
                  <a:pt x="1659" y="17236"/>
                </a:cubicBezTo>
                <a:close/>
                <a:moveTo>
                  <a:pt x="1050" y="18652"/>
                </a:moveTo>
                <a:cubicBezTo>
                  <a:pt x="1023" y="18652"/>
                  <a:pt x="999" y="18673"/>
                  <a:pt x="996" y="18700"/>
                </a:cubicBezTo>
                <a:cubicBezTo>
                  <a:pt x="984" y="18795"/>
                  <a:pt x="978" y="18893"/>
                  <a:pt x="978" y="18989"/>
                </a:cubicBezTo>
                <a:cubicBezTo>
                  <a:pt x="978" y="19154"/>
                  <a:pt x="996" y="19324"/>
                  <a:pt x="1030" y="19493"/>
                </a:cubicBezTo>
                <a:cubicBezTo>
                  <a:pt x="1035" y="19519"/>
                  <a:pt x="1058" y="19537"/>
                  <a:pt x="1084" y="19537"/>
                </a:cubicBezTo>
                <a:cubicBezTo>
                  <a:pt x="1088" y="19537"/>
                  <a:pt x="1092" y="19537"/>
                  <a:pt x="1095" y="19536"/>
                </a:cubicBezTo>
                <a:cubicBezTo>
                  <a:pt x="1125" y="19529"/>
                  <a:pt x="1144" y="19500"/>
                  <a:pt x="1139" y="19470"/>
                </a:cubicBezTo>
                <a:cubicBezTo>
                  <a:pt x="1106" y="19309"/>
                  <a:pt x="1089" y="19147"/>
                  <a:pt x="1089" y="18989"/>
                </a:cubicBezTo>
                <a:cubicBezTo>
                  <a:pt x="1089" y="18897"/>
                  <a:pt x="1095" y="18804"/>
                  <a:pt x="1106" y="18714"/>
                </a:cubicBezTo>
                <a:cubicBezTo>
                  <a:pt x="1110" y="18683"/>
                  <a:pt x="1088" y="18655"/>
                  <a:pt x="1058" y="18652"/>
                </a:cubicBezTo>
                <a:cubicBezTo>
                  <a:pt x="1055" y="18652"/>
                  <a:pt x="1053" y="18652"/>
                  <a:pt x="1050" y="18652"/>
                </a:cubicBezTo>
                <a:close/>
                <a:moveTo>
                  <a:pt x="1342" y="20158"/>
                </a:moveTo>
                <a:cubicBezTo>
                  <a:pt x="1333" y="20158"/>
                  <a:pt x="1324" y="20160"/>
                  <a:pt x="1316" y="20164"/>
                </a:cubicBezTo>
                <a:cubicBezTo>
                  <a:pt x="1290" y="20178"/>
                  <a:pt x="1278" y="20211"/>
                  <a:pt x="1292" y="20239"/>
                </a:cubicBezTo>
                <a:cubicBezTo>
                  <a:pt x="1408" y="20468"/>
                  <a:pt x="1553" y="20690"/>
                  <a:pt x="1724" y="20899"/>
                </a:cubicBezTo>
                <a:cubicBezTo>
                  <a:pt x="1735" y="20912"/>
                  <a:pt x="1751" y="20919"/>
                  <a:pt x="1767" y="20919"/>
                </a:cubicBezTo>
                <a:cubicBezTo>
                  <a:pt x="1779" y="20919"/>
                  <a:pt x="1792" y="20915"/>
                  <a:pt x="1802" y="20906"/>
                </a:cubicBezTo>
                <a:cubicBezTo>
                  <a:pt x="1826" y="20887"/>
                  <a:pt x="1829" y="20852"/>
                  <a:pt x="1810" y="20828"/>
                </a:cubicBezTo>
                <a:cubicBezTo>
                  <a:pt x="1644" y="20626"/>
                  <a:pt x="1503" y="20411"/>
                  <a:pt x="1391" y="20188"/>
                </a:cubicBezTo>
                <a:cubicBezTo>
                  <a:pt x="1381" y="20169"/>
                  <a:pt x="1362" y="20158"/>
                  <a:pt x="1342" y="20158"/>
                </a:cubicBezTo>
                <a:close/>
                <a:moveTo>
                  <a:pt x="2317" y="21356"/>
                </a:moveTo>
                <a:cubicBezTo>
                  <a:pt x="2301" y="21356"/>
                  <a:pt x="2285" y="21363"/>
                  <a:pt x="2275" y="21376"/>
                </a:cubicBezTo>
                <a:cubicBezTo>
                  <a:pt x="2255" y="21401"/>
                  <a:pt x="2258" y="21435"/>
                  <a:pt x="2283" y="21455"/>
                </a:cubicBezTo>
                <a:cubicBezTo>
                  <a:pt x="2343" y="21505"/>
                  <a:pt x="2405" y="21552"/>
                  <a:pt x="2468" y="21596"/>
                </a:cubicBezTo>
                <a:cubicBezTo>
                  <a:pt x="2617" y="21703"/>
                  <a:pt x="2776" y="21803"/>
                  <a:pt x="2938" y="21891"/>
                </a:cubicBezTo>
                <a:cubicBezTo>
                  <a:pt x="2946" y="21895"/>
                  <a:pt x="2955" y="21898"/>
                  <a:pt x="2965" y="21898"/>
                </a:cubicBezTo>
                <a:cubicBezTo>
                  <a:pt x="2984" y="21898"/>
                  <a:pt x="3003" y="21888"/>
                  <a:pt x="3014" y="21869"/>
                </a:cubicBezTo>
                <a:cubicBezTo>
                  <a:pt x="3028" y="21842"/>
                  <a:pt x="3018" y="21809"/>
                  <a:pt x="2991" y="21794"/>
                </a:cubicBezTo>
                <a:cubicBezTo>
                  <a:pt x="2833" y="21707"/>
                  <a:pt x="2678" y="21610"/>
                  <a:pt x="2533" y="21506"/>
                </a:cubicBezTo>
                <a:cubicBezTo>
                  <a:pt x="2471" y="21462"/>
                  <a:pt x="2411" y="21416"/>
                  <a:pt x="2352" y="21369"/>
                </a:cubicBezTo>
                <a:cubicBezTo>
                  <a:pt x="2342" y="21360"/>
                  <a:pt x="2330" y="21356"/>
                  <a:pt x="2317" y="21356"/>
                </a:cubicBezTo>
                <a:close/>
                <a:moveTo>
                  <a:pt x="3675" y="22101"/>
                </a:moveTo>
                <a:cubicBezTo>
                  <a:pt x="3653" y="22101"/>
                  <a:pt x="3631" y="22115"/>
                  <a:pt x="3623" y="22138"/>
                </a:cubicBezTo>
                <a:cubicBezTo>
                  <a:pt x="3613" y="22167"/>
                  <a:pt x="3628" y="22199"/>
                  <a:pt x="3657" y="22209"/>
                </a:cubicBezTo>
                <a:cubicBezTo>
                  <a:pt x="3905" y="22295"/>
                  <a:pt x="4161" y="22360"/>
                  <a:pt x="4420" y="22404"/>
                </a:cubicBezTo>
                <a:cubicBezTo>
                  <a:pt x="4423" y="22405"/>
                  <a:pt x="4425" y="22405"/>
                  <a:pt x="4428" y="22405"/>
                </a:cubicBezTo>
                <a:cubicBezTo>
                  <a:pt x="4455" y="22405"/>
                  <a:pt x="4478" y="22386"/>
                  <a:pt x="4484" y="22359"/>
                </a:cubicBezTo>
                <a:cubicBezTo>
                  <a:pt x="4489" y="22328"/>
                  <a:pt x="4468" y="22299"/>
                  <a:pt x="4438" y="22295"/>
                </a:cubicBezTo>
                <a:cubicBezTo>
                  <a:pt x="4186" y="22251"/>
                  <a:pt x="3936" y="22187"/>
                  <a:pt x="3693" y="22104"/>
                </a:cubicBezTo>
                <a:cubicBezTo>
                  <a:pt x="3687" y="22102"/>
                  <a:pt x="3681" y="22101"/>
                  <a:pt x="3675" y="22101"/>
                </a:cubicBezTo>
                <a:close/>
                <a:moveTo>
                  <a:pt x="5978" y="22297"/>
                </a:moveTo>
                <a:cubicBezTo>
                  <a:pt x="5975" y="22297"/>
                  <a:pt x="5972" y="22298"/>
                  <a:pt x="5969" y="22298"/>
                </a:cubicBezTo>
                <a:cubicBezTo>
                  <a:pt x="5723" y="22340"/>
                  <a:pt x="5471" y="22361"/>
                  <a:pt x="5218" y="22361"/>
                </a:cubicBezTo>
                <a:lnTo>
                  <a:pt x="5203" y="22361"/>
                </a:lnTo>
                <a:cubicBezTo>
                  <a:pt x="5172" y="22361"/>
                  <a:pt x="5147" y="22386"/>
                  <a:pt x="5147" y="22417"/>
                </a:cubicBezTo>
                <a:cubicBezTo>
                  <a:pt x="5147" y="22447"/>
                  <a:pt x="5172" y="22472"/>
                  <a:pt x="5203" y="22472"/>
                </a:cubicBezTo>
                <a:lnTo>
                  <a:pt x="5218" y="22472"/>
                </a:lnTo>
                <a:cubicBezTo>
                  <a:pt x="5476" y="22472"/>
                  <a:pt x="5736" y="22451"/>
                  <a:pt x="5987" y="22407"/>
                </a:cubicBezTo>
                <a:cubicBezTo>
                  <a:pt x="6017" y="22402"/>
                  <a:pt x="6038" y="22373"/>
                  <a:pt x="6033" y="22343"/>
                </a:cubicBezTo>
                <a:cubicBezTo>
                  <a:pt x="6028" y="22316"/>
                  <a:pt x="6004" y="22297"/>
                  <a:pt x="5978" y="22297"/>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1845417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279"/>
        <p:cNvGrpSpPr/>
        <p:nvPr/>
      </p:nvGrpSpPr>
      <p:grpSpPr>
        <a:xfrm>
          <a:off x="0" y="0"/>
          <a:ext cx="0" cy="0"/>
          <a:chOff x="0" y="0"/>
          <a:chExt cx="0" cy="0"/>
        </a:xfrm>
      </p:grpSpPr>
    </p:spTree>
    <p:extLst>
      <p:ext uri="{BB962C8B-B14F-4D97-AF65-F5344CB8AC3E}">
        <p14:creationId xmlns:p14="http://schemas.microsoft.com/office/powerpoint/2010/main" val="34699301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280"/>
        <p:cNvGrpSpPr/>
        <p:nvPr/>
      </p:nvGrpSpPr>
      <p:grpSpPr>
        <a:xfrm>
          <a:off x="0" y="0"/>
          <a:ext cx="0" cy="0"/>
          <a:chOff x="0" y="0"/>
          <a:chExt cx="0" cy="0"/>
        </a:xfrm>
      </p:grpSpPr>
      <p:sp>
        <p:nvSpPr>
          <p:cNvPr id="281" name="Google Shape;281;p13"/>
          <p:cNvSpPr/>
          <p:nvPr/>
        </p:nvSpPr>
        <p:spPr>
          <a:xfrm>
            <a:off x="6937584" y="4405818"/>
            <a:ext cx="5607907" cy="3055372"/>
          </a:xfrm>
          <a:custGeom>
            <a:avLst/>
            <a:gdLst/>
            <a:ahLst/>
            <a:cxnLst/>
            <a:rect l="l" t="t" r="r" b="b"/>
            <a:pathLst>
              <a:path w="26175" h="14261" extrusionOk="0">
                <a:moveTo>
                  <a:pt x="21312" y="0"/>
                </a:moveTo>
                <a:cubicBezTo>
                  <a:pt x="20977" y="0"/>
                  <a:pt x="20642" y="41"/>
                  <a:pt x="20313" y="99"/>
                </a:cubicBezTo>
                <a:cubicBezTo>
                  <a:pt x="19331" y="273"/>
                  <a:pt x="18260" y="586"/>
                  <a:pt x="17702" y="1484"/>
                </a:cubicBezTo>
                <a:cubicBezTo>
                  <a:pt x="17428" y="1925"/>
                  <a:pt x="17287" y="2436"/>
                  <a:pt x="16990" y="2864"/>
                </a:cubicBezTo>
                <a:cubicBezTo>
                  <a:pt x="16710" y="3266"/>
                  <a:pt x="16282" y="3522"/>
                  <a:pt x="15821" y="3664"/>
                </a:cubicBezTo>
                <a:cubicBezTo>
                  <a:pt x="15261" y="3837"/>
                  <a:pt x="14685" y="3858"/>
                  <a:pt x="14107" y="3858"/>
                </a:cubicBezTo>
                <a:cubicBezTo>
                  <a:pt x="13914" y="3858"/>
                  <a:pt x="13720" y="3856"/>
                  <a:pt x="13527" y="3856"/>
                </a:cubicBezTo>
                <a:cubicBezTo>
                  <a:pt x="13273" y="3856"/>
                  <a:pt x="13019" y="3860"/>
                  <a:pt x="12766" y="3880"/>
                </a:cubicBezTo>
                <a:cubicBezTo>
                  <a:pt x="12240" y="3921"/>
                  <a:pt x="11711" y="4025"/>
                  <a:pt x="11246" y="4285"/>
                </a:cubicBezTo>
                <a:cubicBezTo>
                  <a:pt x="10777" y="4547"/>
                  <a:pt x="10423" y="4956"/>
                  <a:pt x="10107" y="5381"/>
                </a:cubicBezTo>
                <a:cubicBezTo>
                  <a:pt x="9484" y="6224"/>
                  <a:pt x="8906" y="7121"/>
                  <a:pt x="8012" y="7708"/>
                </a:cubicBezTo>
                <a:cubicBezTo>
                  <a:pt x="7566" y="8003"/>
                  <a:pt x="7065" y="8190"/>
                  <a:pt x="6530" y="8231"/>
                </a:cubicBezTo>
                <a:cubicBezTo>
                  <a:pt x="6418" y="8239"/>
                  <a:pt x="6306" y="8243"/>
                  <a:pt x="6194" y="8243"/>
                </a:cubicBezTo>
                <a:cubicBezTo>
                  <a:pt x="5684" y="8243"/>
                  <a:pt x="5174" y="8166"/>
                  <a:pt x="4666" y="8122"/>
                </a:cubicBezTo>
                <a:cubicBezTo>
                  <a:pt x="4112" y="8075"/>
                  <a:pt x="3557" y="8052"/>
                  <a:pt x="3001" y="8052"/>
                </a:cubicBezTo>
                <a:cubicBezTo>
                  <a:pt x="2916" y="8052"/>
                  <a:pt x="2830" y="8052"/>
                  <a:pt x="2744" y="8054"/>
                </a:cubicBezTo>
                <a:cubicBezTo>
                  <a:pt x="2475" y="8057"/>
                  <a:pt x="2183" y="8043"/>
                  <a:pt x="1931" y="8148"/>
                </a:cubicBezTo>
                <a:cubicBezTo>
                  <a:pt x="1700" y="8244"/>
                  <a:pt x="1557" y="8443"/>
                  <a:pt x="1448" y="8660"/>
                </a:cubicBezTo>
                <a:cubicBezTo>
                  <a:pt x="1157" y="9242"/>
                  <a:pt x="895" y="9837"/>
                  <a:pt x="618" y="10425"/>
                </a:cubicBezTo>
                <a:cubicBezTo>
                  <a:pt x="483" y="10711"/>
                  <a:pt x="344" y="10996"/>
                  <a:pt x="215" y="11284"/>
                </a:cubicBezTo>
                <a:cubicBezTo>
                  <a:pt x="103" y="11537"/>
                  <a:pt x="1" y="11806"/>
                  <a:pt x="9" y="12087"/>
                </a:cubicBezTo>
                <a:cubicBezTo>
                  <a:pt x="26" y="12628"/>
                  <a:pt x="464" y="12993"/>
                  <a:pt x="898" y="13242"/>
                </a:cubicBezTo>
                <a:cubicBezTo>
                  <a:pt x="1355" y="13506"/>
                  <a:pt x="1863" y="13671"/>
                  <a:pt x="2379" y="13769"/>
                </a:cubicBezTo>
                <a:cubicBezTo>
                  <a:pt x="3456" y="13974"/>
                  <a:pt x="4560" y="13920"/>
                  <a:pt x="5650" y="13980"/>
                </a:cubicBezTo>
                <a:cubicBezTo>
                  <a:pt x="6939" y="14051"/>
                  <a:pt x="8222" y="14239"/>
                  <a:pt x="9514" y="14259"/>
                </a:cubicBezTo>
                <a:cubicBezTo>
                  <a:pt x="9569" y="14260"/>
                  <a:pt x="9623" y="14261"/>
                  <a:pt x="9677" y="14261"/>
                </a:cubicBezTo>
                <a:cubicBezTo>
                  <a:pt x="10875" y="14261"/>
                  <a:pt x="12038" y="14052"/>
                  <a:pt x="13207" y="13797"/>
                </a:cubicBezTo>
                <a:cubicBezTo>
                  <a:pt x="13817" y="13663"/>
                  <a:pt x="14426" y="13526"/>
                  <a:pt x="15041" y="13424"/>
                </a:cubicBezTo>
                <a:cubicBezTo>
                  <a:pt x="15675" y="13317"/>
                  <a:pt x="16315" y="13253"/>
                  <a:pt x="16956" y="13206"/>
                </a:cubicBezTo>
                <a:cubicBezTo>
                  <a:pt x="18228" y="13113"/>
                  <a:pt x="19506" y="13085"/>
                  <a:pt x="20774" y="12938"/>
                </a:cubicBezTo>
                <a:cubicBezTo>
                  <a:pt x="21322" y="12875"/>
                  <a:pt x="21864" y="12773"/>
                  <a:pt x="22412" y="12707"/>
                </a:cubicBezTo>
                <a:cubicBezTo>
                  <a:pt x="22674" y="12676"/>
                  <a:pt x="22942" y="12652"/>
                  <a:pt x="23208" y="12652"/>
                </a:cubicBezTo>
                <a:cubicBezTo>
                  <a:pt x="23451" y="12652"/>
                  <a:pt x="23692" y="12672"/>
                  <a:pt x="23928" y="12724"/>
                </a:cubicBezTo>
                <a:cubicBezTo>
                  <a:pt x="24162" y="12777"/>
                  <a:pt x="24387" y="12861"/>
                  <a:pt x="24591" y="12989"/>
                </a:cubicBezTo>
                <a:cubicBezTo>
                  <a:pt x="24696" y="13055"/>
                  <a:pt x="24788" y="13167"/>
                  <a:pt x="24915" y="13170"/>
                </a:cubicBezTo>
                <a:cubicBezTo>
                  <a:pt x="24918" y="13170"/>
                  <a:pt x="24920" y="13170"/>
                  <a:pt x="24923" y="13170"/>
                </a:cubicBezTo>
                <a:cubicBezTo>
                  <a:pt x="25030" y="13170"/>
                  <a:pt x="25141" y="13147"/>
                  <a:pt x="25241" y="13108"/>
                </a:cubicBezTo>
                <a:cubicBezTo>
                  <a:pt x="25716" y="12928"/>
                  <a:pt x="25988" y="12456"/>
                  <a:pt x="26075" y="11977"/>
                </a:cubicBezTo>
                <a:cubicBezTo>
                  <a:pt x="26127" y="11687"/>
                  <a:pt x="26128" y="11393"/>
                  <a:pt x="26127" y="11099"/>
                </a:cubicBezTo>
                <a:cubicBezTo>
                  <a:pt x="26126" y="10779"/>
                  <a:pt x="26124" y="10457"/>
                  <a:pt x="26123" y="10135"/>
                </a:cubicBezTo>
                <a:cubicBezTo>
                  <a:pt x="26121" y="9483"/>
                  <a:pt x="26118" y="8831"/>
                  <a:pt x="26116" y="8179"/>
                </a:cubicBezTo>
                <a:cubicBezTo>
                  <a:pt x="26112" y="6939"/>
                  <a:pt x="26107" y="5700"/>
                  <a:pt x="26102" y="4459"/>
                </a:cubicBezTo>
                <a:lnTo>
                  <a:pt x="26102" y="4459"/>
                </a:lnTo>
                <a:cubicBezTo>
                  <a:pt x="26105" y="4461"/>
                  <a:pt x="26107" y="4462"/>
                  <a:pt x="26109" y="4462"/>
                </a:cubicBezTo>
                <a:cubicBezTo>
                  <a:pt x="26174" y="4462"/>
                  <a:pt x="26046" y="3375"/>
                  <a:pt x="25375" y="3280"/>
                </a:cubicBezTo>
                <a:cubicBezTo>
                  <a:pt x="24338" y="3135"/>
                  <a:pt x="24244" y="1492"/>
                  <a:pt x="23438" y="803"/>
                </a:cubicBezTo>
                <a:cubicBezTo>
                  <a:pt x="23048" y="470"/>
                  <a:pt x="22597" y="206"/>
                  <a:pt x="22095" y="87"/>
                </a:cubicBezTo>
                <a:cubicBezTo>
                  <a:pt x="21837" y="25"/>
                  <a:pt x="21575" y="0"/>
                  <a:pt x="21312" y="0"/>
                </a:cubicBezTo>
                <a:close/>
              </a:path>
            </a:pathLst>
          </a:custGeom>
          <a:solidFill>
            <a:srgbClr val="FFE652">
              <a:alpha val="5028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2" name="Google Shape;282;p13"/>
          <p:cNvSpPr/>
          <p:nvPr/>
        </p:nvSpPr>
        <p:spPr>
          <a:xfrm>
            <a:off x="-601199" y="4571647"/>
            <a:ext cx="2786277" cy="2794848"/>
          </a:xfrm>
          <a:custGeom>
            <a:avLst/>
            <a:gdLst/>
            <a:ahLst/>
            <a:cxnLst/>
            <a:rect l="l" t="t" r="r" b="b"/>
            <a:pathLst>
              <a:path w="13005" h="13045" extrusionOk="0">
                <a:moveTo>
                  <a:pt x="1922" y="1"/>
                </a:moveTo>
                <a:cubicBezTo>
                  <a:pt x="1849" y="1"/>
                  <a:pt x="1776" y="4"/>
                  <a:pt x="1703" y="11"/>
                </a:cubicBezTo>
                <a:cubicBezTo>
                  <a:pt x="1260" y="54"/>
                  <a:pt x="818" y="227"/>
                  <a:pt x="503" y="551"/>
                </a:cubicBezTo>
                <a:cubicBezTo>
                  <a:pt x="150" y="913"/>
                  <a:pt x="38" y="1411"/>
                  <a:pt x="20" y="1903"/>
                </a:cubicBezTo>
                <a:cubicBezTo>
                  <a:pt x="0" y="2484"/>
                  <a:pt x="46" y="3073"/>
                  <a:pt x="66" y="3654"/>
                </a:cubicBezTo>
                <a:cubicBezTo>
                  <a:pt x="86" y="4273"/>
                  <a:pt x="107" y="4891"/>
                  <a:pt x="127" y="5509"/>
                </a:cubicBezTo>
                <a:lnTo>
                  <a:pt x="374" y="12928"/>
                </a:lnTo>
                <a:cubicBezTo>
                  <a:pt x="376" y="12996"/>
                  <a:pt x="429" y="13044"/>
                  <a:pt x="492" y="13044"/>
                </a:cubicBezTo>
                <a:cubicBezTo>
                  <a:pt x="501" y="13044"/>
                  <a:pt x="511" y="13043"/>
                  <a:pt x="520" y="13041"/>
                </a:cubicBezTo>
                <a:cubicBezTo>
                  <a:pt x="1437" y="12830"/>
                  <a:pt x="2365" y="12670"/>
                  <a:pt x="3299" y="12564"/>
                </a:cubicBezTo>
                <a:cubicBezTo>
                  <a:pt x="4235" y="12458"/>
                  <a:pt x="5175" y="12406"/>
                  <a:pt x="6116" y="12406"/>
                </a:cubicBezTo>
                <a:cubicBezTo>
                  <a:pt x="6835" y="12406"/>
                  <a:pt x="7554" y="12436"/>
                  <a:pt x="8271" y="12496"/>
                </a:cubicBezTo>
                <a:cubicBezTo>
                  <a:pt x="8728" y="12533"/>
                  <a:pt x="9209" y="12577"/>
                  <a:pt x="9687" y="12577"/>
                </a:cubicBezTo>
                <a:cubicBezTo>
                  <a:pt x="10492" y="12577"/>
                  <a:pt x="11288" y="12454"/>
                  <a:pt x="11947" y="11977"/>
                </a:cubicBezTo>
                <a:lnTo>
                  <a:pt x="11947" y="11977"/>
                </a:lnTo>
                <a:cubicBezTo>
                  <a:pt x="11945" y="11988"/>
                  <a:pt x="11948" y="11993"/>
                  <a:pt x="11955" y="11993"/>
                </a:cubicBezTo>
                <a:cubicBezTo>
                  <a:pt x="12017" y="11993"/>
                  <a:pt x="12409" y="11534"/>
                  <a:pt x="12496" y="11300"/>
                </a:cubicBezTo>
                <a:cubicBezTo>
                  <a:pt x="12866" y="10319"/>
                  <a:pt x="13005" y="9208"/>
                  <a:pt x="12677" y="8195"/>
                </a:cubicBezTo>
                <a:cubicBezTo>
                  <a:pt x="12404" y="7349"/>
                  <a:pt x="11818" y="6569"/>
                  <a:pt x="11000" y="6188"/>
                </a:cubicBezTo>
                <a:cubicBezTo>
                  <a:pt x="10082" y="5759"/>
                  <a:pt x="9032" y="5924"/>
                  <a:pt x="8092" y="5581"/>
                </a:cubicBezTo>
                <a:cubicBezTo>
                  <a:pt x="7160" y="5240"/>
                  <a:pt x="6737" y="4324"/>
                  <a:pt x="6316" y="3499"/>
                </a:cubicBezTo>
                <a:cubicBezTo>
                  <a:pt x="5859" y="2602"/>
                  <a:pt x="5271" y="1802"/>
                  <a:pt x="4492" y="1159"/>
                </a:cubicBezTo>
                <a:cubicBezTo>
                  <a:pt x="3786" y="579"/>
                  <a:pt x="2870" y="1"/>
                  <a:pt x="1922" y="1"/>
                </a:cubicBezTo>
                <a:close/>
              </a:path>
            </a:pathLst>
          </a:custGeom>
          <a:solidFill>
            <a:srgbClr val="B2F7EF">
              <a:alpha val="497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3" name="Google Shape;283;p13"/>
          <p:cNvSpPr/>
          <p:nvPr/>
        </p:nvSpPr>
        <p:spPr>
          <a:xfrm>
            <a:off x="-423587" y="-318807"/>
            <a:ext cx="5222477" cy="1845307"/>
          </a:xfrm>
          <a:custGeom>
            <a:avLst/>
            <a:gdLst/>
            <a:ahLst/>
            <a:cxnLst/>
            <a:rect l="l" t="t" r="r" b="b"/>
            <a:pathLst>
              <a:path w="24376" h="8613" extrusionOk="0">
                <a:moveTo>
                  <a:pt x="1748" y="0"/>
                </a:moveTo>
                <a:cubicBezTo>
                  <a:pt x="1709" y="0"/>
                  <a:pt x="1669" y="2"/>
                  <a:pt x="1629" y="7"/>
                </a:cubicBezTo>
                <a:cubicBezTo>
                  <a:pt x="1391" y="38"/>
                  <a:pt x="1250" y="176"/>
                  <a:pt x="1187" y="347"/>
                </a:cubicBezTo>
                <a:cubicBezTo>
                  <a:pt x="1033" y="773"/>
                  <a:pt x="935" y="1218"/>
                  <a:pt x="819" y="1650"/>
                </a:cubicBezTo>
                <a:cubicBezTo>
                  <a:pt x="701" y="2092"/>
                  <a:pt x="590" y="2536"/>
                  <a:pt x="496" y="2983"/>
                </a:cubicBezTo>
                <a:cubicBezTo>
                  <a:pt x="126" y="4733"/>
                  <a:pt x="0" y="6549"/>
                  <a:pt x="659" y="8271"/>
                </a:cubicBezTo>
                <a:cubicBezTo>
                  <a:pt x="678" y="8321"/>
                  <a:pt x="733" y="8346"/>
                  <a:pt x="790" y="8346"/>
                </a:cubicBezTo>
                <a:cubicBezTo>
                  <a:pt x="835" y="8346"/>
                  <a:pt x="881" y="8329"/>
                  <a:pt x="910" y="8296"/>
                </a:cubicBezTo>
                <a:cubicBezTo>
                  <a:pt x="1048" y="8134"/>
                  <a:pt x="1206" y="7983"/>
                  <a:pt x="1385" y="7843"/>
                </a:cubicBezTo>
                <a:cubicBezTo>
                  <a:pt x="2101" y="7284"/>
                  <a:pt x="3087" y="6944"/>
                  <a:pt x="4095" y="6849"/>
                </a:cubicBezTo>
                <a:cubicBezTo>
                  <a:pt x="4314" y="6828"/>
                  <a:pt x="4534" y="6818"/>
                  <a:pt x="4754" y="6818"/>
                </a:cubicBezTo>
                <a:cubicBezTo>
                  <a:pt x="5730" y="6818"/>
                  <a:pt x="6704" y="7012"/>
                  <a:pt x="7586" y="7328"/>
                </a:cubicBezTo>
                <a:cubicBezTo>
                  <a:pt x="8653" y="7708"/>
                  <a:pt x="9622" y="8264"/>
                  <a:pt x="10770" y="8502"/>
                </a:cubicBezTo>
                <a:cubicBezTo>
                  <a:pt x="11110" y="8573"/>
                  <a:pt x="11460" y="8612"/>
                  <a:pt x="11804" y="8612"/>
                </a:cubicBezTo>
                <a:cubicBezTo>
                  <a:pt x="12445" y="8612"/>
                  <a:pt x="13071" y="8476"/>
                  <a:pt x="13597" y="8154"/>
                </a:cubicBezTo>
                <a:cubicBezTo>
                  <a:pt x="14183" y="7795"/>
                  <a:pt x="14557" y="7273"/>
                  <a:pt x="14873" y="6761"/>
                </a:cubicBezTo>
                <a:cubicBezTo>
                  <a:pt x="15208" y="6214"/>
                  <a:pt x="15488" y="5645"/>
                  <a:pt x="15900" y="5129"/>
                </a:cubicBezTo>
                <a:cubicBezTo>
                  <a:pt x="16333" y="4590"/>
                  <a:pt x="16925" y="4168"/>
                  <a:pt x="17743" y="4015"/>
                </a:cubicBezTo>
                <a:cubicBezTo>
                  <a:pt x="18117" y="3945"/>
                  <a:pt x="18497" y="3924"/>
                  <a:pt x="18879" y="3924"/>
                </a:cubicBezTo>
                <a:cubicBezTo>
                  <a:pt x="19431" y="3924"/>
                  <a:pt x="19988" y="3967"/>
                  <a:pt x="20538" y="3967"/>
                </a:cubicBezTo>
                <a:cubicBezTo>
                  <a:pt x="20675" y="3967"/>
                  <a:pt x="20811" y="3964"/>
                  <a:pt x="20947" y="3958"/>
                </a:cubicBezTo>
                <a:cubicBezTo>
                  <a:pt x="21449" y="3933"/>
                  <a:pt x="21952" y="3857"/>
                  <a:pt x="22403" y="3679"/>
                </a:cubicBezTo>
                <a:cubicBezTo>
                  <a:pt x="22808" y="3518"/>
                  <a:pt x="23157" y="3280"/>
                  <a:pt x="23433" y="3003"/>
                </a:cubicBezTo>
                <a:cubicBezTo>
                  <a:pt x="23951" y="2479"/>
                  <a:pt x="24196" y="1807"/>
                  <a:pt x="24066" y="1157"/>
                </a:cubicBezTo>
                <a:lnTo>
                  <a:pt x="24066" y="1157"/>
                </a:lnTo>
                <a:cubicBezTo>
                  <a:pt x="24067" y="1158"/>
                  <a:pt x="24069" y="1158"/>
                  <a:pt x="24071" y="1158"/>
                </a:cubicBezTo>
                <a:cubicBezTo>
                  <a:pt x="24093" y="1158"/>
                  <a:pt x="24117" y="1151"/>
                  <a:pt x="24142" y="1138"/>
                </a:cubicBezTo>
                <a:cubicBezTo>
                  <a:pt x="24292" y="1056"/>
                  <a:pt x="24376" y="935"/>
                  <a:pt x="24372" y="792"/>
                </a:cubicBezTo>
                <a:cubicBezTo>
                  <a:pt x="24363" y="440"/>
                  <a:pt x="23972" y="240"/>
                  <a:pt x="23550" y="217"/>
                </a:cubicBezTo>
                <a:cubicBezTo>
                  <a:pt x="23514" y="215"/>
                  <a:pt x="23478" y="215"/>
                  <a:pt x="23442" y="215"/>
                </a:cubicBezTo>
                <a:cubicBezTo>
                  <a:pt x="23211" y="215"/>
                  <a:pt x="22977" y="252"/>
                  <a:pt x="22750" y="280"/>
                </a:cubicBezTo>
                <a:cubicBezTo>
                  <a:pt x="22445" y="317"/>
                  <a:pt x="22139" y="351"/>
                  <a:pt x="21832" y="383"/>
                </a:cubicBezTo>
                <a:cubicBezTo>
                  <a:pt x="20628" y="507"/>
                  <a:pt x="19418" y="590"/>
                  <a:pt x="18207" y="648"/>
                </a:cubicBezTo>
                <a:cubicBezTo>
                  <a:pt x="15784" y="762"/>
                  <a:pt x="13357" y="774"/>
                  <a:pt x="10932" y="789"/>
                </a:cubicBezTo>
                <a:cubicBezTo>
                  <a:pt x="10568" y="791"/>
                  <a:pt x="10203" y="793"/>
                  <a:pt x="9838" y="793"/>
                </a:cubicBezTo>
                <a:cubicBezTo>
                  <a:pt x="7878" y="793"/>
                  <a:pt x="5909" y="743"/>
                  <a:pt x="3985" y="438"/>
                </a:cubicBezTo>
                <a:cubicBezTo>
                  <a:pt x="3423" y="348"/>
                  <a:pt x="2866" y="237"/>
                  <a:pt x="2318" y="100"/>
                </a:cubicBezTo>
                <a:cubicBezTo>
                  <a:pt x="2134" y="55"/>
                  <a:pt x="1943" y="0"/>
                  <a:pt x="1748" y="0"/>
                </a:cubicBezTo>
                <a:close/>
              </a:path>
            </a:pathLst>
          </a:custGeom>
          <a:solidFill>
            <a:srgbClr val="FFE652">
              <a:alpha val="5028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4" name="Google Shape;284;p13"/>
          <p:cNvSpPr/>
          <p:nvPr/>
        </p:nvSpPr>
        <p:spPr>
          <a:xfrm>
            <a:off x="7773156" y="-1108102"/>
            <a:ext cx="5793659" cy="4074115"/>
          </a:xfrm>
          <a:custGeom>
            <a:avLst/>
            <a:gdLst/>
            <a:ahLst/>
            <a:cxnLst/>
            <a:rect l="l" t="t" r="r" b="b"/>
            <a:pathLst>
              <a:path w="27042" h="19016" extrusionOk="0">
                <a:moveTo>
                  <a:pt x="5311" y="0"/>
                </a:moveTo>
                <a:cubicBezTo>
                  <a:pt x="5179" y="0"/>
                  <a:pt x="5075" y="178"/>
                  <a:pt x="5211" y="262"/>
                </a:cubicBezTo>
                <a:cubicBezTo>
                  <a:pt x="5431" y="399"/>
                  <a:pt x="5652" y="530"/>
                  <a:pt x="5876" y="657"/>
                </a:cubicBezTo>
                <a:cubicBezTo>
                  <a:pt x="3749" y="1565"/>
                  <a:pt x="1452" y="2798"/>
                  <a:pt x="713" y="5101"/>
                </a:cubicBezTo>
                <a:cubicBezTo>
                  <a:pt x="0" y="7321"/>
                  <a:pt x="1219" y="10007"/>
                  <a:pt x="3411" y="10856"/>
                </a:cubicBezTo>
                <a:cubicBezTo>
                  <a:pt x="3728" y="10979"/>
                  <a:pt x="4069" y="11058"/>
                  <a:pt x="4406" y="11058"/>
                </a:cubicBezTo>
                <a:cubicBezTo>
                  <a:pt x="4688" y="11058"/>
                  <a:pt x="4968" y="11003"/>
                  <a:pt x="5229" y="10871"/>
                </a:cubicBezTo>
                <a:cubicBezTo>
                  <a:pt x="5743" y="10614"/>
                  <a:pt x="6086" y="10140"/>
                  <a:pt x="6367" y="9654"/>
                </a:cubicBezTo>
                <a:cubicBezTo>
                  <a:pt x="6660" y="9147"/>
                  <a:pt x="6901" y="8604"/>
                  <a:pt x="7258" y="8138"/>
                </a:cubicBezTo>
                <a:cubicBezTo>
                  <a:pt x="7586" y="7709"/>
                  <a:pt x="8056" y="7408"/>
                  <a:pt x="8567" y="7243"/>
                </a:cubicBezTo>
                <a:cubicBezTo>
                  <a:pt x="8835" y="7156"/>
                  <a:pt x="9122" y="7107"/>
                  <a:pt x="9407" y="7107"/>
                </a:cubicBezTo>
                <a:cubicBezTo>
                  <a:pt x="9658" y="7107"/>
                  <a:pt x="9908" y="7145"/>
                  <a:pt x="10143" y="7227"/>
                </a:cubicBezTo>
                <a:cubicBezTo>
                  <a:pt x="10681" y="7416"/>
                  <a:pt x="11050" y="7824"/>
                  <a:pt x="11259" y="8347"/>
                </a:cubicBezTo>
                <a:cubicBezTo>
                  <a:pt x="11495" y="8938"/>
                  <a:pt x="11543" y="9582"/>
                  <a:pt x="11752" y="10181"/>
                </a:cubicBezTo>
                <a:cubicBezTo>
                  <a:pt x="11957" y="10769"/>
                  <a:pt x="12358" y="11405"/>
                  <a:pt x="12983" y="11603"/>
                </a:cubicBezTo>
                <a:cubicBezTo>
                  <a:pt x="13117" y="11646"/>
                  <a:pt x="13250" y="11665"/>
                  <a:pt x="13380" y="11665"/>
                </a:cubicBezTo>
                <a:cubicBezTo>
                  <a:pt x="13765" y="11665"/>
                  <a:pt x="14132" y="11502"/>
                  <a:pt x="14481" y="11319"/>
                </a:cubicBezTo>
                <a:cubicBezTo>
                  <a:pt x="14811" y="11146"/>
                  <a:pt x="15183" y="10926"/>
                  <a:pt x="15563" y="10926"/>
                </a:cubicBezTo>
                <a:cubicBezTo>
                  <a:pt x="15675" y="10926"/>
                  <a:pt x="15789" y="10946"/>
                  <a:pt x="15902" y="10992"/>
                </a:cubicBezTo>
                <a:cubicBezTo>
                  <a:pt x="16505" y="11236"/>
                  <a:pt x="16731" y="12009"/>
                  <a:pt x="16886" y="12576"/>
                </a:cubicBezTo>
                <a:cubicBezTo>
                  <a:pt x="17067" y="13246"/>
                  <a:pt x="17237" y="13920"/>
                  <a:pt x="17447" y="14583"/>
                </a:cubicBezTo>
                <a:cubicBezTo>
                  <a:pt x="17859" y="15878"/>
                  <a:pt x="18454" y="17143"/>
                  <a:pt x="19512" y="18032"/>
                </a:cubicBezTo>
                <a:cubicBezTo>
                  <a:pt x="20225" y="18631"/>
                  <a:pt x="21110" y="19015"/>
                  <a:pt x="22020" y="19015"/>
                </a:cubicBezTo>
                <a:cubicBezTo>
                  <a:pt x="22330" y="19015"/>
                  <a:pt x="22643" y="18971"/>
                  <a:pt x="22954" y="18875"/>
                </a:cubicBezTo>
                <a:cubicBezTo>
                  <a:pt x="24002" y="18552"/>
                  <a:pt x="24786" y="17702"/>
                  <a:pt x="25334" y="16784"/>
                </a:cubicBezTo>
                <a:cubicBezTo>
                  <a:pt x="25931" y="15784"/>
                  <a:pt x="26309" y="14669"/>
                  <a:pt x="26587" y="13543"/>
                </a:cubicBezTo>
                <a:cubicBezTo>
                  <a:pt x="26872" y="12393"/>
                  <a:pt x="27042" y="11178"/>
                  <a:pt x="26859" y="9998"/>
                </a:cubicBezTo>
                <a:cubicBezTo>
                  <a:pt x="26669" y="8763"/>
                  <a:pt x="26045" y="7686"/>
                  <a:pt x="25037" y="6940"/>
                </a:cubicBezTo>
                <a:cubicBezTo>
                  <a:pt x="23865" y="6071"/>
                  <a:pt x="22401" y="5638"/>
                  <a:pt x="21023" y="5219"/>
                </a:cubicBezTo>
                <a:cubicBezTo>
                  <a:pt x="19511" y="4758"/>
                  <a:pt x="17976" y="4376"/>
                  <a:pt x="16442" y="3995"/>
                </a:cubicBezTo>
                <a:cubicBezTo>
                  <a:pt x="13377" y="3236"/>
                  <a:pt x="10276" y="2484"/>
                  <a:pt x="7410" y="1122"/>
                </a:cubicBezTo>
                <a:cubicBezTo>
                  <a:pt x="7124" y="986"/>
                  <a:pt x="6842" y="844"/>
                  <a:pt x="6563" y="695"/>
                </a:cubicBezTo>
                <a:cubicBezTo>
                  <a:pt x="6622" y="671"/>
                  <a:pt x="6682" y="645"/>
                  <a:pt x="6742" y="621"/>
                </a:cubicBezTo>
                <a:cubicBezTo>
                  <a:pt x="6901" y="557"/>
                  <a:pt x="6828" y="333"/>
                  <a:pt x="6684" y="333"/>
                </a:cubicBezTo>
                <a:cubicBezTo>
                  <a:pt x="6666" y="333"/>
                  <a:pt x="6646" y="336"/>
                  <a:pt x="6625" y="345"/>
                </a:cubicBezTo>
                <a:cubicBezTo>
                  <a:pt x="6492" y="400"/>
                  <a:pt x="6358" y="454"/>
                  <a:pt x="6223" y="510"/>
                </a:cubicBezTo>
                <a:cubicBezTo>
                  <a:pt x="5943" y="355"/>
                  <a:pt x="5666" y="194"/>
                  <a:pt x="5394" y="25"/>
                </a:cubicBezTo>
                <a:cubicBezTo>
                  <a:pt x="5366" y="8"/>
                  <a:pt x="5338" y="0"/>
                  <a:pt x="5311" y="0"/>
                </a:cubicBezTo>
                <a:close/>
              </a:path>
            </a:pathLst>
          </a:custGeom>
          <a:solidFill>
            <a:srgbClr val="CCB1FE">
              <a:alpha val="4860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5" name="Google Shape;285;p13"/>
          <p:cNvSpPr txBox="1">
            <a:spLocks noGrp="1"/>
          </p:cNvSpPr>
          <p:nvPr>
            <p:ph type="title"/>
          </p:nvPr>
        </p:nvSpPr>
        <p:spPr>
          <a:xfrm>
            <a:off x="3050900" y="898167"/>
            <a:ext cx="60904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800"/>
              <a:buNone/>
              <a:defRPr>
                <a:solidFill>
                  <a:schemeClr val="dk1"/>
                </a:solidFill>
              </a:defRPr>
            </a:lvl1pPr>
            <a:lvl2pPr lvl="1" rtl="0">
              <a:spcBef>
                <a:spcPts val="0"/>
              </a:spcBef>
              <a:spcAft>
                <a:spcPts val="0"/>
              </a:spcAft>
              <a:buClr>
                <a:schemeClr val="dk1"/>
              </a:buClr>
              <a:buSzPts val="2800"/>
              <a:buNone/>
              <a:defRPr>
                <a:solidFill>
                  <a:schemeClr val="dk1"/>
                </a:solidFill>
              </a:defRPr>
            </a:lvl2pPr>
            <a:lvl3pPr lvl="2" rtl="0">
              <a:spcBef>
                <a:spcPts val="0"/>
              </a:spcBef>
              <a:spcAft>
                <a:spcPts val="0"/>
              </a:spcAft>
              <a:buClr>
                <a:schemeClr val="dk1"/>
              </a:buClr>
              <a:buSzPts val="2800"/>
              <a:buNone/>
              <a:defRPr>
                <a:solidFill>
                  <a:schemeClr val="dk1"/>
                </a:solidFill>
              </a:defRPr>
            </a:lvl3pPr>
            <a:lvl4pPr lvl="3" rtl="0">
              <a:spcBef>
                <a:spcPts val="0"/>
              </a:spcBef>
              <a:spcAft>
                <a:spcPts val="0"/>
              </a:spcAft>
              <a:buClr>
                <a:schemeClr val="dk1"/>
              </a:buClr>
              <a:buSzPts val="2800"/>
              <a:buNone/>
              <a:defRPr>
                <a:solidFill>
                  <a:schemeClr val="dk1"/>
                </a:solidFill>
              </a:defRPr>
            </a:lvl4pPr>
            <a:lvl5pPr lvl="4" rtl="0">
              <a:spcBef>
                <a:spcPts val="0"/>
              </a:spcBef>
              <a:spcAft>
                <a:spcPts val="0"/>
              </a:spcAft>
              <a:buClr>
                <a:schemeClr val="dk1"/>
              </a:buClr>
              <a:buSzPts val="2800"/>
              <a:buNone/>
              <a:defRPr>
                <a:solidFill>
                  <a:schemeClr val="dk1"/>
                </a:solidFill>
              </a:defRPr>
            </a:lvl5pPr>
            <a:lvl6pPr lvl="5" rtl="0">
              <a:spcBef>
                <a:spcPts val="0"/>
              </a:spcBef>
              <a:spcAft>
                <a:spcPts val="0"/>
              </a:spcAft>
              <a:buClr>
                <a:schemeClr val="dk1"/>
              </a:buClr>
              <a:buSzPts val="2800"/>
              <a:buNone/>
              <a:defRPr>
                <a:solidFill>
                  <a:schemeClr val="dk1"/>
                </a:solidFill>
              </a:defRPr>
            </a:lvl6pPr>
            <a:lvl7pPr lvl="6" rtl="0">
              <a:spcBef>
                <a:spcPts val="0"/>
              </a:spcBef>
              <a:spcAft>
                <a:spcPts val="0"/>
              </a:spcAft>
              <a:buClr>
                <a:schemeClr val="dk1"/>
              </a:buClr>
              <a:buSzPts val="2800"/>
              <a:buNone/>
              <a:defRPr>
                <a:solidFill>
                  <a:schemeClr val="dk1"/>
                </a:solidFill>
              </a:defRPr>
            </a:lvl7pPr>
            <a:lvl8pPr lvl="7" rtl="0">
              <a:spcBef>
                <a:spcPts val="0"/>
              </a:spcBef>
              <a:spcAft>
                <a:spcPts val="0"/>
              </a:spcAft>
              <a:buClr>
                <a:schemeClr val="dk1"/>
              </a:buClr>
              <a:buSzPts val="2800"/>
              <a:buNone/>
              <a:defRPr>
                <a:solidFill>
                  <a:schemeClr val="dk1"/>
                </a:solidFill>
              </a:defRPr>
            </a:lvl8pPr>
            <a:lvl9pPr lvl="8" rtl="0">
              <a:spcBef>
                <a:spcPts val="0"/>
              </a:spcBef>
              <a:spcAft>
                <a:spcPts val="0"/>
              </a:spcAft>
              <a:buClr>
                <a:schemeClr val="dk1"/>
              </a:buClr>
              <a:buSzPts val="2800"/>
              <a:buNone/>
              <a:defRPr>
                <a:solidFill>
                  <a:schemeClr val="dk1"/>
                </a:solidFill>
              </a:defRPr>
            </a:lvl9pPr>
          </a:lstStyle>
          <a:p>
            <a:endParaRPr/>
          </a:p>
        </p:txBody>
      </p:sp>
      <p:sp>
        <p:nvSpPr>
          <p:cNvPr id="286" name="Google Shape;286;p13"/>
          <p:cNvSpPr txBox="1">
            <a:spLocks noGrp="1"/>
          </p:cNvSpPr>
          <p:nvPr>
            <p:ph type="title" idx="2"/>
          </p:nvPr>
        </p:nvSpPr>
        <p:spPr>
          <a:xfrm>
            <a:off x="1067025" y="2548600"/>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400"/>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287" name="Google Shape;287;p13"/>
          <p:cNvSpPr txBox="1">
            <a:spLocks noGrp="1"/>
          </p:cNvSpPr>
          <p:nvPr>
            <p:ph type="subTitle" idx="1"/>
          </p:nvPr>
        </p:nvSpPr>
        <p:spPr>
          <a:xfrm>
            <a:off x="939825" y="3533833"/>
            <a:ext cx="3328400" cy="6464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Font typeface="Raleway SemiBold"/>
              <a:buNone/>
              <a:defRPr sz="1867">
                <a:solidFill>
                  <a:schemeClr val="dk1"/>
                </a:solidFill>
                <a:latin typeface="Raleway SemiBold"/>
                <a:ea typeface="Raleway SemiBold"/>
                <a:cs typeface="Raleway SemiBold"/>
                <a:sym typeface="Raleway SemiBold"/>
              </a:defRPr>
            </a:lvl1pPr>
            <a:lvl2pPr lvl="1"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2pPr>
            <a:lvl3pPr lvl="2"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3pPr>
            <a:lvl4pPr lvl="3"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4pPr>
            <a:lvl5pPr lvl="4"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5pPr>
            <a:lvl6pPr lvl="5"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6pPr>
            <a:lvl7pPr lvl="6"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7pPr>
            <a:lvl8pPr lvl="7"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8pPr>
            <a:lvl9pPr lvl="8"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9pPr>
          </a:lstStyle>
          <a:p>
            <a:endParaRPr/>
          </a:p>
        </p:txBody>
      </p:sp>
      <p:sp>
        <p:nvSpPr>
          <p:cNvPr id="288" name="Google Shape;288;p13"/>
          <p:cNvSpPr txBox="1">
            <a:spLocks noGrp="1"/>
          </p:cNvSpPr>
          <p:nvPr>
            <p:ph type="title" idx="3"/>
          </p:nvPr>
        </p:nvSpPr>
        <p:spPr>
          <a:xfrm>
            <a:off x="4559499" y="2548600"/>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400"/>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289" name="Google Shape;289;p13"/>
          <p:cNvSpPr txBox="1">
            <a:spLocks noGrp="1"/>
          </p:cNvSpPr>
          <p:nvPr>
            <p:ph type="subTitle" idx="4"/>
          </p:nvPr>
        </p:nvSpPr>
        <p:spPr>
          <a:xfrm>
            <a:off x="4433299" y="3533833"/>
            <a:ext cx="3328000" cy="6464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Font typeface="Raleway SemiBold"/>
              <a:buNone/>
              <a:defRPr sz="1867">
                <a:solidFill>
                  <a:schemeClr val="dk1"/>
                </a:solidFill>
                <a:latin typeface="Raleway SemiBold"/>
                <a:ea typeface="Raleway SemiBold"/>
                <a:cs typeface="Raleway SemiBold"/>
                <a:sym typeface="Raleway SemiBold"/>
              </a:defRPr>
            </a:lvl1pPr>
            <a:lvl2pPr lvl="1"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2pPr>
            <a:lvl3pPr lvl="2"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3pPr>
            <a:lvl4pPr lvl="3"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4pPr>
            <a:lvl5pPr lvl="4"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5pPr>
            <a:lvl6pPr lvl="5"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6pPr>
            <a:lvl7pPr lvl="6"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7pPr>
            <a:lvl8pPr lvl="7"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8pPr>
            <a:lvl9pPr lvl="8"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9pPr>
          </a:lstStyle>
          <a:p>
            <a:endParaRPr/>
          </a:p>
        </p:txBody>
      </p:sp>
      <p:sp>
        <p:nvSpPr>
          <p:cNvPr id="290" name="Google Shape;290;p13"/>
          <p:cNvSpPr txBox="1">
            <a:spLocks noGrp="1"/>
          </p:cNvSpPr>
          <p:nvPr>
            <p:ph type="title" idx="5"/>
          </p:nvPr>
        </p:nvSpPr>
        <p:spPr>
          <a:xfrm>
            <a:off x="1067025" y="4459800"/>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400"/>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291" name="Google Shape;291;p13"/>
          <p:cNvSpPr txBox="1">
            <a:spLocks noGrp="1"/>
          </p:cNvSpPr>
          <p:nvPr>
            <p:ph type="subTitle" idx="6"/>
          </p:nvPr>
        </p:nvSpPr>
        <p:spPr>
          <a:xfrm>
            <a:off x="939825" y="5445033"/>
            <a:ext cx="3328400" cy="6464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Font typeface="Raleway SemiBold"/>
              <a:buNone/>
              <a:defRPr sz="1867">
                <a:solidFill>
                  <a:schemeClr val="dk1"/>
                </a:solidFill>
                <a:latin typeface="Raleway SemiBold"/>
                <a:ea typeface="Raleway SemiBold"/>
                <a:cs typeface="Raleway SemiBold"/>
                <a:sym typeface="Raleway SemiBold"/>
              </a:defRPr>
            </a:lvl1pPr>
            <a:lvl2pPr lvl="1"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2pPr>
            <a:lvl3pPr lvl="2"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3pPr>
            <a:lvl4pPr lvl="3"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4pPr>
            <a:lvl5pPr lvl="4"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5pPr>
            <a:lvl6pPr lvl="5"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6pPr>
            <a:lvl7pPr lvl="6"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7pPr>
            <a:lvl8pPr lvl="7"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8pPr>
            <a:lvl9pPr lvl="8"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9pPr>
          </a:lstStyle>
          <a:p>
            <a:endParaRPr/>
          </a:p>
        </p:txBody>
      </p:sp>
      <p:sp>
        <p:nvSpPr>
          <p:cNvPr id="292" name="Google Shape;292;p13"/>
          <p:cNvSpPr txBox="1">
            <a:spLocks noGrp="1"/>
          </p:cNvSpPr>
          <p:nvPr>
            <p:ph type="title" idx="7"/>
          </p:nvPr>
        </p:nvSpPr>
        <p:spPr>
          <a:xfrm>
            <a:off x="4559499" y="4459800"/>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400"/>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293" name="Google Shape;293;p13"/>
          <p:cNvSpPr txBox="1">
            <a:spLocks noGrp="1"/>
          </p:cNvSpPr>
          <p:nvPr>
            <p:ph type="subTitle" idx="8"/>
          </p:nvPr>
        </p:nvSpPr>
        <p:spPr>
          <a:xfrm>
            <a:off x="4432999" y="5445033"/>
            <a:ext cx="3328000" cy="6464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Font typeface="Raleway SemiBold"/>
              <a:buNone/>
              <a:defRPr sz="1867">
                <a:solidFill>
                  <a:schemeClr val="dk1"/>
                </a:solidFill>
                <a:latin typeface="Raleway SemiBold"/>
                <a:ea typeface="Raleway SemiBold"/>
                <a:cs typeface="Raleway SemiBold"/>
                <a:sym typeface="Raleway SemiBold"/>
              </a:defRPr>
            </a:lvl1pPr>
            <a:lvl2pPr lvl="1"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2pPr>
            <a:lvl3pPr lvl="2"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3pPr>
            <a:lvl4pPr lvl="3"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4pPr>
            <a:lvl5pPr lvl="4"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5pPr>
            <a:lvl6pPr lvl="5"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6pPr>
            <a:lvl7pPr lvl="6"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7pPr>
            <a:lvl8pPr lvl="7"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8pPr>
            <a:lvl9pPr lvl="8"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9pPr>
          </a:lstStyle>
          <a:p>
            <a:endParaRPr/>
          </a:p>
        </p:txBody>
      </p:sp>
      <p:sp>
        <p:nvSpPr>
          <p:cNvPr id="294" name="Google Shape;294;p13"/>
          <p:cNvSpPr txBox="1">
            <a:spLocks noGrp="1"/>
          </p:cNvSpPr>
          <p:nvPr>
            <p:ph type="title" idx="9"/>
          </p:nvPr>
        </p:nvSpPr>
        <p:spPr>
          <a:xfrm>
            <a:off x="8051971" y="2548600"/>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400"/>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295" name="Google Shape;295;p13"/>
          <p:cNvSpPr txBox="1">
            <a:spLocks noGrp="1"/>
          </p:cNvSpPr>
          <p:nvPr>
            <p:ph type="subTitle" idx="13"/>
          </p:nvPr>
        </p:nvSpPr>
        <p:spPr>
          <a:xfrm>
            <a:off x="7926371" y="3533833"/>
            <a:ext cx="3325200" cy="6464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Font typeface="Raleway SemiBold"/>
              <a:buNone/>
              <a:defRPr sz="1867">
                <a:solidFill>
                  <a:schemeClr val="dk1"/>
                </a:solidFill>
                <a:latin typeface="Raleway SemiBold"/>
                <a:ea typeface="Raleway SemiBold"/>
                <a:cs typeface="Raleway SemiBold"/>
                <a:sym typeface="Raleway SemiBold"/>
              </a:defRPr>
            </a:lvl1pPr>
            <a:lvl2pPr lvl="1"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2pPr>
            <a:lvl3pPr lvl="2"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3pPr>
            <a:lvl4pPr lvl="3"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4pPr>
            <a:lvl5pPr lvl="4"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5pPr>
            <a:lvl6pPr lvl="5"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6pPr>
            <a:lvl7pPr lvl="6"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7pPr>
            <a:lvl8pPr lvl="7"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8pPr>
            <a:lvl9pPr lvl="8"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9pPr>
          </a:lstStyle>
          <a:p>
            <a:endParaRPr/>
          </a:p>
        </p:txBody>
      </p:sp>
      <p:sp>
        <p:nvSpPr>
          <p:cNvPr id="296" name="Google Shape;296;p13"/>
          <p:cNvSpPr txBox="1">
            <a:spLocks noGrp="1"/>
          </p:cNvSpPr>
          <p:nvPr>
            <p:ph type="title" idx="14"/>
          </p:nvPr>
        </p:nvSpPr>
        <p:spPr>
          <a:xfrm>
            <a:off x="8051971" y="4459800"/>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400"/>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297" name="Google Shape;297;p13"/>
          <p:cNvSpPr txBox="1">
            <a:spLocks noGrp="1"/>
          </p:cNvSpPr>
          <p:nvPr>
            <p:ph type="subTitle" idx="15"/>
          </p:nvPr>
        </p:nvSpPr>
        <p:spPr>
          <a:xfrm>
            <a:off x="7925771" y="5445033"/>
            <a:ext cx="3326400" cy="6464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Font typeface="Raleway SemiBold"/>
              <a:buNone/>
              <a:defRPr sz="1867">
                <a:solidFill>
                  <a:schemeClr val="dk1"/>
                </a:solidFill>
                <a:latin typeface="Raleway SemiBold"/>
                <a:ea typeface="Raleway SemiBold"/>
                <a:cs typeface="Raleway SemiBold"/>
                <a:sym typeface="Raleway SemiBold"/>
              </a:defRPr>
            </a:lvl1pPr>
            <a:lvl2pPr lvl="1"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2pPr>
            <a:lvl3pPr lvl="2"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3pPr>
            <a:lvl4pPr lvl="3"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4pPr>
            <a:lvl5pPr lvl="4"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5pPr>
            <a:lvl6pPr lvl="5"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6pPr>
            <a:lvl7pPr lvl="6"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7pPr>
            <a:lvl8pPr lvl="7"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8pPr>
            <a:lvl9pPr lvl="8"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9pPr>
          </a:lstStyle>
          <a:p>
            <a:endParaRPr/>
          </a:p>
        </p:txBody>
      </p:sp>
      <p:grpSp>
        <p:nvGrpSpPr>
          <p:cNvPr id="298" name="Google Shape;298;p13"/>
          <p:cNvGrpSpPr/>
          <p:nvPr/>
        </p:nvGrpSpPr>
        <p:grpSpPr>
          <a:xfrm rot="-900055">
            <a:off x="1556145" y="6138371"/>
            <a:ext cx="287912" cy="260807"/>
            <a:chOff x="1640475" y="1197075"/>
            <a:chExt cx="55475" cy="50250"/>
          </a:xfrm>
        </p:grpSpPr>
        <p:sp>
          <p:nvSpPr>
            <p:cNvPr id="299" name="Google Shape;299;p13"/>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0" name="Google Shape;300;p13"/>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1" name="Google Shape;301;p13"/>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02" name="Google Shape;302;p13"/>
          <p:cNvGrpSpPr/>
          <p:nvPr/>
        </p:nvGrpSpPr>
        <p:grpSpPr>
          <a:xfrm rot="-8100037">
            <a:off x="503990" y="1320645"/>
            <a:ext cx="479660" cy="434492"/>
            <a:chOff x="1640475" y="1197075"/>
            <a:chExt cx="55475" cy="50250"/>
          </a:xfrm>
        </p:grpSpPr>
        <p:sp>
          <p:nvSpPr>
            <p:cNvPr id="303" name="Google Shape;303;p13"/>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4" name="Google Shape;304;p13"/>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5" name="Google Shape;305;p13"/>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06" name="Google Shape;306;p13"/>
          <p:cNvSpPr/>
          <p:nvPr/>
        </p:nvSpPr>
        <p:spPr>
          <a:xfrm rot="9000131" flipH="1">
            <a:off x="521430" y="395801"/>
            <a:ext cx="579175" cy="135676"/>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7" name="Google Shape;307;p13"/>
          <p:cNvSpPr/>
          <p:nvPr/>
        </p:nvSpPr>
        <p:spPr>
          <a:xfrm rot="-9899901" flipH="1">
            <a:off x="6663948" y="6378492"/>
            <a:ext cx="726897" cy="170293"/>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08" name="Google Shape;308;p13"/>
          <p:cNvGrpSpPr/>
          <p:nvPr/>
        </p:nvGrpSpPr>
        <p:grpSpPr>
          <a:xfrm rot="-5399917">
            <a:off x="8763792" y="6301660"/>
            <a:ext cx="304801" cy="276113"/>
            <a:chOff x="1640475" y="1197075"/>
            <a:chExt cx="55475" cy="50250"/>
          </a:xfrm>
        </p:grpSpPr>
        <p:sp>
          <p:nvSpPr>
            <p:cNvPr id="309" name="Google Shape;309;p13"/>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0" name="Google Shape;310;p13"/>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1" name="Google Shape;311;p13"/>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12" name="Google Shape;312;p13"/>
          <p:cNvSpPr/>
          <p:nvPr/>
        </p:nvSpPr>
        <p:spPr>
          <a:xfrm rot="-143173" flipH="1">
            <a:off x="3697141" y="380861"/>
            <a:ext cx="1293377" cy="302984"/>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13" name="Google Shape;313;p13"/>
          <p:cNvGrpSpPr/>
          <p:nvPr/>
        </p:nvGrpSpPr>
        <p:grpSpPr>
          <a:xfrm rot="-8100136">
            <a:off x="11360185" y="663803"/>
            <a:ext cx="395620" cy="358368"/>
            <a:chOff x="1640475" y="1197075"/>
            <a:chExt cx="55475" cy="50250"/>
          </a:xfrm>
        </p:grpSpPr>
        <p:sp>
          <p:nvSpPr>
            <p:cNvPr id="314" name="Google Shape;314;p13"/>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5" name="Google Shape;315;p13"/>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6" name="Google Shape;316;p13"/>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17" name="Google Shape;317;p13"/>
          <p:cNvSpPr/>
          <p:nvPr/>
        </p:nvSpPr>
        <p:spPr>
          <a:xfrm rot="-2700202">
            <a:off x="-103016" y="5319936"/>
            <a:ext cx="1409776" cy="1098408"/>
          </a:xfrm>
          <a:custGeom>
            <a:avLst/>
            <a:gdLst/>
            <a:ahLst/>
            <a:cxnLst/>
            <a:rect l="l" t="t" r="r" b="b"/>
            <a:pathLst>
              <a:path w="17601" h="16033" extrusionOk="0">
                <a:moveTo>
                  <a:pt x="16107" y="0"/>
                </a:moveTo>
                <a:cubicBezTo>
                  <a:pt x="16093" y="0"/>
                  <a:pt x="16078" y="6"/>
                  <a:pt x="16067" y="16"/>
                </a:cubicBezTo>
                <a:cubicBezTo>
                  <a:pt x="16046" y="38"/>
                  <a:pt x="16045" y="73"/>
                  <a:pt x="16066" y="94"/>
                </a:cubicBezTo>
                <a:lnTo>
                  <a:pt x="16107" y="137"/>
                </a:lnTo>
                <a:cubicBezTo>
                  <a:pt x="16118" y="149"/>
                  <a:pt x="16132" y="154"/>
                  <a:pt x="16147" y="154"/>
                </a:cubicBezTo>
                <a:cubicBezTo>
                  <a:pt x="16161" y="154"/>
                  <a:pt x="16175" y="150"/>
                  <a:pt x="16185" y="139"/>
                </a:cubicBezTo>
                <a:cubicBezTo>
                  <a:pt x="16207" y="119"/>
                  <a:pt x="16208" y="84"/>
                  <a:pt x="16188" y="61"/>
                </a:cubicBezTo>
                <a:lnTo>
                  <a:pt x="16146" y="17"/>
                </a:lnTo>
                <a:cubicBezTo>
                  <a:pt x="16136" y="6"/>
                  <a:pt x="16121" y="0"/>
                  <a:pt x="16107" y="0"/>
                </a:cubicBezTo>
                <a:close/>
                <a:moveTo>
                  <a:pt x="16632" y="649"/>
                </a:moveTo>
                <a:cubicBezTo>
                  <a:pt x="16621" y="649"/>
                  <a:pt x="16610" y="652"/>
                  <a:pt x="16600" y="658"/>
                </a:cubicBezTo>
                <a:cubicBezTo>
                  <a:pt x="16576" y="675"/>
                  <a:pt x="16568" y="710"/>
                  <a:pt x="16587" y="735"/>
                </a:cubicBezTo>
                <a:cubicBezTo>
                  <a:pt x="16729" y="945"/>
                  <a:pt x="16857" y="1168"/>
                  <a:pt x="16968" y="1401"/>
                </a:cubicBezTo>
                <a:cubicBezTo>
                  <a:pt x="16977" y="1420"/>
                  <a:pt x="16998" y="1432"/>
                  <a:pt x="17018" y="1432"/>
                </a:cubicBezTo>
                <a:cubicBezTo>
                  <a:pt x="17027" y="1432"/>
                  <a:pt x="17034" y="1431"/>
                  <a:pt x="17043" y="1426"/>
                </a:cubicBezTo>
                <a:cubicBezTo>
                  <a:pt x="17069" y="1414"/>
                  <a:pt x="17081" y="1380"/>
                  <a:pt x="17068" y="1353"/>
                </a:cubicBezTo>
                <a:cubicBezTo>
                  <a:pt x="16955" y="1116"/>
                  <a:pt x="16824" y="887"/>
                  <a:pt x="16678" y="673"/>
                </a:cubicBezTo>
                <a:cubicBezTo>
                  <a:pt x="16667" y="657"/>
                  <a:pt x="16650" y="649"/>
                  <a:pt x="16632" y="649"/>
                </a:cubicBezTo>
                <a:close/>
                <a:moveTo>
                  <a:pt x="17302" y="2043"/>
                </a:moveTo>
                <a:cubicBezTo>
                  <a:pt x="17296" y="2043"/>
                  <a:pt x="17291" y="2044"/>
                  <a:pt x="17285" y="2046"/>
                </a:cubicBezTo>
                <a:cubicBezTo>
                  <a:pt x="17255" y="2055"/>
                  <a:pt x="17239" y="2086"/>
                  <a:pt x="17248" y="2115"/>
                </a:cubicBezTo>
                <a:cubicBezTo>
                  <a:pt x="17324" y="2359"/>
                  <a:pt x="17382" y="2610"/>
                  <a:pt x="17423" y="2863"/>
                </a:cubicBezTo>
                <a:cubicBezTo>
                  <a:pt x="17427" y="2890"/>
                  <a:pt x="17451" y="2909"/>
                  <a:pt x="17477" y="2909"/>
                </a:cubicBezTo>
                <a:lnTo>
                  <a:pt x="17486" y="2909"/>
                </a:lnTo>
                <a:cubicBezTo>
                  <a:pt x="17517" y="2904"/>
                  <a:pt x="17537" y="2875"/>
                  <a:pt x="17532" y="2845"/>
                </a:cubicBezTo>
                <a:cubicBezTo>
                  <a:pt x="17491" y="2588"/>
                  <a:pt x="17432" y="2331"/>
                  <a:pt x="17355" y="2082"/>
                </a:cubicBezTo>
                <a:cubicBezTo>
                  <a:pt x="17347" y="2059"/>
                  <a:pt x="17325" y="2043"/>
                  <a:pt x="17302" y="2043"/>
                </a:cubicBezTo>
                <a:close/>
                <a:moveTo>
                  <a:pt x="17544" y="3572"/>
                </a:moveTo>
                <a:cubicBezTo>
                  <a:pt x="17513" y="3572"/>
                  <a:pt x="17488" y="3597"/>
                  <a:pt x="17489" y="3627"/>
                </a:cubicBezTo>
                <a:lnTo>
                  <a:pt x="17489" y="3701"/>
                </a:lnTo>
                <a:cubicBezTo>
                  <a:pt x="17489" y="3933"/>
                  <a:pt x="17474" y="4166"/>
                  <a:pt x="17443" y="4393"/>
                </a:cubicBezTo>
                <a:cubicBezTo>
                  <a:pt x="17439" y="4424"/>
                  <a:pt x="17460" y="4452"/>
                  <a:pt x="17490" y="4456"/>
                </a:cubicBezTo>
                <a:lnTo>
                  <a:pt x="17498" y="4456"/>
                </a:lnTo>
                <a:cubicBezTo>
                  <a:pt x="17526" y="4456"/>
                  <a:pt x="17549" y="4436"/>
                  <a:pt x="17553" y="4408"/>
                </a:cubicBezTo>
                <a:cubicBezTo>
                  <a:pt x="17584" y="4176"/>
                  <a:pt x="17600" y="3938"/>
                  <a:pt x="17600" y="3701"/>
                </a:cubicBezTo>
                <a:lnTo>
                  <a:pt x="17600" y="3626"/>
                </a:lnTo>
                <a:cubicBezTo>
                  <a:pt x="17599" y="3595"/>
                  <a:pt x="17575" y="3572"/>
                  <a:pt x="17545" y="3572"/>
                </a:cubicBezTo>
                <a:close/>
                <a:moveTo>
                  <a:pt x="17335" y="5103"/>
                </a:moveTo>
                <a:cubicBezTo>
                  <a:pt x="17311" y="5103"/>
                  <a:pt x="17289" y="5119"/>
                  <a:pt x="17282" y="5143"/>
                </a:cubicBezTo>
                <a:cubicBezTo>
                  <a:pt x="17247" y="5258"/>
                  <a:pt x="17208" y="5373"/>
                  <a:pt x="17166" y="5483"/>
                </a:cubicBezTo>
                <a:cubicBezTo>
                  <a:pt x="17117" y="5608"/>
                  <a:pt x="17063" y="5734"/>
                  <a:pt x="17003" y="5857"/>
                </a:cubicBezTo>
                <a:cubicBezTo>
                  <a:pt x="16989" y="5884"/>
                  <a:pt x="17001" y="5917"/>
                  <a:pt x="17029" y="5931"/>
                </a:cubicBezTo>
                <a:cubicBezTo>
                  <a:pt x="17036" y="5935"/>
                  <a:pt x="17045" y="5937"/>
                  <a:pt x="17052" y="5937"/>
                </a:cubicBezTo>
                <a:cubicBezTo>
                  <a:pt x="17073" y="5937"/>
                  <a:pt x="17093" y="5925"/>
                  <a:pt x="17102" y="5906"/>
                </a:cubicBezTo>
                <a:cubicBezTo>
                  <a:pt x="17163" y="5780"/>
                  <a:pt x="17220" y="5650"/>
                  <a:pt x="17269" y="5522"/>
                </a:cubicBezTo>
                <a:cubicBezTo>
                  <a:pt x="17313" y="5409"/>
                  <a:pt x="17352" y="5293"/>
                  <a:pt x="17388" y="5175"/>
                </a:cubicBezTo>
                <a:cubicBezTo>
                  <a:pt x="17396" y="5145"/>
                  <a:pt x="17380" y="5115"/>
                  <a:pt x="17350" y="5106"/>
                </a:cubicBezTo>
                <a:cubicBezTo>
                  <a:pt x="17345" y="5104"/>
                  <a:pt x="17340" y="5103"/>
                  <a:pt x="17335" y="5103"/>
                </a:cubicBezTo>
                <a:close/>
                <a:moveTo>
                  <a:pt x="16660" y="6494"/>
                </a:moveTo>
                <a:cubicBezTo>
                  <a:pt x="16643" y="6494"/>
                  <a:pt x="16626" y="6503"/>
                  <a:pt x="16614" y="6518"/>
                </a:cubicBezTo>
                <a:cubicBezTo>
                  <a:pt x="16470" y="6726"/>
                  <a:pt x="16307" y="6927"/>
                  <a:pt x="16130" y="7114"/>
                </a:cubicBezTo>
                <a:cubicBezTo>
                  <a:pt x="16110" y="7136"/>
                  <a:pt x="16111" y="7172"/>
                  <a:pt x="16134" y="7192"/>
                </a:cubicBezTo>
                <a:cubicBezTo>
                  <a:pt x="16144" y="7203"/>
                  <a:pt x="16157" y="7208"/>
                  <a:pt x="16171" y="7208"/>
                </a:cubicBezTo>
                <a:cubicBezTo>
                  <a:pt x="16186" y="7208"/>
                  <a:pt x="16201" y="7202"/>
                  <a:pt x="16212" y="7190"/>
                </a:cubicBezTo>
                <a:cubicBezTo>
                  <a:pt x="16391" y="6999"/>
                  <a:pt x="16558" y="6795"/>
                  <a:pt x="16705" y="6581"/>
                </a:cubicBezTo>
                <a:cubicBezTo>
                  <a:pt x="16723" y="6556"/>
                  <a:pt x="16717" y="6522"/>
                  <a:pt x="16691" y="6504"/>
                </a:cubicBezTo>
                <a:cubicBezTo>
                  <a:pt x="16682" y="6497"/>
                  <a:pt x="16671" y="6494"/>
                  <a:pt x="16660" y="6494"/>
                </a:cubicBezTo>
                <a:close/>
                <a:moveTo>
                  <a:pt x="15601" y="7622"/>
                </a:moveTo>
                <a:cubicBezTo>
                  <a:pt x="15588" y="7622"/>
                  <a:pt x="15576" y="7626"/>
                  <a:pt x="15566" y="7634"/>
                </a:cubicBezTo>
                <a:cubicBezTo>
                  <a:pt x="15367" y="7793"/>
                  <a:pt x="15154" y="7941"/>
                  <a:pt x="14934" y="8070"/>
                </a:cubicBezTo>
                <a:cubicBezTo>
                  <a:pt x="14907" y="8085"/>
                  <a:pt x="14899" y="8119"/>
                  <a:pt x="14915" y="8146"/>
                </a:cubicBezTo>
                <a:cubicBezTo>
                  <a:pt x="14924" y="8163"/>
                  <a:pt x="14943" y="8174"/>
                  <a:pt x="14962" y="8174"/>
                </a:cubicBezTo>
                <a:cubicBezTo>
                  <a:pt x="14971" y="8174"/>
                  <a:pt x="14981" y="8171"/>
                  <a:pt x="14990" y="8165"/>
                </a:cubicBezTo>
                <a:cubicBezTo>
                  <a:pt x="15215" y="8033"/>
                  <a:pt x="15432" y="7883"/>
                  <a:pt x="15636" y="7721"/>
                </a:cubicBezTo>
                <a:cubicBezTo>
                  <a:pt x="15659" y="7702"/>
                  <a:pt x="15664" y="7667"/>
                  <a:pt x="15644" y="7643"/>
                </a:cubicBezTo>
                <a:cubicBezTo>
                  <a:pt x="15633" y="7629"/>
                  <a:pt x="15617" y="7622"/>
                  <a:pt x="15601" y="7622"/>
                </a:cubicBezTo>
                <a:close/>
                <a:moveTo>
                  <a:pt x="14268" y="8408"/>
                </a:moveTo>
                <a:cubicBezTo>
                  <a:pt x="14261" y="8408"/>
                  <a:pt x="14254" y="8409"/>
                  <a:pt x="14247" y="8412"/>
                </a:cubicBezTo>
                <a:cubicBezTo>
                  <a:pt x="14009" y="8509"/>
                  <a:pt x="13763" y="8590"/>
                  <a:pt x="13517" y="8650"/>
                </a:cubicBezTo>
                <a:cubicBezTo>
                  <a:pt x="13487" y="8658"/>
                  <a:pt x="13469" y="8688"/>
                  <a:pt x="13477" y="8717"/>
                </a:cubicBezTo>
                <a:cubicBezTo>
                  <a:pt x="13483" y="8743"/>
                  <a:pt x="13506" y="8759"/>
                  <a:pt x="13530" y="8759"/>
                </a:cubicBezTo>
                <a:cubicBezTo>
                  <a:pt x="13534" y="8759"/>
                  <a:pt x="13540" y="8759"/>
                  <a:pt x="13544" y="8758"/>
                </a:cubicBezTo>
                <a:cubicBezTo>
                  <a:pt x="13795" y="8696"/>
                  <a:pt x="14046" y="8614"/>
                  <a:pt x="14289" y="8515"/>
                </a:cubicBezTo>
                <a:cubicBezTo>
                  <a:pt x="14317" y="8503"/>
                  <a:pt x="14330" y="8471"/>
                  <a:pt x="14319" y="8442"/>
                </a:cubicBezTo>
                <a:cubicBezTo>
                  <a:pt x="14310" y="8421"/>
                  <a:pt x="14289" y="8408"/>
                  <a:pt x="14268" y="8408"/>
                </a:cubicBezTo>
                <a:close/>
                <a:moveTo>
                  <a:pt x="12768" y="8775"/>
                </a:moveTo>
                <a:cubicBezTo>
                  <a:pt x="12765" y="8775"/>
                  <a:pt x="12763" y="8775"/>
                  <a:pt x="12761" y="8775"/>
                </a:cubicBezTo>
                <a:lnTo>
                  <a:pt x="12730" y="8777"/>
                </a:lnTo>
                <a:cubicBezTo>
                  <a:pt x="12495" y="8795"/>
                  <a:pt x="12256" y="8800"/>
                  <a:pt x="11989" y="8803"/>
                </a:cubicBezTo>
                <a:cubicBezTo>
                  <a:pt x="11959" y="8803"/>
                  <a:pt x="11934" y="8828"/>
                  <a:pt x="11934" y="8858"/>
                </a:cubicBezTo>
                <a:cubicBezTo>
                  <a:pt x="11934" y="8889"/>
                  <a:pt x="11960" y="8914"/>
                  <a:pt x="11990" y="8914"/>
                </a:cubicBezTo>
                <a:lnTo>
                  <a:pt x="11991" y="8913"/>
                </a:lnTo>
                <a:cubicBezTo>
                  <a:pt x="12259" y="8911"/>
                  <a:pt x="12500" y="8907"/>
                  <a:pt x="12739" y="8888"/>
                </a:cubicBezTo>
                <a:lnTo>
                  <a:pt x="12771" y="8885"/>
                </a:lnTo>
                <a:cubicBezTo>
                  <a:pt x="12801" y="8883"/>
                  <a:pt x="12823" y="8856"/>
                  <a:pt x="12821" y="8825"/>
                </a:cubicBezTo>
                <a:cubicBezTo>
                  <a:pt x="12818" y="8797"/>
                  <a:pt x="12793" y="8775"/>
                  <a:pt x="12768" y="8775"/>
                </a:cubicBezTo>
                <a:close/>
                <a:moveTo>
                  <a:pt x="11216" y="8825"/>
                </a:moveTo>
                <a:cubicBezTo>
                  <a:pt x="11214" y="8825"/>
                  <a:pt x="11212" y="8825"/>
                  <a:pt x="11210" y="8825"/>
                </a:cubicBezTo>
                <a:cubicBezTo>
                  <a:pt x="10905" y="8847"/>
                  <a:pt x="10659" y="8886"/>
                  <a:pt x="10434" y="8951"/>
                </a:cubicBezTo>
                <a:cubicBezTo>
                  <a:pt x="10404" y="8960"/>
                  <a:pt x="10387" y="8991"/>
                  <a:pt x="10396" y="9020"/>
                </a:cubicBezTo>
                <a:cubicBezTo>
                  <a:pt x="10403" y="9044"/>
                  <a:pt x="10426" y="9060"/>
                  <a:pt x="10449" y="9060"/>
                </a:cubicBezTo>
                <a:cubicBezTo>
                  <a:pt x="10455" y="9060"/>
                  <a:pt x="10460" y="9059"/>
                  <a:pt x="10464" y="9058"/>
                </a:cubicBezTo>
                <a:cubicBezTo>
                  <a:pt x="10682" y="8995"/>
                  <a:pt x="10921" y="8957"/>
                  <a:pt x="11217" y="8935"/>
                </a:cubicBezTo>
                <a:cubicBezTo>
                  <a:pt x="11248" y="8933"/>
                  <a:pt x="11271" y="8908"/>
                  <a:pt x="11269" y="8877"/>
                </a:cubicBezTo>
                <a:cubicBezTo>
                  <a:pt x="11267" y="8848"/>
                  <a:pt x="11246" y="8825"/>
                  <a:pt x="11216" y="8825"/>
                </a:cubicBezTo>
                <a:close/>
                <a:moveTo>
                  <a:pt x="9755" y="9286"/>
                </a:moveTo>
                <a:cubicBezTo>
                  <a:pt x="9743" y="9286"/>
                  <a:pt x="9732" y="9289"/>
                  <a:pt x="9722" y="9296"/>
                </a:cubicBezTo>
                <a:cubicBezTo>
                  <a:pt x="9512" y="9452"/>
                  <a:pt x="9336" y="9642"/>
                  <a:pt x="9184" y="9877"/>
                </a:cubicBezTo>
                <a:cubicBezTo>
                  <a:pt x="9167" y="9902"/>
                  <a:pt x="9175" y="9936"/>
                  <a:pt x="9200" y="9952"/>
                </a:cubicBezTo>
                <a:cubicBezTo>
                  <a:pt x="9210" y="9959"/>
                  <a:pt x="9221" y="9962"/>
                  <a:pt x="9230" y="9962"/>
                </a:cubicBezTo>
                <a:cubicBezTo>
                  <a:pt x="9248" y="9962"/>
                  <a:pt x="9267" y="9952"/>
                  <a:pt x="9277" y="9936"/>
                </a:cubicBezTo>
                <a:cubicBezTo>
                  <a:pt x="9423" y="9713"/>
                  <a:pt x="9589" y="9533"/>
                  <a:pt x="9788" y="9386"/>
                </a:cubicBezTo>
                <a:cubicBezTo>
                  <a:pt x="9813" y="9367"/>
                  <a:pt x="9818" y="9333"/>
                  <a:pt x="9800" y="9308"/>
                </a:cubicBezTo>
                <a:cubicBezTo>
                  <a:pt x="9789" y="9294"/>
                  <a:pt x="9772" y="9286"/>
                  <a:pt x="9755" y="9286"/>
                </a:cubicBezTo>
                <a:close/>
                <a:moveTo>
                  <a:pt x="8896" y="10549"/>
                </a:moveTo>
                <a:cubicBezTo>
                  <a:pt x="8873" y="10549"/>
                  <a:pt x="8851" y="10563"/>
                  <a:pt x="8844" y="10586"/>
                </a:cubicBezTo>
                <a:cubicBezTo>
                  <a:pt x="8769" y="10795"/>
                  <a:pt x="8699" y="11034"/>
                  <a:pt x="8626" y="11337"/>
                </a:cubicBezTo>
                <a:cubicBezTo>
                  <a:pt x="8619" y="11367"/>
                  <a:pt x="8637" y="11397"/>
                  <a:pt x="8667" y="11404"/>
                </a:cubicBezTo>
                <a:cubicBezTo>
                  <a:pt x="8672" y="11405"/>
                  <a:pt x="8676" y="11405"/>
                  <a:pt x="8680" y="11405"/>
                </a:cubicBezTo>
                <a:cubicBezTo>
                  <a:pt x="8705" y="11405"/>
                  <a:pt x="8728" y="11388"/>
                  <a:pt x="8734" y="11363"/>
                </a:cubicBezTo>
                <a:cubicBezTo>
                  <a:pt x="8806" y="11063"/>
                  <a:pt x="8875" y="10828"/>
                  <a:pt x="8948" y="10623"/>
                </a:cubicBezTo>
                <a:cubicBezTo>
                  <a:pt x="8958" y="10594"/>
                  <a:pt x="8943" y="10562"/>
                  <a:pt x="8914" y="10552"/>
                </a:cubicBezTo>
                <a:cubicBezTo>
                  <a:pt x="8908" y="10550"/>
                  <a:pt x="8902" y="10549"/>
                  <a:pt x="8896" y="10549"/>
                </a:cubicBezTo>
                <a:close/>
                <a:moveTo>
                  <a:pt x="8508" y="12051"/>
                </a:moveTo>
                <a:cubicBezTo>
                  <a:pt x="8483" y="12051"/>
                  <a:pt x="8459" y="12069"/>
                  <a:pt x="8454" y="12095"/>
                </a:cubicBezTo>
                <a:cubicBezTo>
                  <a:pt x="8402" y="12320"/>
                  <a:pt x="8339" y="12585"/>
                  <a:pt x="8260" y="12842"/>
                </a:cubicBezTo>
                <a:cubicBezTo>
                  <a:pt x="8252" y="12872"/>
                  <a:pt x="8268" y="12903"/>
                  <a:pt x="8298" y="12912"/>
                </a:cubicBezTo>
                <a:cubicBezTo>
                  <a:pt x="8303" y="12914"/>
                  <a:pt x="8308" y="12915"/>
                  <a:pt x="8314" y="12915"/>
                </a:cubicBezTo>
                <a:cubicBezTo>
                  <a:pt x="8337" y="12915"/>
                  <a:pt x="8360" y="12899"/>
                  <a:pt x="8367" y="12875"/>
                </a:cubicBezTo>
                <a:cubicBezTo>
                  <a:pt x="8446" y="12615"/>
                  <a:pt x="8510" y="12346"/>
                  <a:pt x="8562" y="12120"/>
                </a:cubicBezTo>
                <a:cubicBezTo>
                  <a:pt x="8569" y="12090"/>
                  <a:pt x="8550" y="12060"/>
                  <a:pt x="8520" y="12053"/>
                </a:cubicBezTo>
                <a:cubicBezTo>
                  <a:pt x="8516" y="12052"/>
                  <a:pt x="8512" y="12051"/>
                  <a:pt x="8508" y="12051"/>
                </a:cubicBezTo>
                <a:close/>
                <a:moveTo>
                  <a:pt x="62" y="13056"/>
                </a:moveTo>
                <a:cubicBezTo>
                  <a:pt x="56" y="13056"/>
                  <a:pt x="50" y="13057"/>
                  <a:pt x="44" y="13059"/>
                </a:cubicBezTo>
                <a:cubicBezTo>
                  <a:pt x="16" y="13070"/>
                  <a:pt x="0" y="13102"/>
                  <a:pt x="11" y="13131"/>
                </a:cubicBezTo>
                <a:cubicBezTo>
                  <a:pt x="98" y="13374"/>
                  <a:pt x="211" y="13613"/>
                  <a:pt x="346" y="13841"/>
                </a:cubicBezTo>
                <a:cubicBezTo>
                  <a:pt x="356" y="13858"/>
                  <a:pt x="375" y="13868"/>
                  <a:pt x="393" y="13868"/>
                </a:cubicBezTo>
                <a:cubicBezTo>
                  <a:pt x="403" y="13868"/>
                  <a:pt x="414" y="13866"/>
                  <a:pt x="422" y="13860"/>
                </a:cubicBezTo>
                <a:cubicBezTo>
                  <a:pt x="448" y="13844"/>
                  <a:pt x="458" y="13810"/>
                  <a:pt x="442" y="13784"/>
                </a:cubicBezTo>
                <a:cubicBezTo>
                  <a:pt x="310" y="13562"/>
                  <a:pt x="200" y="13330"/>
                  <a:pt x="116" y="13093"/>
                </a:cubicBezTo>
                <a:cubicBezTo>
                  <a:pt x="107" y="13070"/>
                  <a:pt x="86" y="13056"/>
                  <a:pt x="62" y="13056"/>
                </a:cubicBezTo>
                <a:close/>
                <a:moveTo>
                  <a:pt x="8029" y="13524"/>
                </a:moveTo>
                <a:cubicBezTo>
                  <a:pt x="8008" y="13524"/>
                  <a:pt x="7989" y="13535"/>
                  <a:pt x="7979" y="13555"/>
                </a:cubicBezTo>
                <a:cubicBezTo>
                  <a:pt x="7865" y="13779"/>
                  <a:pt x="7727" y="13996"/>
                  <a:pt x="7570" y="14201"/>
                </a:cubicBezTo>
                <a:cubicBezTo>
                  <a:pt x="7551" y="14225"/>
                  <a:pt x="7556" y="14260"/>
                  <a:pt x="7580" y="14278"/>
                </a:cubicBezTo>
                <a:cubicBezTo>
                  <a:pt x="7590" y="14286"/>
                  <a:pt x="7602" y="14290"/>
                  <a:pt x="7614" y="14290"/>
                </a:cubicBezTo>
                <a:cubicBezTo>
                  <a:pt x="7631" y="14290"/>
                  <a:pt x="7647" y="14282"/>
                  <a:pt x="7658" y="14268"/>
                </a:cubicBezTo>
                <a:cubicBezTo>
                  <a:pt x="7819" y="14058"/>
                  <a:pt x="7961" y="13836"/>
                  <a:pt x="8079" y="13605"/>
                </a:cubicBezTo>
                <a:cubicBezTo>
                  <a:pt x="8093" y="13577"/>
                  <a:pt x="8081" y="13544"/>
                  <a:pt x="8054" y="13530"/>
                </a:cubicBezTo>
                <a:cubicBezTo>
                  <a:pt x="8046" y="13526"/>
                  <a:pt x="8037" y="13524"/>
                  <a:pt x="8029" y="13524"/>
                </a:cubicBezTo>
                <a:close/>
                <a:moveTo>
                  <a:pt x="849" y="14384"/>
                </a:moveTo>
                <a:cubicBezTo>
                  <a:pt x="836" y="14384"/>
                  <a:pt x="823" y="14388"/>
                  <a:pt x="812" y="14398"/>
                </a:cubicBezTo>
                <a:cubicBezTo>
                  <a:pt x="790" y="14418"/>
                  <a:pt x="788" y="14453"/>
                  <a:pt x="807" y="14477"/>
                </a:cubicBezTo>
                <a:cubicBezTo>
                  <a:pt x="978" y="14672"/>
                  <a:pt x="1169" y="14855"/>
                  <a:pt x="1373" y="15020"/>
                </a:cubicBezTo>
                <a:cubicBezTo>
                  <a:pt x="1383" y="15029"/>
                  <a:pt x="1396" y="15033"/>
                  <a:pt x="1407" y="15033"/>
                </a:cubicBezTo>
                <a:cubicBezTo>
                  <a:pt x="1423" y="15033"/>
                  <a:pt x="1439" y="15026"/>
                  <a:pt x="1451" y="15012"/>
                </a:cubicBezTo>
                <a:cubicBezTo>
                  <a:pt x="1470" y="14988"/>
                  <a:pt x="1466" y="14953"/>
                  <a:pt x="1443" y="14934"/>
                </a:cubicBezTo>
                <a:cubicBezTo>
                  <a:pt x="1244" y="14773"/>
                  <a:pt x="1058" y="14594"/>
                  <a:pt x="891" y="14403"/>
                </a:cubicBezTo>
                <a:cubicBezTo>
                  <a:pt x="880" y="14391"/>
                  <a:pt x="864" y="14384"/>
                  <a:pt x="849" y="14384"/>
                </a:cubicBezTo>
                <a:close/>
                <a:moveTo>
                  <a:pt x="7088" y="14749"/>
                </a:moveTo>
                <a:cubicBezTo>
                  <a:pt x="7075" y="14749"/>
                  <a:pt x="7062" y="14753"/>
                  <a:pt x="7051" y="14763"/>
                </a:cubicBezTo>
                <a:cubicBezTo>
                  <a:pt x="6863" y="14934"/>
                  <a:pt x="6659" y="15091"/>
                  <a:pt x="6443" y="15229"/>
                </a:cubicBezTo>
                <a:cubicBezTo>
                  <a:pt x="6416" y="15245"/>
                  <a:pt x="6409" y="15280"/>
                  <a:pt x="6426" y="15306"/>
                </a:cubicBezTo>
                <a:cubicBezTo>
                  <a:pt x="6437" y="15322"/>
                  <a:pt x="6454" y="15331"/>
                  <a:pt x="6472" y="15331"/>
                </a:cubicBezTo>
                <a:cubicBezTo>
                  <a:pt x="6483" y="15331"/>
                  <a:pt x="6493" y="15328"/>
                  <a:pt x="6502" y="15323"/>
                </a:cubicBezTo>
                <a:cubicBezTo>
                  <a:pt x="6723" y="15181"/>
                  <a:pt x="6933" y="15020"/>
                  <a:pt x="7126" y="14845"/>
                </a:cubicBezTo>
                <a:cubicBezTo>
                  <a:pt x="7148" y="14825"/>
                  <a:pt x="7150" y="14790"/>
                  <a:pt x="7129" y="14767"/>
                </a:cubicBezTo>
                <a:cubicBezTo>
                  <a:pt x="7118" y="14755"/>
                  <a:pt x="7103" y="14749"/>
                  <a:pt x="7088" y="14749"/>
                </a:cubicBezTo>
                <a:close/>
                <a:moveTo>
                  <a:pt x="2049" y="15357"/>
                </a:moveTo>
                <a:cubicBezTo>
                  <a:pt x="2030" y="15357"/>
                  <a:pt x="2011" y="15368"/>
                  <a:pt x="2001" y="15386"/>
                </a:cubicBezTo>
                <a:cubicBezTo>
                  <a:pt x="1986" y="15412"/>
                  <a:pt x="1996" y="15447"/>
                  <a:pt x="2023" y="15462"/>
                </a:cubicBezTo>
                <a:cubicBezTo>
                  <a:pt x="2251" y="15590"/>
                  <a:pt x="2492" y="15699"/>
                  <a:pt x="2737" y="15785"/>
                </a:cubicBezTo>
                <a:cubicBezTo>
                  <a:pt x="2743" y="15787"/>
                  <a:pt x="2749" y="15788"/>
                  <a:pt x="2755" y="15788"/>
                </a:cubicBezTo>
                <a:cubicBezTo>
                  <a:pt x="2778" y="15788"/>
                  <a:pt x="2799" y="15775"/>
                  <a:pt x="2808" y="15752"/>
                </a:cubicBezTo>
                <a:cubicBezTo>
                  <a:pt x="2817" y="15723"/>
                  <a:pt x="2802" y="15691"/>
                  <a:pt x="2774" y="15682"/>
                </a:cubicBezTo>
                <a:cubicBezTo>
                  <a:pt x="2535" y="15597"/>
                  <a:pt x="2300" y="15490"/>
                  <a:pt x="2076" y="15364"/>
                </a:cubicBezTo>
                <a:cubicBezTo>
                  <a:pt x="2067" y="15360"/>
                  <a:pt x="2058" y="15357"/>
                  <a:pt x="2049" y="15357"/>
                </a:cubicBezTo>
                <a:close/>
                <a:moveTo>
                  <a:pt x="5786" y="15581"/>
                </a:moveTo>
                <a:cubicBezTo>
                  <a:pt x="5779" y="15581"/>
                  <a:pt x="5772" y="15583"/>
                  <a:pt x="5765" y="15586"/>
                </a:cubicBezTo>
                <a:cubicBezTo>
                  <a:pt x="5528" y="15685"/>
                  <a:pt x="5283" y="15764"/>
                  <a:pt x="5036" y="15819"/>
                </a:cubicBezTo>
                <a:cubicBezTo>
                  <a:pt x="5006" y="15827"/>
                  <a:pt x="4987" y="15857"/>
                  <a:pt x="4995" y="15886"/>
                </a:cubicBezTo>
                <a:cubicBezTo>
                  <a:pt x="5000" y="15912"/>
                  <a:pt x="5023" y="15929"/>
                  <a:pt x="5048" y="15929"/>
                </a:cubicBezTo>
                <a:cubicBezTo>
                  <a:pt x="5052" y="15929"/>
                  <a:pt x="5057" y="15929"/>
                  <a:pt x="5061" y="15928"/>
                </a:cubicBezTo>
                <a:cubicBezTo>
                  <a:pt x="5314" y="15871"/>
                  <a:pt x="5565" y="15790"/>
                  <a:pt x="5808" y="15688"/>
                </a:cubicBezTo>
                <a:cubicBezTo>
                  <a:pt x="5836" y="15675"/>
                  <a:pt x="5849" y="15643"/>
                  <a:pt x="5837" y="15615"/>
                </a:cubicBezTo>
                <a:cubicBezTo>
                  <a:pt x="5829" y="15594"/>
                  <a:pt x="5808" y="15581"/>
                  <a:pt x="5786" y="15581"/>
                </a:cubicBezTo>
                <a:close/>
                <a:moveTo>
                  <a:pt x="3506" y="15870"/>
                </a:moveTo>
                <a:cubicBezTo>
                  <a:pt x="3479" y="15870"/>
                  <a:pt x="3456" y="15890"/>
                  <a:pt x="3451" y="15917"/>
                </a:cubicBezTo>
                <a:cubicBezTo>
                  <a:pt x="3447" y="15947"/>
                  <a:pt x="3467" y="15975"/>
                  <a:pt x="3498" y="15980"/>
                </a:cubicBezTo>
                <a:cubicBezTo>
                  <a:pt x="3701" y="16013"/>
                  <a:pt x="3907" y="16030"/>
                  <a:pt x="4110" y="16032"/>
                </a:cubicBezTo>
                <a:lnTo>
                  <a:pt x="4143" y="16032"/>
                </a:lnTo>
                <a:cubicBezTo>
                  <a:pt x="4189" y="16032"/>
                  <a:pt x="4236" y="16031"/>
                  <a:pt x="4281" y="16030"/>
                </a:cubicBezTo>
                <a:cubicBezTo>
                  <a:pt x="4312" y="16029"/>
                  <a:pt x="4337" y="16003"/>
                  <a:pt x="4335" y="15972"/>
                </a:cubicBezTo>
                <a:cubicBezTo>
                  <a:pt x="4334" y="15943"/>
                  <a:pt x="4314" y="15919"/>
                  <a:pt x="4282" y="15919"/>
                </a:cubicBezTo>
                <a:cubicBezTo>
                  <a:pt x="4281" y="15919"/>
                  <a:pt x="4279" y="15919"/>
                  <a:pt x="4278" y="15919"/>
                </a:cubicBezTo>
                <a:cubicBezTo>
                  <a:pt x="4233" y="15920"/>
                  <a:pt x="4188" y="15921"/>
                  <a:pt x="4143" y="15921"/>
                </a:cubicBezTo>
                <a:lnTo>
                  <a:pt x="4110" y="15921"/>
                </a:lnTo>
                <a:cubicBezTo>
                  <a:pt x="3913" y="15919"/>
                  <a:pt x="3713" y="15903"/>
                  <a:pt x="3515" y="15871"/>
                </a:cubicBezTo>
                <a:cubicBezTo>
                  <a:pt x="3512" y="15870"/>
                  <a:pt x="3509" y="15870"/>
                  <a:pt x="3506" y="1587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3359296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318"/>
        <p:cNvGrpSpPr/>
        <p:nvPr/>
      </p:nvGrpSpPr>
      <p:grpSpPr>
        <a:xfrm>
          <a:off x="0" y="0"/>
          <a:ext cx="0" cy="0"/>
          <a:chOff x="0" y="0"/>
          <a:chExt cx="0" cy="0"/>
        </a:xfrm>
      </p:grpSpPr>
      <p:sp>
        <p:nvSpPr>
          <p:cNvPr id="319" name="Google Shape;319;p14"/>
          <p:cNvSpPr/>
          <p:nvPr/>
        </p:nvSpPr>
        <p:spPr>
          <a:xfrm>
            <a:off x="6937584" y="4405818"/>
            <a:ext cx="5607907" cy="3055372"/>
          </a:xfrm>
          <a:custGeom>
            <a:avLst/>
            <a:gdLst/>
            <a:ahLst/>
            <a:cxnLst/>
            <a:rect l="l" t="t" r="r" b="b"/>
            <a:pathLst>
              <a:path w="26175" h="14261" extrusionOk="0">
                <a:moveTo>
                  <a:pt x="21312" y="0"/>
                </a:moveTo>
                <a:cubicBezTo>
                  <a:pt x="20977" y="0"/>
                  <a:pt x="20642" y="41"/>
                  <a:pt x="20313" y="99"/>
                </a:cubicBezTo>
                <a:cubicBezTo>
                  <a:pt x="19331" y="273"/>
                  <a:pt x="18260" y="586"/>
                  <a:pt x="17702" y="1484"/>
                </a:cubicBezTo>
                <a:cubicBezTo>
                  <a:pt x="17428" y="1925"/>
                  <a:pt x="17287" y="2436"/>
                  <a:pt x="16990" y="2864"/>
                </a:cubicBezTo>
                <a:cubicBezTo>
                  <a:pt x="16710" y="3266"/>
                  <a:pt x="16282" y="3522"/>
                  <a:pt x="15821" y="3664"/>
                </a:cubicBezTo>
                <a:cubicBezTo>
                  <a:pt x="15261" y="3837"/>
                  <a:pt x="14685" y="3858"/>
                  <a:pt x="14107" y="3858"/>
                </a:cubicBezTo>
                <a:cubicBezTo>
                  <a:pt x="13914" y="3858"/>
                  <a:pt x="13720" y="3856"/>
                  <a:pt x="13527" y="3856"/>
                </a:cubicBezTo>
                <a:cubicBezTo>
                  <a:pt x="13273" y="3856"/>
                  <a:pt x="13019" y="3860"/>
                  <a:pt x="12766" y="3880"/>
                </a:cubicBezTo>
                <a:cubicBezTo>
                  <a:pt x="12240" y="3921"/>
                  <a:pt x="11711" y="4025"/>
                  <a:pt x="11246" y="4285"/>
                </a:cubicBezTo>
                <a:cubicBezTo>
                  <a:pt x="10777" y="4547"/>
                  <a:pt x="10423" y="4956"/>
                  <a:pt x="10107" y="5381"/>
                </a:cubicBezTo>
                <a:cubicBezTo>
                  <a:pt x="9484" y="6224"/>
                  <a:pt x="8906" y="7121"/>
                  <a:pt x="8012" y="7708"/>
                </a:cubicBezTo>
                <a:cubicBezTo>
                  <a:pt x="7566" y="8003"/>
                  <a:pt x="7065" y="8190"/>
                  <a:pt x="6530" y="8231"/>
                </a:cubicBezTo>
                <a:cubicBezTo>
                  <a:pt x="6418" y="8239"/>
                  <a:pt x="6306" y="8243"/>
                  <a:pt x="6194" y="8243"/>
                </a:cubicBezTo>
                <a:cubicBezTo>
                  <a:pt x="5684" y="8243"/>
                  <a:pt x="5174" y="8166"/>
                  <a:pt x="4666" y="8122"/>
                </a:cubicBezTo>
                <a:cubicBezTo>
                  <a:pt x="4112" y="8075"/>
                  <a:pt x="3557" y="8052"/>
                  <a:pt x="3001" y="8052"/>
                </a:cubicBezTo>
                <a:cubicBezTo>
                  <a:pt x="2916" y="8052"/>
                  <a:pt x="2830" y="8052"/>
                  <a:pt x="2744" y="8054"/>
                </a:cubicBezTo>
                <a:cubicBezTo>
                  <a:pt x="2475" y="8057"/>
                  <a:pt x="2183" y="8043"/>
                  <a:pt x="1931" y="8148"/>
                </a:cubicBezTo>
                <a:cubicBezTo>
                  <a:pt x="1700" y="8244"/>
                  <a:pt x="1557" y="8443"/>
                  <a:pt x="1448" y="8660"/>
                </a:cubicBezTo>
                <a:cubicBezTo>
                  <a:pt x="1157" y="9242"/>
                  <a:pt x="895" y="9837"/>
                  <a:pt x="618" y="10425"/>
                </a:cubicBezTo>
                <a:cubicBezTo>
                  <a:pt x="483" y="10711"/>
                  <a:pt x="344" y="10996"/>
                  <a:pt x="215" y="11284"/>
                </a:cubicBezTo>
                <a:cubicBezTo>
                  <a:pt x="103" y="11537"/>
                  <a:pt x="1" y="11806"/>
                  <a:pt x="9" y="12087"/>
                </a:cubicBezTo>
                <a:cubicBezTo>
                  <a:pt x="26" y="12628"/>
                  <a:pt x="464" y="12993"/>
                  <a:pt x="898" y="13242"/>
                </a:cubicBezTo>
                <a:cubicBezTo>
                  <a:pt x="1355" y="13506"/>
                  <a:pt x="1863" y="13671"/>
                  <a:pt x="2379" y="13769"/>
                </a:cubicBezTo>
                <a:cubicBezTo>
                  <a:pt x="3456" y="13974"/>
                  <a:pt x="4560" y="13920"/>
                  <a:pt x="5650" y="13980"/>
                </a:cubicBezTo>
                <a:cubicBezTo>
                  <a:pt x="6939" y="14051"/>
                  <a:pt x="8222" y="14239"/>
                  <a:pt x="9514" y="14259"/>
                </a:cubicBezTo>
                <a:cubicBezTo>
                  <a:pt x="9569" y="14260"/>
                  <a:pt x="9623" y="14261"/>
                  <a:pt x="9677" y="14261"/>
                </a:cubicBezTo>
                <a:cubicBezTo>
                  <a:pt x="10875" y="14261"/>
                  <a:pt x="12038" y="14052"/>
                  <a:pt x="13207" y="13797"/>
                </a:cubicBezTo>
                <a:cubicBezTo>
                  <a:pt x="13817" y="13663"/>
                  <a:pt x="14426" y="13526"/>
                  <a:pt x="15041" y="13424"/>
                </a:cubicBezTo>
                <a:cubicBezTo>
                  <a:pt x="15675" y="13317"/>
                  <a:pt x="16315" y="13253"/>
                  <a:pt x="16956" y="13206"/>
                </a:cubicBezTo>
                <a:cubicBezTo>
                  <a:pt x="18228" y="13113"/>
                  <a:pt x="19506" y="13085"/>
                  <a:pt x="20774" y="12938"/>
                </a:cubicBezTo>
                <a:cubicBezTo>
                  <a:pt x="21322" y="12875"/>
                  <a:pt x="21864" y="12773"/>
                  <a:pt x="22412" y="12707"/>
                </a:cubicBezTo>
                <a:cubicBezTo>
                  <a:pt x="22674" y="12676"/>
                  <a:pt x="22942" y="12652"/>
                  <a:pt x="23208" y="12652"/>
                </a:cubicBezTo>
                <a:cubicBezTo>
                  <a:pt x="23451" y="12652"/>
                  <a:pt x="23692" y="12672"/>
                  <a:pt x="23928" y="12724"/>
                </a:cubicBezTo>
                <a:cubicBezTo>
                  <a:pt x="24162" y="12777"/>
                  <a:pt x="24387" y="12861"/>
                  <a:pt x="24591" y="12989"/>
                </a:cubicBezTo>
                <a:cubicBezTo>
                  <a:pt x="24696" y="13055"/>
                  <a:pt x="24788" y="13167"/>
                  <a:pt x="24915" y="13170"/>
                </a:cubicBezTo>
                <a:cubicBezTo>
                  <a:pt x="24918" y="13170"/>
                  <a:pt x="24920" y="13170"/>
                  <a:pt x="24923" y="13170"/>
                </a:cubicBezTo>
                <a:cubicBezTo>
                  <a:pt x="25030" y="13170"/>
                  <a:pt x="25141" y="13147"/>
                  <a:pt x="25241" y="13108"/>
                </a:cubicBezTo>
                <a:cubicBezTo>
                  <a:pt x="25716" y="12928"/>
                  <a:pt x="25988" y="12456"/>
                  <a:pt x="26075" y="11977"/>
                </a:cubicBezTo>
                <a:cubicBezTo>
                  <a:pt x="26127" y="11687"/>
                  <a:pt x="26128" y="11393"/>
                  <a:pt x="26127" y="11099"/>
                </a:cubicBezTo>
                <a:cubicBezTo>
                  <a:pt x="26126" y="10779"/>
                  <a:pt x="26124" y="10457"/>
                  <a:pt x="26123" y="10135"/>
                </a:cubicBezTo>
                <a:cubicBezTo>
                  <a:pt x="26121" y="9483"/>
                  <a:pt x="26118" y="8831"/>
                  <a:pt x="26116" y="8179"/>
                </a:cubicBezTo>
                <a:cubicBezTo>
                  <a:pt x="26112" y="6939"/>
                  <a:pt x="26107" y="5700"/>
                  <a:pt x="26102" y="4459"/>
                </a:cubicBezTo>
                <a:lnTo>
                  <a:pt x="26102" y="4459"/>
                </a:lnTo>
                <a:cubicBezTo>
                  <a:pt x="26105" y="4461"/>
                  <a:pt x="26107" y="4462"/>
                  <a:pt x="26109" y="4462"/>
                </a:cubicBezTo>
                <a:cubicBezTo>
                  <a:pt x="26174" y="4462"/>
                  <a:pt x="26046" y="3375"/>
                  <a:pt x="25375" y="3280"/>
                </a:cubicBezTo>
                <a:cubicBezTo>
                  <a:pt x="24338" y="3135"/>
                  <a:pt x="24244" y="1492"/>
                  <a:pt x="23438" y="803"/>
                </a:cubicBezTo>
                <a:cubicBezTo>
                  <a:pt x="23048" y="470"/>
                  <a:pt x="22597" y="206"/>
                  <a:pt x="22095" y="87"/>
                </a:cubicBezTo>
                <a:cubicBezTo>
                  <a:pt x="21837" y="25"/>
                  <a:pt x="21575" y="0"/>
                  <a:pt x="21312" y="0"/>
                </a:cubicBezTo>
                <a:close/>
              </a:path>
            </a:pathLst>
          </a:custGeom>
          <a:solidFill>
            <a:srgbClr val="FFE652">
              <a:alpha val="5028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0" name="Google Shape;320;p14"/>
          <p:cNvSpPr/>
          <p:nvPr/>
        </p:nvSpPr>
        <p:spPr>
          <a:xfrm>
            <a:off x="-601199" y="4571647"/>
            <a:ext cx="2786277" cy="2794848"/>
          </a:xfrm>
          <a:custGeom>
            <a:avLst/>
            <a:gdLst/>
            <a:ahLst/>
            <a:cxnLst/>
            <a:rect l="l" t="t" r="r" b="b"/>
            <a:pathLst>
              <a:path w="13005" h="13045" extrusionOk="0">
                <a:moveTo>
                  <a:pt x="1922" y="1"/>
                </a:moveTo>
                <a:cubicBezTo>
                  <a:pt x="1849" y="1"/>
                  <a:pt x="1776" y="4"/>
                  <a:pt x="1703" y="11"/>
                </a:cubicBezTo>
                <a:cubicBezTo>
                  <a:pt x="1260" y="54"/>
                  <a:pt x="818" y="227"/>
                  <a:pt x="503" y="551"/>
                </a:cubicBezTo>
                <a:cubicBezTo>
                  <a:pt x="150" y="913"/>
                  <a:pt x="38" y="1411"/>
                  <a:pt x="20" y="1903"/>
                </a:cubicBezTo>
                <a:cubicBezTo>
                  <a:pt x="0" y="2484"/>
                  <a:pt x="46" y="3073"/>
                  <a:pt x="66" y="3654"/>
                </a:cubicBezTo>
                <a:cubicBezTo>
                  <a:pt x="86" y="4273"/>
                  <a:pt x="107" y="4891"/>
                  <a:pt x="127" y="5509"/>
                </a:cubicBezTo>
                <a:lnTo>
                  <a:pt x="374" y="12928"/>
                </a:lnTo>
                <a:cubicBezTo>
                  <a:pt x="376" y="12996"/>
                  <a:pt x="429" y="13044"/>
                  <a:pt x="492" y="13044"/>
                </a:cubicBezTo>
                <a:cubicBezTo>
                  <a:pt x="501" y="13044"/>
                  <a:pt x="511" y="13043"/>
                  <a:pt x="520" y="13041"/>
                </a:cubicBezTo>
                <a:cubicBezTo>
                  <a:pt x="1437" y="12830"/>
                  <a:pt x="2365" y="12670"/>
                  <a:pt x="3299" y="12564"/>
                </a:cubicBezTo>
                <a:cubicBezTo>
                  <a:pt x="4235" y="12458"/>
                  <a:pt x="5175" y="12406"/>
                  <a:pt x="6116" y="12406"/>
                </a:cubicBezTo>
                <a:cubicBezTo>
                  <a:pt x="6835" y="12406"/>
                  <a:pt x="7554" y="12436"/>
                  <a:pt x="8271" y="12496"/>
                </a:cubicBezTo>
                <a:cubicBezTo>
                  <a:pt x="8728" y="12533"/>
                  <a:pt x="9209" y="12577"/>
                  <a:pt x="9687" y="12577"/>
                </a:cubicBezTo>
                <a:cubicBezTo>
                  <a:pt x="10492" y="12577"/>
                  <a:pt x="11288" y="12454"/>
                  <a:pt x="11947" y="11977"/>
                </a:cubicBezTo>
                <a:lnTo>
                  <a:pt x="11947" y="11977"/>
                </a:lnTo>
                <a:cubicBezTo>
                  <a:pt x="11945" y="11988"/>
                  <a:pt x="11948" y="11993"/>
                  <a:pt x="11955" y="11993"/>
                </a:cubicBezTo>
                <a:cubicBezTo>
                  <a:pt x="12017" y="11993"/>
                  <a:pt x="12409" y="11534"/>
                  <a:pt x="12496" y="11300"/>
                </a:cubicBezTo>
                <a:cubicBezTo>
                  <a:pt x="12866" y="10319"/>
                  <a:pt x="13005" y="9208"/>
                  <a:pt x="12677" y="8195"/>
                </a:cubicBezTo>
                <a:cubicBezTo>
                  <a:pt x="12404" y="7349"/>
                  <a:pt x="11818" y="6569"/>
                  <a:pt x="11000" y="6188"/>
                </a:cubicBezTo>
                <a:cubicBezTo>
                  <a:pt x="10082" y="5759"/>
                  <a:pt x="9032" y="5924"/>
                  <a:pt x="8092" y="5581"/>
                </a:cubicBezTo>
                <a:cubicBezTo>
                  <a:pt x="7160" y="5240"/>
                  <a:pt x="6737" y="4324"/>
                  <a:pt x="6316" y="3499"/>
                </a:cubicBezTo>
                <a:cubicBezTo>
                  <a:pt x="5859" y="2602"/>
                  <a:pt x="5271" y="1802"/>
                  <a:pt x="4492" y="1159"/>
                </a:cubicBezTo>
                <a:cubicBezTo>
                  <a:pt x="3786" y="579"/>
                  <a:pt x="2870" y="1"/>
                  <a:pt x="1922" y="1"/>
                </a:cubicBezTo>
                <a:close/>
              </a:path>
            </a:pathLst>
          </a:custGeom>
          <a:solidFill>
            <a:srgbClr val="B2F7EF">
              <a:alpha val="497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1" name="Google Shape;321;p14"/>
          <p:cNvSpPr/>
          <p:nvPr/>
        </p:nvSpPr>
        <p:spPr>
          <a:xfrm>
            <a:off x="-423587" y="-318807"/>
            <a:ext cx="5222477" cy="1845307"/>
          </a:xfrm>
          <a:custGeom>
            <a:avLst/>
            <a:gdLst/>
            <a:ahLst/>
            <a:cxnLst/>
            <a:rect l="l" t="t" r="r" b="b"/>
            <a:pathLst>
              <a:path w="24376" h="8613" extrusionOk="0">
                <a:moveTo>
                  <a:pt x="1748" y="0"/>
                </a:moveTo>
                <a:cubicBezTo>
                  <a:pt x="1709" y="0"/>
                  <a:pt x="1669" y="2"/>
                  <a:pt x="1629" y="7"/>
                </a:cubicBezTo>
                <a:cubicBezTo>
                  <a:pt x="1391" y="38"/>
                  <a:pt x="1250" y="176"/>
                  <a:pt x="1187" y="347"/>
                </a:cubicBezTo>
                <a:cubicBezTo>
                  <a:pt x="1033" y="773"/>
                  <a:pt x="935" y="1218"/>
                  <a:pt x="819" y="1650"/>
                </a:cubicBezTo>
                <a:cubicBezTo>
                  <a:pt x="701" y="2092"/>
                  <a:pt x="590" y="2536"/>
                  <a:pt x="496" y="2983"/>
                </a:cubicBezTo>
                <a:cubicBezTo>
                  <a:pt x="126" y="4733"/>
                  <a:pt x="0" y="6549"/>
                  <a:pt x="659" y="8271"/>
                </a:cubicBezTo>
                <a:cubicBezTo>
                  <a:pt x="678" y="8321"/>
                  <a:pt x="733" y="8346"/>
                  <a:pt x="790" y="8346"/>
                </a:cubicBezTo>
                <a:cubicBezTo>
                  <a:pt x="835" y="8346"/>
                  <a:pt x="881" y="8329"/>
                  <a:pt x="910" y="8296"/>
                </a:cubicBezTo>
                <a:cubicBezTo>
                  <a:pt x="1048" y="8134"/>
                  <a:pt x="1206" y="7983"/>
                  <a:pt x="1385" y="7843"/>
                </a:cubicBezTo>
                <a:cubicBezTo>
                  <a:pt x="2101" y="7284"/>
                  <a:pt x="3087" y="6944"/>
                  <a:pt x="4095" y="6849"/>
                </a:cubicBezTo>
                <a:cubicBezTo>
                  <a:pt x="4314" y="6828"/>
                  <a:pt x="4534" y="6818"/>
                  <a:pt x="4754" y="6818"/>
                </a:cubicBezTo>
                <a:cubicBezTo>
                  <a:pt x="5730" y="6818"/>
                  <a:pt x="6704" y="7012"/>
                  <a:pt x="7586" y="7328"/>
                </a:cubicBezTo>
                <a:cubicBezTo>
                  <a:pt x="8653" y="7708"/>
                  <a:pt x="9622" y="8264"/>
                  <a:pt x="10770" y="8502"/>
                </a:cubicBezTo>
                <a:cubicBezTo>
                  <a:pt x="11110" y="8573"/>
                  <a:pt x="11460" y="8612"/>
                  <a:pt x="11804" y="8612"/>
                </a:cubicBezTo>
                <a:cubicBezTo>
                  <a:pt x="12445" y="8612"/>
                  <a:pt x="13071" y="8476"/>
                  <a:pt x="13597" y="8154"/>
                </a:cubicBezTo>
                <a:cubicBezTo>
                  <a:pt x="14183" y="7795"/>
                  <a:pt x="14557" y="7273"/>
                  <a:pt x="14873" y="6761"/>
                </a:cubicBezTo>
                <a:cubicBezTo>
                  <a:pt x="15208" y="6214"/>
                  <a:pt x="15488" y="5645"/>
                  <a:pt x="15900" y="5129"/>
                </a:cubicBezTo>
                <a:cubicBezTo>
                  <a:pt x="16333" y="4590"/>
                  <a:pt x="16925" y="4168"/>
                  <a:pt x="17743" y="4015"/>
                </a:cubicBezTo>
                <a:cubicBezTo>
                  <a:pt x="18117" y="3945"/>
                  <a:pt x="18497" y="3924"/>
                  <a:pt x="18879" y="3924"/>
                </a:cubicBezTo>
                <a:cubicBezTo>
                  <a:pt x="19431" y="3924"/>
                  <a:pt x="19988" y="3967"/>
                  <a:pt x="20538" y="3967"/>
                </a:cubicBezTo>
                <a:cubicBezTo>
                  <a:pt x="20675" y="3967"/>
                  <a:pt x="20811" y="3964"/>
                  <a:pt x="20947" y="3958"/>
                </a:cubicBezTo>
                <a:cubicBezTo>
                  <a:pt x="21449" y="3933"/>
                  <a:pt x="21952" y="3857"/>
                  <a:pt x="22403" y="3679"/>
                </a:cubicBezTo>
                <a:cubicBezTo>
                  <a:pt x="22808" y="3518"/>
                  <a:pt x="23157" y="3280"/>
                  <a:pt x="23433" y="3003"/>
                </a:cubicBezTo>
                <a:cubicBezTo>
                  <a:pt x="23951" y="2479"/>
                  <a:pt x="24196" y="1807"/>
                  <a:pt x="24066" y="1157"/>
                </a:cubicBezTo>
                <a:lnTo>
                  <a:pt x="24066" y="1157"/>
                </a:lnTo>
                <a:cubicBezTo>
                  <a:pt x="24067" y="1158"/>
                  <a:pt x="24069" y="1158"/>
                  <a:pt x="24071" y="1158"/>
                </a:cubicBezTo>
                <a:cubicBezTo>
                  <a:pt x="24093" y="1158"/>
                  <a:pt x="24117" y="1151"/>
                  <a:pt x="24142" y="1138"/>
                </a:cubicBezTo>
                <a:cubicBezTo>
                  <a:pt x="24292" y="1056"/>
                  <a:pt x="24376" y="935"/>
                  <a:pt x="24372" y="792"/>
                </a:cubicBezTo>
                <a:cubicBezTo>
                  <a:pt x="24363" y="440"/>
                  <a:pt x="23972" y="240"/>
                  <a:pt x="23550" y="217"/>
                </a:cubicBezTo>
                <a:cubicBezTo>
                  <a:pt x="23514" y="215"/>
                  <a:pt x="23478" y="215"/>
                  <a:pt x="23442" y="215"/>
                </a:cubicBezTo>
                <a:cubicBezTo>
                  <a:pt x="23211" y="215"/>
                  <a:pt x="22977" y="252"/>
                  <a:pt x="22750" y="280"/>
                </a:cubicBezTo>
                <a:cubicBezTo>
                  <a:pt x="22445" y="317"/>
                  <a:pt x="22139" y="351"/>
                  <a:pt x="21832" y="383"/>
                </a:cubicBezTo>
                <a:cubicBezTo>
                  <a:pt x="20628" y="507"/>
                  <a:pt x="19418" y="590"/>
                  <a:pt x="18207" y="648"/>
                </a:cubicBezTo>
                <a:cubicBezTo>
                  <a:pt x="15784" y="762"/>
                  <a:pt x="13357" y="774"/>
                  <a:pt x="10932" y="789"/>
                </a:cubicBezTo>
                <a:cubicBezTo>
                  <a:pt x="10568" y="791"/>
                  <a:pt x="10203" y="793"/>
                  <a:pt x="9838" y="793"/>
                </a:cubicBezTo>
                <a:cubicBezTo>
                  <a:pt x="7878" y="793"/>
                  <a:pt x="5909" y="743"/>
                  <a:pt x="3985" y="438"/>
                </a:cubicBezTo>
                <a:cubicBezTo>
                  <a:pt x="3423" y="348"/>
                  <a:pt x="2866" y="237"/>
                  <a:pt x="2318" y="100"/>
                </a:cubicBezTo>
                <a:cubicBezTo>
                  <a:pt x="2134" y="55"/>
                  <a:pt x="1943" y="0"/>
                  <a:pt x="1748" y="0"/>
                </a:cubicBezTo>
                <a:close/>
              </a:path>
            </a:pathLst>
          </a:custGeom>
          <a:solidFill>
            <a:srgbClr val="FFE652">
              <a:alpha val="5028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2" name="Google Shape;322;p14"/>
          <p:cNvSpPr/>
          <p:nvPr/>
        </p:nvSpPr>
        <p:spPr>
          <a:xfrm>
            <a:off x="7773156" y="-1108102"/>
            <a:ext cx="5793659" cy="4074115"/>
          </a:xfrm>
          <a:custGeom>
            <a:avLst/>
            <a:gdLst/>
            <a:ahLst/>
            <a:cxnLst/>
            <a:rect l="l" t="t" r="r" b="b"/>
            <a:pathLst>
              <a:path w="27042" h="19016" extrusionOk="0">
                <a:moveTo>
                  <a:pt x="5311" y="0"/>
                </a:moveTo>
                <a:cubicBezTo>
                  <a:pt x="5179" y="0"/>
                  <a:pt x="5075" y="178"/>
                  <a:pt x="5211" y="262"/>
                </a:cubicBezTo>
                <a:cubicBezTo>
                  <a:pt x="5431" y="399"/>
                  <a:pt x="5652" y="530"/>
                  <a:pt x="5876" y="657"/>
                </a:cubicBezTo>
                <a:cubicBezTo>
                  <a:pt x="3749" y="1565"/>
                  <a:pt x="1452" y="2798"/>
                  <a:pt x="713" y="5101"/>
                </a:cubicBezTo>
                <a:cubicBezTo>
                  <a:pt x="0" y="7321"/>
                  <a:pt x="1219" y="10007"/>
                  <a:pt x="3411" y="10856"/>
                </a:cubicBezTo>
                <a:cubicBezTo>
                  <a:pt x="3728" y="10979"/>
                  <a:pt x="4069" y="11058"/>
                  <a:pt x="4406" y="11058"/>
                </a:cubicBezTo>
                <a:cubicBezTo>
                  <a:pt x="4688" y="11058"/>
                  <a:pt x="4968" y="11003"/>
                  <a:pt x="5229" y="10871"/>
                </a:cubicBezTo>
                <a:cubicBezTo>
                  <a:pt x="5743" y="10614"/>
                  <a:pt x="6086" y="10140"/>
                  <a:pt x="6367" y="9654"/>
                </a:cubicBezTo>
                <a:cubicBezTo>
                  <a:pt x="6660" y="9147"/>
                  <a:pt x="6901" y="8604"/>
                  <a:pt x="7258" y="8138"/>
                </a:cubicBezTo>
                <a:cubicBezTo>
                  <a:pt x="7586" y="7709"/>
                  <a:pt x="8056" y="7408"/>
                  <a:pt x="8567" y="7243"/>
                </a:cubicBezTo>
                <a:cubicBezTo>
                  <a:pt x="8835" y="7156"/>
                  <a:pt x="9122" y="7107"/>
                  <a:pt x="9407" y="7107"/>
                </a:cubicBezTo>
                <a:cubicBezTo>
                  <a:pt x="9658" y="7107"/>
                  <a:pt x="9908" y="7145"/>
                  <a:pt x="10143" y="7227"/>
                </a:cubicBezTo>
                <a:cubicBezTo>
                  <a:pt x="10681" y="7416"/>
                  <a:pt x="11050" y="7824"/>
                  <a:pt x="11259" y="8347"/>
                </a:cubicBezTo>
                <a:cubicBezTo>
                  <a:pt x="11495" y="8938"/>
                  <a:pt x="11543" y="9582"/>
                  <a:pt x="11752" y="10181"/>
                </a:cubicBezTo>
                <a:cubicBezTo>
                  <a:pt x="11957" y="10769"/>
                  <a:pt x="12358" y="11405"/>
                  <a:pt x="12983" y="11603"/>
                </a:cubicBezTo>
                <a:cubicBezTo>
                  <a:pt x="13117" y="11646"/>
                  <a:pt x="13250" y="11665"/>
                  <a:pt x="13380" y="11665"/>
                </a:cubicBezTo>
                <a:cubicBezTo>
                  <a:pt x="13765" y="11665"/>
                  <a:pt x="14132" y="11502"/>
                  <a:pt x="14481" y="11319"/>
                </a:cubicBezTo>
                <a:cubicBezTo>
                  <a:pt x="14811" y="11146"/>
                  <a:pt x="15183" y="10926"/>
                  <a:pt x="15563" y="10926"/>
                </a:cubicBezTo>
                <a:cubicBezTo>
                  <a:pt x="15675" y="10926"/>
                  <a:pt x="15789" y="10946"/>
                  <a:pt x="15902" y="10992"/>
                </a:cubicBezTo>
                <a:cubicBezTo>
                  <a:pt x="16505" y="11236"/>
                  <a:pt x="16731" y="12009"/>
                  <a:pt x="16886" y="12576"/>
                </a:cubicBezTo>
                <a:cubicBezTo>
                  <a:pt x="17067" y="13246"/>
                  <a:pt x="17237" y="13920"/>
                  <a:pt x="17447" y="14583"/>
                </a:cubicBezTo>
                <a:cubicBezTo>
                  <a:pt x="17859" y="15878"/>
                  <a:pt x="18454" y="17143"/>
                  <a:pt x="19512" y="18032"/>
                </a:cubicBezTo>
                <a:cubicBezTo>
                  <a:pt x="20225" y="18631"/>
                  <a:pt x="21110" y="19015"/>
                  <a:pt x="22020" y="19015"/>
                </a:cubicBezTo>
                <a:cubicBezTo>
                  <a:pt x="22330" y="19015"/>
                  <a:pt x="22643" y="18971"/>
                  <a:pt x="22954" y="18875"/>
                </a:cubicBezTo>
                <a:cubicBezTo>
                  <a:pt x="24002" y="18552"/>
                  <a:pt x="24786" y="17702"/>
                  <a:pt x="25334" y="16784"/>
                </a:cubicBezTo>
                <a:cubicBezTo>
                  <a:pt x="25931" y="15784"/>
                  <a:pt x="26309" y="14669"/>
                  <a:pt x="26587" y="13543"/>
                </a:cubicBezTo>
                <a:cubicBezTo>
                  <a:pt x="26872" y="12393"/>
                  <a:pt x="27042" y="11178"/>
                  <a:pt x="26859" y="9998"/>
                </a:cubicBezTo>
                <a:cubicBezTo>
                  <a:pt x="26669" y="8763"/>
                  <a:pt x="26045" y="7686"/>
                  <a:pt x="25037" y="6940"/>
                </a:cubicBezTo>
                <a:cubicBezTo>
                  <a:pt x="23865" y="6071"/>
                  <a:pt x="22401" y="5638"/>
                  <a:pt x="21023" y="5219"/>
                </a:cubicBezTo>
                <a:cubicBezTo>
                  <a:pt x="19511" y="4758"/>
                  <a:pt x="17976" y="4376"/>
                  <a:pt x="16442" y="3995"/>
                </a:cubicBezTo>
                <a:cubicBezTo>
                  <a:pt x="13377" y="3236"/>
                  <a:pt x="10276" y="2484"/>
                  <a:pt x="7410" y="1122"/>
                </a:cubicBezTo>
                <a:cubicBezTo>
                  <a:pt x="7124" y="986"/>
                  <a:pt x="6842" y="844"/>
                  <a:pt x="6563" y="695"/>
                </a:cubicBezTo>
                <a:cubicBezTo>
                  <a:pt x="6622" y="671"/>
                  <a:pt x="6682" y="645"/>
                  <a:pt x="6742" y="621"/>
                </a:cubicBezTo>
                <a:cubicBezTo>
                  <a:pt x="6901" y="557"/>
                  <a:pt x="6828" y="333"/>
                  <a:pt x="6684" y="333"/>
                </a:cubicBezTo>
                <a:cubicBezTo>
                  <a:pt x="6666" y="333"/>
                  <a:pt x="6646" y="336"/>
                  <a:pt x="6625" y="345"/>
                </a:cubicBezTo>
                <a:cubicBezTo>
                  <a:pt x="6492" y="400"/>
                  <a:pt x="6358" y="454"/>
                  <a:pt x="6223" y="510"/>
                </a:cubicBezTo>
                <a:cubicBezTo>
                  <a:pt x="5943" y="355"/>
                  <a:pt x="5666" y="194"/>
                  <a:pt x="5394" y="25"/>
                </a:cubicBezTo>
                <a:cubicBezTo>
                  <a:pt x="5366" y="8"/>
                  <a:pt x="5338" y="0"/>
                  <a:pt x="5311" y="0"/>
                </a:cubicBezTo>
                <a:close/>
              </a:path>
            </a:pathLst>
          </a:custGeom>
          <a:solidFill>
            <a:srgbClr val="CCB1FE">
              <a:alpha val="4860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23" name="Google Shape;323;p14"/>
          <p:cNvGrpSpPr/>
          <p:nvPr/>
        </p:nvGrpSpPr>
        <p:grpSpPr>
          <a:xfrm>
            <a:off x="1489108" y="1320186"/>
            <a:ext cx="9212825" cy="4290205"/>
            <a:chOff x="3689050" y="919857"/>
            <a:chExt cx="1419425" cy="685950"/>
          </a:xfrm>
        </p:grpSpPr>
        <p:sp>
          <p:nvSpPr>
            <p:cNvPr id="324" name="Google Shape;324;p14"/>
            <p:cNvSpPr/>
            <p:nvPr/>
          </p:nvSpPr>
          <p:spPr>
            <a:xfrm>
              <a:off x="3945175" y="932332"/>
              <a:ext cx="912600" cy="143950"/>
            </a:xfrm>
            <a:custGeom>
              <a:avLst/>
              <a:gdLst/>
              <a:ahLst/>
              <a:cxnLst/>
              <a:rect l="l" t="t" r="r" b="b"/>
              <a:pathLst>
                <a:path w="36504" h="5758" extrusionOk="0">
                  <a:moveTo>
                    <a:pt x="18144" y="1"/>
                  </a:moveTo>
                  <a:cubicBezTo>
                    <a:pt x="17036" y="1634"/>
                    <a:pt x="15167" y="2647"/>
                    <a:pt x="13238" y="2647"/>
                  </a:cubicBezTo>
                  <a:cubicBezTo>
                    <a:pt x="12616" y="2647"/>
                    <a:pt x="11989" y="2542"/>
                    <a:pt x="11379" y="2319"/>
                  </a:cubicBezTo>
                  <a:cubicBezTo>
                    <a:pt x="9365" y="1581"/>
                    <a:pt x="7828" y="320"/>
                    <a:pt x="5593" y="191"/>
                  </a:cubicBezTo>
                  <a:cubicBezTo>
                    <a:pt x="5449" y="183"/>
                    <a:pt x="5300" y="178"/>
                    <a:pt x="5147" y="178"/>
                  </a:cubicBezTo>
                  <a:cubicBezTo>
                    <a:pt x="2960" y="178"/>
                    <a:pt x="0" y="1073"/>
                    <a:pt x="333" y="3758"/>
                  </a:cubicBezTo>
                  <a:cubicBezTo>
                    <a:pt x="340" y="3806"/>
                    <a:pt x="331" y="3848"/>
                    <a:pt x="315" y="3883"/>
                  </a:cubicBezTo>
                  <a:lnTo>
                    <a:pt x="993" y="3938"/>
                  </a:lnTo>
                  <a:cubicBezTo>
                    <a:pt x="1146" y="3384"/>
                    <a:pt x="1456" y="2883"/>
                    <a:pt x="2007" y="2472"/>
                  </a:cubicBezTo>
                  <a:cubicBezTo>
                    <a:pt x="2725" y="1941"/>
                    <a:pt x="3583" y="1727"/>
                    <a:pt x="4450" y="1727"/>
                  </a:cubicBezTo>
                  <a:cubicBezTo>
                    <a:pt x="4894" y="1727"/>
                    <a:pt x="5341" y="1783"/>
                    <a:pt x="5773" y="1881"/>
                  </a:cubicBezTo>
                  <a:cubicBezTo>
                    <a:pt x="7779" y="2336"/>
                    <a:pt x="9550" y="3481"/>
                    <a:pt x="11575" y="3897"/>
                  </a:cubicBezTo>
                  <a:cubicBezTo>
                    <a:pt x="12135" y="4012"/>
                    <a:pt x="12699" y="4074"/>
                    <a:pt x="13255" y="4074"/>
                  </a:cubicBezTo>
                  <a:cubicBezTo>
                    <a:pt x="14893" y="4074"/>
                    <a:pt x="16460" y="3538"/>
                    <a:pt x="17629" y="2251"/>
                  </a:cubicBezTo>
                  <a:cubicBezTo>
                    <a:pt x="17624" y="2245"/>
                    <a:pt x="17618" y="2243"/>
                    <a:pt x="17612" y="2239"/>
                  </a:cubicBezTo>
                  <a:cubicBezTo>
                    <a:pt x="17546" y="2178"/>
                    <a:pt x="17611" y="2069"/>
                    <a:pt x="17685" y="2069"/>
                  </a:cubicBezTo>
                  <a:cubicBezTo>
                    <a:pt x="17701" y="2069"/>
                    <a:pt x="17717" y="2074"/>
                    <a:pt x="17733" y="2086"/>
                  </a:cubicBezTo>
                  <a:cubicBezTo>
                    <a:pt x="19239" y="3237"/>
                    <a:pt x="20937" y="3852"/>
                    <a:pt x="22793" y="3852"/>
                  </a:cubicBezTo>
                  <a:cubicBezTo>
                    <a:pt x="23059" y="3852"/>
                    <a:pt x="23328" y="3839"/>
                    <a:pt x="23600" y="3814"/>
                  </a:cubicBezTo>
                  <a:cubicBezTo>
                    <a:pt x="25712" y="3617"/>
                    <a:pt x="27523" y="2689"/>
                    <a:pt x="29519" y="2088"/>
                  </a:cubicBezTo>
                  <a:cubicBezTo>
                    <a:pt x="30068" y="1923"/>
                    <a:pt x="30659" y="1810"/>
                    <a:pt x="31242" y="1810"/>
                  </a:cubicBezTo>
                  <a:cubicBezTo>
                    <a:pt x="31952" y="1810"/>
                    <a:pt x="32648" y="1978"/>
                    <a:pt x="33237" y="2426"/>
                  </a:cubicBezTo>
                  <a:cubicBezTo>
                    <a:pt x="34260" y="3201"/>
                    <a:pt x="34563" y="4547"/>
                    <a:pt x="34740" y="5758"/>
                  </a:cubicBezTo>
                  <a:cubicBezTo>
                    <a:pt x="35271" y="5233"/>
                    <a:pt x="35867" y="4776"/>
                    <a:pt x="36504" y="4388"/>
                  </a:cubicBezTo>
                  <a:lnTo>
                    <a:pt x="36202" y="3998"/>
                  </a:lnTo>
                  <a:cubicBezTo>
                    <a:pt x="36068" y="3998"/>
                    <a:pt x="35934" y="3919"/>
                    <a:pt x="35955" y="3758"/>
                  </a:cubicBezTo>
                  <a:cubicBezTo>
                    <a:pt x="36287" y="1073"/>
                    <a:pt x="33327" y="178"/>
                    <a:pt x="31142" y="178"/>
                  </a:cubicBezTo>
                  <a:cubicBezTo>
                    <a:pt x="30989" y="178"/>
                    <a:pt x="30840" y="183"/>
                    <a:pt x="30696" y="191"/>
                  </a:cubicBezTo>
                  <a:cubicBezTo>
                    <a:pt x="28460" y="320"/>
                    <a:pt x="26922" y="1581"/>
                    <a:pt x="24909" y="2319"/>
                  </a:cubicBezTo>
                  <a:cubicBezTo>
                    <a:pt x="24299" y="2542"/>
                    <a:pt x="23672" y="2647"/>
                    <a:pt x="23051" y="2647"/>
                  </a:cubicBezTo>
                  <a:cubicBezTo>
                    <a:pt x="21122" y="2647"/>
                    <a:pt x="19251" y="1634"/>
                    <a:pt x="181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5" name="Google Shape;325;p14"/>
            <p:cNvSpPr/>
            <p:nvPr/>
          </p:nvSpPr>
          <p:spPr>
            <a:xfrm>
              <a:off x="3701525" y="974157"/>
              <a:ext cx="1029900" cy="620125"/>
            </a:xfrm>
            <a:custGeom>
              <a:avLst/>
              <a:gdLst/>
              <a:ahLst/>
              <a:cxnLst/>
              <a:rect l="l" t="t" r="r" b="b"/>
              <a:pathLst>
                <a:path w="41196" h="24805" extrusionOk="0">
                  <a:moveTo>
                    <a:pt x="3847" y="1"/>
                  </a:moveTo>
                  <a:cubicBezTo>
                    <a:pt x="2137" y="1"/>
                    <a:pt x="763" y="859"/>
                    <a:pt x="677" y="3336"/>
                  </a:cubicBezTo>
                  <a:cubicBezTo>
                    <a:pt x="613" y="5220"/>
                    <a:pt x="2550" y="9525"/>
                    <a:pt x="1" y="10579"/>
                  </a:cubicBezTo>
                  <a:cubicBezTo>
                    <a:pt x="3011" y="11967"/>
                    <a:pt x="594" y="15800"/>
                    <a:pt x="538" y="18000"/>
                  </a:cubicBezTo>
                  <a:cubicBezTo>
                    <a:pt x="478" y="20293"/>
                    <a:pt x="2067" y="21963"/>
                    <a:pt x="4339" y="22062"/>
                  </a:cubicBezTo>
                  <a:cubicBezTo>
                    <a:pt x="4416" y="22065"/>
                    <a:pt x="4492" y="22067"/>
                    <a:pt x="4568" y="22067"/>
                  </a:cubicBezTo>
                  <a:cubicBezTo>
                    <a:pt x="6475" y="22067"/>
                    <a:pt x="8130" y="21013"/>
                    <a:pt x="9855" y="20327"/>
                  </a:cubicBezTo>
                  <a:cubicBezTo>
                    <a:pt x="9870" y="20321"/>
                    <a:pt x="9884" y="20318"/>
                    <a:pt x="9897" y="20318"/>
                  </a:cubicBezTo>
                  <a:cubicBezTo>
                    <a:pt x="9969" y="20318"/>
                    <a:pt x="9999" y="20406"/>
                    <a:pt x="9975" y="20473"/>
                  </a:cubicBezTo>
                  <a:cubicBezTo>
                    <a:pt x="10009" y="20508"/>
                    <a:pt x="10035" y="20551"/>
                    <a:pt x="10039" y="20611"/>
                  </a:cubicBezTo>
                  <a:cubicBezTo>
                    <a:pt x="10252" y="22943"/>
                    <a:pt x="12007" y="24671"/>
                    <a:pt x="14359" y="24796"/>
                  </a:cubicBezTo>
                  <a:cubicBezTo>
                    <a:pt x="14475" y="24802"/>
                    <a:pt x="14590" y="24805"/>
                    <a:pt x="14705" y="24805"/>
                  </a:cubicBezTo>
                  <a:cubicBezTo>
                    <a:pt x="16578" y="24805"/>
                    <a:pt x="18354" y="24022"/>
                    <a:pt x="20081" y="23387"/>
                  </a:cubicBezTo>
                  <a:cubicBezTo>
                    <a:pt x="21335" y="22924"/>
                    <a:pt x="22685" y="22498"/>
                    <a:pt x="24038" y="22498"/>
                  </a:cubicBezTo>
                  <a:cubicBezTo>
                    <a:pt x="24447" y="22498"/>
                    <a:pt x="24856" y="22537"/>
                    <a:pt x="25262" y="22625"/>
                  </a:cubicBezTo>
                  <a:cubicBezTo>
                    <a:pt x="26320" y="22854"/>
                    <a:pt x="27557" y="23480"/>
                    <a:pt x="27889" y="24581"/>
                  </a:cubicBezTo>
                  <a:cubicBezTo>
                    <a:pt x="28223" y="23480"/>
                    <a:pt x="29460" y="22854"/>
                    <a:pt x="30517" y="22625"/>
                  </a:cubicBezTo>
                  <a:cubicBezTo>
                    <a:pt x="30924" y="22537"/>
                    <a:pt x="31332" y="22498"/>
                    <a:pt x="31741" y="22498"/>
                  </a:cubicBezTo>
                  <a:cubicBezTo>
                    <a:pt x="33094" y="22498"/>
                    <a:pt x="34445" y="22924"/>
                    <a:pt x="35698" y="23387"/>
                  </a:cubicBezTo>
                  <a:cubicBezTo>
                    <a:pt x="37422" y="24022"/>
                    <a:pt x="39197" y="24803"/>
                    <a:pt x="41066" y="24803"/>
                  </a:cubicBezTo>
                  <a:cubicBezTo>
                    <a:pt x="41109" y="24803"/>
                    <a:pt x="41153" y="24803"/>
                    <a:pt x="41196" y="24802"/>
                  </a:cubicBezTo>
                  <a:lnTo>
                    <a:pt x="41189" y="24209"/>
                  </a:lnTo>
                  <a:cubicBezTo>
                    <a:pt x="41152" y="24211"/>
                    <a:pt x="41115" y="24211"/>
                    <a:pt x="41077" y="24211"/>
                  </a:cubicBezTo>
                  <a:cubicBezTo>
                    <a:pt x="40614" y="24211"/>
                    <a:pt x="40111" y="24107"/>
                    <a:pt x="39568" y="23867"/>
                  </a:cubicBezTo>
                  <a:cubicBezTo>
                    <a:pt x="38792" y="23528"/>
                    <a:pt x="38112" y="23001"/>
                    <a:pt x="37352" y="22627"/>
                  </a:cubicBezTo>
                  <a:cubicBezTo>
                    <a:pt x="36364" y="22138"/>
                    <a:pt x="35299" y="21806"/>
                    <a:pt x="34214" y="21623"/>
                  </a:cubicBezTo>
                  <a:cubicBezTo>
                    <a:pt x="33591" y="21518"/>
                    <a:pt x="32969" y="21469"/>
                    <a:pt x="32350" y="21469"/>
                  </a:cubicBezTo>
                  <a:cubicBezTo>
                    <a:pt x="30774" y="21469"/>
                    <a:pt x="29218" y="21789"/>
                    <a:pt x="27714" y="22329"/>
                  </a:cubicBezTo>
                  <a:cubicBezTo>
                    <a:pt x="27705" y="22333"/>
                    <a:pt x="27696" y="22335"/>
                    <a:pt x="27687" y="22335"/>
                  </a:cubicBezTo>
                  <a:cubicBezTo>
                    <a:pt x="27663" y="22335"/>
                    <a:pt x="27642" y="22322"/>
                    <a:pt x="27629" y="22305"/>
                  </a:cubicBezTo>
                  <a:lnTo>
                    <a:pt x="27603" y="22334"/>
                  </a:lnTo>
                  <a:cubicBezTo>
                    <a:pt x="27656" y="22378"/>
                    <a:pt x="27710" y="22422"/>
                    <a:pt x="27760" y="22470"/>
                  </a:cubicBezTo>
                  <a:cubicBezTo>
                    <a:pt x="27879" y="22578"/>
                    <a:pt x="27768" y="22737"/>
                    <a:pt x="27642" y="22737"/>
                  </a:cubicBezTo>
                  <a:cubicBezTo>
                    <a:pt x="27606" y="22737"/>
                    <a:pt x="27570" y="22724"/>
                    <a:pt x="27537" y="22694"/>
                  </a:cubicBezTo>
                  <a:cubicBezTo>
                    <a:pt x="26519" y="21773"/>
                    <a:pt x="25347" y="21448"/>
                    <a:pt x="24107" y="21448"/>
                  </a:cubicBezTo>
                  <a:cubicBezTo>
                    <a:pt x="21397" y="21448"/>
                    <a:pt x="18367" y="23003"/>
                    <a:pt x="15932" y="23289"/>
                  </a:cubicBezTo>
                  <a:cubicBezTo>
                    <a:pt x="15723" y="23314"/>
                    <a:pt x="15519" y="23326"/>
                    <a:pt x="15320" y="23326"/>
                  </a:cubicBezTo>
                  <a:cubicBezTo>
                    <a:pt x="12671" y="23326"/>
                    <a:pt x="10863" y="21230"/>
                    <a:pt x="10185" y="18734"/>
                  </a:cubicBezTo>
                  <a:lnTo>
                    <a:pt x="10069" y="18766"/>
                  </a:lnTo>
                  <a:cubicBezTo>
                    <a:pt x="10081" y="18794"/>
                    <a:pt x="10079" y="18827"/>
                    <a:pt x="10053" y="18850"/>
                  </a:cubicBezTo>
                  <a:cubicBezTo>
                    <a:pt x="8921" y="19817"/>
                    <a:pt x="6790" y="20981"/>
                    <a:pt x="4952" y="20981"/>
                  </a:cubicBezTo>
                  <a:cubicBezTo>
                    <a:pt x="4112" y="20981"/>
                    <a:pt x="3333" y="20737"/>
                    <a:pt x="2739" y="20120"/>
                  </a:cubicBezTo>
                  <a:cubicBezTo>
                    <a:pt x="243" y="17529"/>
                    <a:pt x="4568" y="13482"/>
                    <a:pt x="1838" y="11034"/>
                  </a:cubicBezTo>
                  <a:lnTo>
                    <a:pt x="1838" y="11034"/>
                  </a:lnTo>
                  <a:cubicBezTo>
                    <a:pt x="1827" y="11038"/>
                    <a:pt x="1816" y="11040"/>
                    <a:pt x="1806" y="11040"/>
                  </a:cubicBezTo>
                  <a:cubicBezTo>
                    <a:pt x="1733" y="11040"/>
                    <a:pt x="1687" y="10950"/>
                    <a:pt x="1741" y="10891"/>
                  </a:cubicBezTo>
                  <a:cubicBezTo>
                    <a:pt x="1737" y="10809"/>
                    <a:pt x="1817" y="10732"/>
                    <a:pt x="1904" y="10732"/>
                  </a:cubicBezTo>
                  <a:cubicBezTo>
                    <a:pt x="1918" y="10732"/>
                    <a:pt x="1933" y="10734"/>
                    <a:pt x="1947" y="10738"/>
                  </a:cubicBezTo>
                  <a:cubicBezTo>
                    <a:pt x="4939" y="8501"/>
                    <a:pt x="196" y="4163"/>
                    <a:pt x="2832" y="2011"/>
                  </a:cubicBezTo>
                  <a:cubicBezTo>
                    <a:pt x="3326" y="1608"/>
                    <a:pt x="3893" y="1443"/>
                    <a:pt x="4496" y="1443"/>
                  </a:cubicBezTo>
                  <a:cubicBezTo>
                    <a:pt x="6603" y="1443"/>
                    <a:pt x="9147" y="3457"/>
                    <a:pt x="10538" y="4354"/>
                  </a:cubicBezTo>
                  <a:cubicBezTo>
                    <a:pt x="10582" y="4382"/>
                    <a:pt x="10600" y="4424"/>
                    <a:pt x="10600" y="4463"/>
                  </a:cubicBezTo>
                  <a:lnTo>
                    <a:pt x="10705" y="4449"/>
                  </a:lnTo>
                  <a:cubicBezTo>
                    <a:pt x="10594" y="3692"/>
                    <a:pt x="10550" y="2939"/>
                    <a:pt x="10739" y="2265"/>
                  </a:cubicBezTo>
                  <a:lnTo>
                    <a:pt x="10061" y="2209"/>
                  </a:lnTo>
                  <a:cubicBezTo>
                    <a:pt x="10019" y="2287"/>
                    <a:pt x="9926" y="2325"/>
                    <a:pt x="9832" y="2325"/>
                  </a:cubicBezTo>
                  <a:cubicBezTo>
                    <a:pt x="9764" y="2325"/>
                    <a:pt x="9695" y="2305"/>
                    <a:pt x="9645" y="2265"/>
                  </a:cubicBezTo>
                  <a:cubicBezTo>
                    <a:pt x="8242" y="1145"/>
                    <a:pt x="5821" y="1"/>
                    <a:pt x="38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6" name="Google Shape;326;p14"/>
            <p:cNvSpPr/>
            <p:nvPr/>
          </p:nvSpPr>
          <p:spPr>
            <a:xfrm>
              <a:off x="4731250" y="974157"/>
              <a:ext cx="364750" cy="620075"/>
            </a:xfrm>
            <a:custGeom>
              <a:avLst/>
              <a:gdLst/>
              <a:ahLst/>
              <a:cxnLst/>
              <a:rect l="l" t="t" r="r" b="b"/>
              <a:pathLst>
                <a:path w="14590" h="24803" extrusionOk="0">
                  <a:moveTo>
                    <a:pt x="10745" y="1"/>
                  </a:moveTo>
                  <a:cubicBezTo>
                    <a:pt x="8771" y="1"/>
                    <a:pt x="6350" y="1145"/>
                    <a:pt x="4947" y="2265"/>
                  </a:cubicBezTo>
                  <a:cubicBezTo>
                    <a:pt x="4895" y="2304"/>
                    <a:pt x="4826" y="2325"/>
                    <a:pt x="4760" y="2325"/>
                  </a:cubicBezTo>
                  <a:lnTo>
                    <a:pt x="5062" y="2715"/>
                  </a:lnTo>
                  <a:cubicBezTo>
                    <a:pt x="5699" y="2328"/>
                    <a:pt x="6378" y="2008"/>
                    <a:pt x="7082" y="1757"/>
                  </a:cubicBezTo>
                  <a:cubicBezTo>
                    <a:pt x="7873" y="1474"/>
                    <a:pt x="8982" y="1106"/>
                    <a:pt x="9976" y="1106"/>
                  </a:cubicBezTo>
                  <a:cubicBezTo>
                    <a:pt x="10413" y="1106"/>
                    <a:pt x="10827" y="1177"/>
                    <a:pt x="11182" y="1358"/>
                  </a:cubicBezTo>
                  <a:cubicBezTo>
                    <a:pt x="12247" y="1898"/>
                    <a:pt x="12651" y="3163"/>
                    <a:pt x="12647" y="4280"/>
                  </a:cubicBezTo>
                  <a:cubicBezTo>
                    <a:pt x="12641" y="6296"/>
                    <a:pt x="11480" y="8423"/>
                    <a:pt x="12856" y="10245"/>
                  </a:cubicBezTo>
                  <a:cubicBezTo>
                    <a:pt x="12914" y="10318"/>
                    <a:pt x="12891" y="10392"/>
                    <a:pt x="12836" y="10436"/>
                  </a:cubicBezTo>
                  <a:lnTo>
                    <a:pt x="12852" y="10459"/>
                  </a:lnTo>
                  <a:cubicBezTo>
                    <a:pt x="12880" y="10436"/>
                    <a:pt x="12907" y="10416"/>
                    <a:pt x="12935" y="10397"/>
                  </a:cubicBezTo>
                  <a:cubicBezTo>
                    <a:pt x="12964" y="10377"/>
                    <a:pt x="12993" y="10369"/>
                    <a:pt x="13020" y="10369"/>
                  </a:cubicBezTo>
                  <a:cubicBezTo>
                    <a:pt x="13151" y="10369"/>
                    <a:pt x="13237" y="10577"/>
                    <a:pt x="13096" y="10674"/>
                  </a:cubicBezTo>
                  <a:cubicBezTo>
                    <a:pt x="9979" y="12831"/>
                    <a:pt x="14313" y="17215"/>
                    <a:pt x="11808" y="19785"/>
                  </a:cubicBezTo>
                  <a:cubicBezTo>
                    <a:pt x="11256" y="20352"/>
                    <a:pt x="10533" y="20576"/>
                    <a:pt x="9745" y="20576"/>
                  </a:cubicBezTo>
                  <a:cubicBezTo>
                    <a:pt x="7840" y="20576"/>
                    <a:pt x="5552" y="19265"/>
                    <a:pt x="4357" y="18293"/>
                  </a:cubicBezTo>
                  <a:lnTo>
                    <a:pt x="4299" y="18365"/>
                  </a:lnTo>
                  <a:cubicBezTo>
                    <a:pt x="4339" y="18400"/>
                    <a:pt x="4362" y="18455"/>
                    <a:pt x="4348" y="18522"/>
                  </a:cubicBezTo>
                  <a:cubicBezTo>
                    <a:pt x="3856" y="20820"/>
                    <a:pt x="2515" y="24108"/>
                    <a:pt x="0" y="24209"/>
                  </a:cubicBezTo>
                  <a:lnTo>
                    <a:pt x="7" y="24802"/>
                  </a:lnTo>
                  <a:cubicBezTo>
                    <a:pt x="82" y="24802"/>
                    <a:pt x="157" y="24800"/>
                    <a:pt x="231" y="24796"/>
                  </a:cubicBezTo>
                  <a:cubicBezTo>
                    <a:pt x="2584" y="24671"/>
                    <a:pt x="4339" y="22943"/>
                    <a:pt x="4551" y="20611"/>
                  </a:cubicBezTo>
                  <a:cubicBezTo>
                    <a:pt x="4556" y="20551"/>
                    <a:pt x="4583" y="20508"/>
                    <a:pt x="4615" y="20473"/>
                  </a:cubicBezTo>
                  <a:cubicBezTo>
                    <a:pt x="4592" y="20407"/>
                    <a:pt x="4622" y="20319"/>
                    <a:pt x="4693" y="20319"/>
                  </a:cubicBezTo>
                  <a:cubicBezTo>
                    <a:pt x="4706" y="20319"/>
                    <a:pt x="4721" y="20322"/>
                    <a:pt x="4736" y="20328"/>
                  </a:cubicBezTo>
                  <a:cubicBezTo>
                    <a:pt x="6461" y="21013"/>
                    <a:pt x="8116" y="22067"/>
                    <a:pt x="10022" y="22067"/>
                  </a:cubicBezTo>
                  <a:cubicBezTo>
                    <a:pt x="10098" y="22067"/>
                    <a:pt x="10175" y="22065"/>
                    <a:pt x="10252" y="22062"/>
                  </a:cubicBezTo>
                  <a:cubicBezTo>
                    <a:pt x="12524" y="21963"/>
                    <a:pt x="14112" y="20293"/>
                    <a:pt x="14053" y="18000"/>
                  </a:cubicBezTo>
                  <a:cubicBezTo>
                    <a:pt x="13997" y="15800"/>
                    <a:pt x="11580" y="11967"/>
                    <a:pt x="14590" y="10579"/>
                  </a:cubicBezTo>
                  <a:cubicBezTo>
                    <a:pt x="12044" y="9525"/>
                    <a:pt x="13979" y="5220"/>
                    <a:pt x="13914" y="3336"/>
                  </a:cubicBezTo>
                  <a:cubicBezTo>
                    <a:pt x="13829" y="859"/>
                    <a:pt x="12455" y="1"/>
                    <a:pt x="107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7" name="Google Shape;327;p14"/>
            <p:cNvSpPr/>
            <p:nvPr/>
          </p:nvSpPr>
          <p:spPr>
            <a:xfrm>
              <a:off x="3689050" y="919857"/>
              <a:ext cx="1419425" cy="685950"/>
            </a:xfrm>
            <a:custGeom>
              <a:avLst/>
              <a:gdLst/>
              <a:ahLst/>
              <a:cxnLst/>
              <a:rect l="l" t="t" r="r" b="b"/>
              <a:pathLst>
                <a:path w="56777" h="27438" extrusionOk="0">
                  <a:moveTo>
                    <a:pt x="28389" y="500"/>
                  </a:moveTo>
                  <a:cubicBezTo>
                    <a:pt x="29496" y="2133"/>
                    <a:pt x="31368" y="3146"/>
                    <a:pt x="33296" y="3146"/>
                  </a:cubicBezTo>
                  <a:cubicBezTo>
                    <a:pt x="33917" y="3146"/>
                    <a:pt x="34544" y="3041"/>
                    <a:pt x="35154" y="2818"/>
                  </a:cubicBezTo>
                  <a:cubicBezTo>
                    <a:pt x="37167" y="2080"/>
                    <a:pt x="38706" y="819"/>
                    <a:pt x="40941" y="690"/>
                  </a:cubicBezTo>
                  <a:cubicBezTo>
                    <a:pt x="41085" y="682"/>
                    <a:pt x="41234" y="677"/>
                    <a:pt x="41387" y="677"/>
                  </a:cubicBezTo>
                  <a:cubicBezTo>
                    <a:pt x="43573" y="677"/>
                    <a:pt x="46532" y="1572"/>
                    <a:pt x="46200" y="4257"/>
                  </a:cubicBezTo>
                  <a:cubicBezTo>
                    <a:pt x="46179" y="4418"/>
                    <a:pt x="46313" y="4497"/>
                    <a:pt x="46447" y="4497"/>
                  </a:cubicBezTo>
                  <a:cubicBezTo>
                    <a:pt x="46514" y="4497"/>
                    <a:pt x="46583" y="4476"/>
                    <a:pt x="46633" y="4437"/>
                  </a:cubicBezTo>
                  <a:cubicBezTo>
                    <a:pt x="48037" y="3317"/>
                    <a:pt x="50458" y="2173"/>
                    <a:pt x="52433" y="2173"/>
                  </a:cubicBezTo>
                  <a:cubicBezTo>
                    <a:pt x="54143" y="2173"/>
                    <a:pt x="55517" y="3031"/>
                    <a:pt x="55602" y="5508"/>
                  </a:cubicBezTo>
                  <a:cubicBezTo>
                    <a:pt x="55667" y="7392"/>
                    <a:pt x="53731" y="11697"/>
                    <a:pt x="56278" y="12751"/>
                  </a:cubicBezTo>
                  <a:cubicBezTo>
                    <a:pt x="53268" y="14139"/>
                    <a:pt x="55685" y="17972"/>
                    <a:pt x="55741" y="20172"/>
                  </a:cubicBezTo>
                  <a:cubicBezTo>
                    <a:pt x="55800" y="22465"/>
                    <a:pt x="54212" y="24135"/>
                    <a:pt x="51940" y="24234"/>
                  </a:cubicBezTo>
                  <a:cubicBezTo>
                    <a:pt x="51863" y="24237"/>
                    <a:pt x="51786" y="24239"/>
                    <a:pt x="51710" y="24239"/>
                  </a:cubicBezTo>
                  <a:cubicBezTo>
                    <a:pt x="49804" y="24239"/>
                    <a:pt x="48149" y="23185"/>
                    <a:pt x="46424" y="22500"/>
                  </a:cubicBezTo>
                  <a:cubicBezTo>
                    <a:pt x="46409" y="22494"/>
                    <a:pt x="46394" y="22491"/>
                    <a:pt x="46381" y="22491"/>
                  </a:cubicBezTo>
                  <a:cubicBezTo>
                    <a:pt x="46310" y="22491"/>
                    <a:pt x="46280" y="22579"/>
                    <a:pt x="46303" y="22645"/>
                  </a:cubicBezTo>
                  <a:cubicBezTo>
                    <a:pt x="46271" y="22680"/>
                    <a:pt x="46244" y="22723"/>
                    <a:pt x="46239" y="22783"/>
                  </a:cubicBezTo>
                  <a:cubicBezTo>
                    <a:pt x="46027" y="25115"/>
                    <a:pt x="44272" y="26843"/>
                    <a:pt x="41919" y="26968"/>
                  </a:cubicBezTo>
                  <a:cubicBezTo>
                    <a:pt x="41845" y="26972"/>
                    <a:pt x="41770" y="26974"/>
                    <a:pt x="41695" y="26974"/>
                  </a:cubicBezTo>
                  <a:cubicBezTo>
                    <a:pt x="41652" y="26975"/>
                    <a:pt x="41609" y="26975"/>
                    <a:pt x="41565" y="26975"/>
                  </a:cubicBezTo>
                  <a:cubicBezTo>
                    <a:pt x="39698" y="26975"/>
                    <a:pt x="37922" y="26194"/>
                    <a:pt x="36197" y="25559"/>
                  </a:cubicBezTo>
                  <a:cubicBezTo>
                    <a:pt x="34943" y="25096"/>
                    <a:pt x="33593" y="24670"/>
                    <a:pt x="32239" y="24670"/>
                  </a:cubicBezTo>
                  <a:cubicBezTo>
                    <a:pt x="31831" y="24670"/>
                    <a:pt x="31423" y="24709"/>
                    <a:pt x="31016" y="24797"/>
                  </a:cubicBezTo>
                  <a:cubicBezTo>
                    <a:pt x="29959" y="25026"/>
                    <a:pt x="28722" y="25652"/>
                    <a:pt x="28389" y="26753"/>
                  </a:cubicBezTo>
                  <a:cubicBezTo>
                    <a:pt x="28056" y="25652"/>
                    <a:pt x="26819" y="25026"/>
                    <a:pt x="25761" y="24797"/>
                  </a:cubicBezTo>
                  <a:cubicBezTo>
                    <a:pt x="25355" y="24709"/>
                    <a:pt x="24947" y="24670"/>
                    <a:pt x="24539" y="24670"/>
                  </a:cubicBezTo>
                  <a:cubicBezTo>
                    <a:pt x="23185" y="24670"/>
                    <a:pt x="21834" y="25096"/>
                    <a:pt x="20580" y="25559"/>
                  </a:cubicBezTo>
                  <a:cubicBezTo>
                    <a:pt x="18853" y="26195"/>
                    <a:pt x="17077" y="26977"/>
                    <a:pt x="15205" y="26977"/>
                  </a:cubicBezTo>
                  <a:cubicBezTo>
                    <a:pt x="15090" y="26977"/>
                    <a:pt x="14974" y="26974"/>
                    <a:pt x="14858" y="26968"/>
                  </a:cubicBezTo>
                  <a:cubicBezTo>
                    <a:pt x="12506" y="26843"/>
                    <a:pt x="10751" y="25115"/>
                    <a:pt x="10538" y="22783"/>
                  </a:cubicBezTo>
                  <a:cubicBezTo>
                    <a:pt x="10534" y="22723"/>
                    <a:pt x="10508" y="22680"/>
                    <a:pt x="10474" y="22645"/>
                  </a:cubicBezTo>
                  <a:cubicBezTo>
                    <a:pt x="10498" y="22579"/>
                    <a:pt x="10468" y="22491"/>
                    <a:pt x="10397" y="22491"/>
                  </a:cubicBezTo>
                  <a:cubicBezTo>
                    <a:pt x="10384" y="22491"/>
                    <a:pt x="10370" y="22494"/>
                    <a:pt x="10355" y="22500"/>
                  </a:cubicBezTo>
                  <a:cubicBezTo>
                    <a:pt x="8629" y="23186"/>
                    <a:pt x="6974" y="24239"/>
                    <a:pt x="5067" y="24239"/>
                  </a:cubicBezTo>
                  <a:cubicBezTo>
                    <a:pt x="4991" y="24239"/>
                    <a:pt x="4915" y="24237"/>
                    <a:pt x="4838" y="24234"/>
                  </a:cubicBezTo>
                  <a:cubicBezTo>
                    <a:pt x="2566" y="24135"/>
                    <a:pt x="977" y="22465"/>
                    <a:pt x="1038" y="20172"/>
                  </a:cubicBezTo>
                  <a:cubicBezTo>
                    <a:pt x="1094" y="17972"/>
                    <a:pt x="3510" y="14140"/>
                    <a:pt x="500" y="12752"/>
                  </a:cubicBezTo>
                  <a:cubicBezTo>
                    <a:pt x="3049" y="11697"/>
                    <a:pt x="1112" y="7392"/>
                    <a:pt x="1176" y="5508"/>
                  </a:cubicBezTo>
                  <a:cubicBezTo>
                    <a:pt x="1262" y="3032"/>
                    <a:pt x="2636" y="2174"/>
                    <a:pt x="4345" y="2174"/>
                  </a:cubicBezTo>
                  <a:cubicBezTo>
                    <a:pt x="6319" y="2174"/>
                    <a:pt x="8741" y="3318"/>
                    <a:pt x="10144" y="4438"/>
                  </a:cubicBezTo>
                  <a:cubicBezTo>
                    <a:pt x="10194" y="4477"/>
                    <a:pt x="10262" y="4497"/>
                    <a:pt x="10331" y="4497"/>
                  </a:cubicBezTo>
                  <a:cubicBezTo>
                    <a:pt x="10425" y="4497"/>
                    <a:pt x="10518" y="4459"/>
                    <a:pt x="10560" y="4382"/>
                  </a:cubicBezTo>
                  <a:cubicBezTo>
                    <a:pt x="10576" y="4347"/>
                    <a:pt x="10585" y="4305"/>
                    <a:pt x="10578" y="4257"/>
                  </a:cubicBezTo>
                  <a:cubicBezTo>
                    <a:pt x="10245" y="1572"/>
                    <a:pt x="13205" y="677"/>
                    <a:pt x="15392" y="677"/>
                  </a:cubicBezTo>
                  <a:cubicBezTo>
                    <a:pt x="15545" y="677"/>
                    <a:pt x="15694" y="682"/>
                    <a:pt x="15838" y="690"/>
                  </a:cubicBezTo>
                  <a:cubicBezTo>
                    <a:pt x="18073" y="819"/>
                    <a:pt x="19610" y="2080"/>
                    <a:pt x="21624" y="2818"/>
                  </a:cubicBezTo>
                  <a:cubicBezTo>
                    <a:pt x="22234" y="3041"/>
                    <a:pt x="22861" y="3146"/>
                    <a:pt x="23483" y="3146"/>
                  </a:cubicBezTo>
                  <a:cubicBezTo>
                    <a:pt x="25412" y="3146"/>
                    <a:pt x="27281" y="2133"/>
                    <a:pt x="28389" y="500"/>
                  </a:cubicBezTo>
                  <a:close/>
                  <a:moveTo>
                    <a:pt x="28294" y="0"/>
                  </a:moveTo>
                  <a:cubicBezTo>
                    <a:pt x="28226" y="0"/>
                    <a:pt x="28159" y="31"/>
                    <a:pt x="28114" y="106"/>
                  </a:cubicBezTo>
                  <a:cubicBezTo>
                    <a:pt x="27161" y="1701"/>
                    <a:pt x="25402" y="2696"/>
                    <a:pt x="23548" y="2696"/>
                  </a:cubicBezTo>
                  <a:cubicBezTo>
                    <a:pt x="23394" y="2696"/>
                    <a:pt x="23239" y="2689"/>
                    <a:pt x="23083" y="2675"/>
                  </a:cubicBezTo>
                  <a:cubicBezTo>
                    <a:pt x="20994" y="2490"/>
                    <a:pt x="19361" y="842"/>
                    <a:pt x="17327" y="378"/>
                  </a:cubicBezTo>
                  <a:cubicBezTo>
                    <a:pt x="16784" y="254"/>
                    <a:pt x="16143" y="185"/>
                    <a:pt x="15469" y="185"/>
                  </a:cubicBezTo>
                  <a:cubicBezTo>
                    <a:pt x="12994" y="185"/>
                    <a:pt x="10087" y="1122"/>
                    <a:pt x="10045" y="3728"/>
                  </a:cubicBezTo>
                  <a:cubicBezTo>
                    <a:pt x="8582" y="2668"/>
                    <a:pt x="6380" y="1518"/>
                    <a:pt x="4422" y="1518"/>
                  </a:cubicBezTo>
                  <a:cubicBezTo>
                    <a:pt x="3581" y="1518"/>
                    <a:pt x="2784" y="1730"/>
                    <a:pt x="2111" y="2253"/>
                  </a:cubicBezTo>
                  <a:cubicBezTo>
                    <a:pt x="1081" y="3051"/>
                    <a:pt x="698" y="4420"/>
                    <a:pt x="691" y="5673"/>
                  </a:cubicBezTo>
                  <a:cubicBezTo>
                    <a:pt x="681" y="7579"/>
                    <a:pt x="2594" y="11588"/>
                    <a:pt x="146" y="12534"/>
                  </a:cubicBezTo>
                  <a:cubicBezTo>
                    <a:pt x="1" y="12592"/>
                    <a:pt x="13" y="12781"/>
                    <a:pt x="118" y="12836"/>
                  </a:cubicBezTo>
                  <a:cubicBezTo>
                    <a:pt x="54" y="12940"/>
                    <a:pt x="63" y="13077"/>
                    <a:pt x="206" y="13139"/>
                  </a:cubicBezTo>
                  <a:cubicBezTo>
                    <a:pt x="2693" y="14224"/>
                    <a:pt x="1063" y="17373"/>
                    <a:pt x="679" y="19193"/>
                  </a:cubicBezTo>
                  <a:cubicBezTo>
                    <a:pt x="379" y="20614"/>
                    <a:pt x="569" y="22158"/>
                    <a:pt x="1520" y="23306"/>
                  </a:cubicBezTo>
                  <a:cubicBezTo>
                    <a:pt x="2424" y="24397"/>
                    <a:pt x="3624" y="24818"/>
                    <a:pt x="4892" y="24818"/>
                  </a:cubicBezTo>
                  <a:cubicBezTo>
                    <a:pt x="6719" y="24818"/>
                    <a:pt x="8685" y="23944"/>
                    <a:pt x="10107" y="22940"/>
                  </a:cubicBezTo>
                  <a:cubicBezTo>
                    <a:pt x="10352" y="25745"/>
                    <a:pt x="12666" y="27438"/>
                    <a:pt x="15300" y="27438"/>
                  </a:cubicBezTo>
                  <a:cubicBezTo>
                    <a:pt x="15610" y="27438"/>
                    <a:pt x="15925" y="27414"/>
                    <a:pt x="16242" y="27366"/>
                  </a:cubicBezTo>
                  <a:cubicBezTo>
                    <a:pt x="18214" y="27071"/>
                    <a:pt x="19998" y="26095"/>
                    <a:pt x="21889" y="25515"/>
                  </a:cubicBezTo>
                  <a:cubicBezTo>
                    <a:pt x="22749" y="25251"/>
                    <a:pt x="23653" y="25046"/>
                    <a:pt x="24556" y="25046"/>
                  </a:cubicBezTo>
                  <a:cubicBezTo>
                    <a:pt x="24926" y="25046"/>
                    <a:pt x="25295" y="25081"/>
                    <a:pt x="25662" y="25159"/>
                  </a:cubicBezTo>
                  <a:cubicBezTo>
                    <a:pt x="26859" y="25413"/>
                    <a:pt x="27541" y="26074"/>
                    <a:pt x="28301" y="26962"/>
                  </a:cubicBezTo>
                  <a:cubicBezTo>
                    <a:pt x="28315" y="26979"/>
                    <a:pt x="28333" y="26987"/>
                    <a:pt x="28350" y="26987"/>
                  </a:cubicBezTo>
                  <a:cubicBezTo>
                    <a:pt x="28364" y="26987"/>
                    <a:pt x="28377" y="26982"/>
                    <a:pt x="28389" y="26974"/>
                  </a:cubicBezTo>
                  <a:cubicBezTo>
                    <a:pt x="28401" y="26982"/>
                    <a:pt x="28414" y="26987"/>
                    <a:pt x="28428" y="26987"/>
                  </a:cubicBezTo>
                  <a:cubicBezTo>
                    <a:pt x="28445" y="26987"/>
                    <a:pt x="28463" y="26979"/>
                    <a:pt x="28477" y="26962"/>
                  </a:cubicBezTo>
                  <a:cubicBezTo>
                    <a:pt x="29239" y="26074"/>
                    <a:pt x="29922" y="25413"/>
                    <a:pt x="31116" y="25159"/>
                  </a:cubicBezTo>
                  <a:cubicBezTo>
                    <a:pt x="31482" y="25081"/>
                    <a:pt x="31852" y="25046"/>
                    <a:pt x="32221" y="25046"/>
                  </a:cubicBezTo>
                  <a:cubicBezTo>
                    <a:pt x="33125" y="25046"/>
                    <a:pt x="34028" y="25251"/>
                    <a:pt x="34889" y="25515"/>
                  </a:cubicBezTo>
                  <a:cubicBezTo>
                    <a:pt x="36780" y="26095"/>
                    <a:pt x="38565" y="27071"/>
                    <a:pt x="40536" y="27366"/>
                  </a:cubicBezTo>
                  <a:cubicBezTo>
                    <a:pt x="40852" y="27414"/>
                    <a:pt x="41168" y="27438"/>
                    <a:pt x="41478" y="27438"/>
                  </a:cubicBezTo>
                  <a:cubicBezTo>
                    <a:pt x="44113" y="27438"/>
                    <a:pt x="46425" y="25745"/>
                    <a:pt x="46671" y="22940"/>
                  </a:cubicBezTo>
                  <a:cubicBezTo>
                    <a:pt x="48092" y="23944"/>
                    <a:pt x="50059" y="24818"/>
                    <a:pt x="51886" y="24818"/>
                  </a:cubicBezTo>
                  <a:cubicBezTo>
                    <a:pt x="53153" y="24818"/>
                    <a:pt x="54354" y="24397"/>
                    <a:pt x="55258" y="23306"/>
                  </a:cubicBezTo>
                  <a:cubicBezTo>
                    <a:pt x="56209" y="22157"/>
                    <a:pt x="56399" y="20614"/>
                    <a:pt x="56098" y="19193"/>
                  </a:cubicBezTo>
                  <a:cubicBezTo>
                    <a:pt x="55715" y="17373"/>
                    <a:pt x="54085" y="14224"/>
                    <a:pt x="56574" y="13139"/>
                  </a:cubicBezTo>
                  <a:cubicBezTo>
                    <a:pt x="56717" y="13077"/>
                    <a:pt x="56723" y="12940"/>
                    <a:pt x="56659" y="12836"/>
                  </a:cubicBezTo>
                  <a:cubicBezTo>
                    <a:pt x="56765" y="12781"/>
                    <a:pt x="56777" y="12592"/>
                    <a:pt x="56632" y="12534"/>
                  </a:cubicBezTo>
                  <a:cubicBezTo>
                    <a:pt x="54184" y="11588"/>
                    <a:pt x="56098" y="7579"/>
                    <a:pt x="56087" y="5673"/>
                  </a:cubicBezTo>
                  <a:cubicBezTo>
                    <a:pt x="56082" y="4420"/>
                    <a:pt x="55697" y="3052"/>
                    <a:pt x="54667" y="2253"/>
                  </a:cubicBezTo>
                  <a:cubicBezTo>
                    <a:pt x="53993" y="1730"/>
                    <a:pt x="53197" y="1518"/>
                    <a:pt x="52357" y="1518"/>
                  </a:cubicBezTo>
                  <a:cubicBezTo>
                    <a:pt x="50399" y="1518"/>
                    <a:pt x="48199" y="2668"/>
                    <a:pt x="46736" y="3728"/>
                  </a:cubicBezTo>
                  <a:cubicBezTo>
                    <a:pt x="46692" y="1122"/>
                    <a:pt x="43784" y="185"/>
                    <a:pt x="41310" y="185"/>
                  </a:cubicBezTo>
                  <a:cubicBezTo>
                    <a:pt x="40637" y="185"/>
                    <a:pt x="39996" y="254"/>
                    <a:pt x="39454" y="378"/>
                  </a:cubicBezTo>
                  <a:cubicBezTo>
                    <a:pt x="37417" y="842"/>
                    <a:pt x="35784" y="2490"/>
                    <a:pt x="33694" y="2675"/>
                  </a:cubicBezTo>
                  <a:cubicBezTo>
                    <a:pt x="33539" y="2689"/>
                    <a:pt x="33384" y="2696"/>
                    <a:pt x="33230" y="2696"/>
                  </a:cubicBezTo>
                  <a:cubicBezTo>
                    <a:pt x="31377" y="2696"/>
                    <a:pt x="29616" y="1701"/>
                    <a:pt x="28664" y="106"/>
                  </a:cubicBezTo>
                  <a:cubicBezTo>
                    <a:pt x="28619" y="31"/>
                    <a:pt x="28552" y="0"/>
                    <a:pt x="28485" y="0"/>
                  </a:cubicBezTo>
                  <a:cubicBezTo>
                    <a:pt x="28453" y="0"/>
                    <a:pt x="28420" y="7"/>
                    <a:pt x="28389" y="20"/>
                  </a:cubicBezTo>
                  <a:cubicBezTo>
                    <a:pt x="28359" y="7"/>
                    <a:pt x="28326" y="0"/>
                    <a:pt x="2829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8" name="Google Shape;328;p14"/>
            <p:cNvSpPr/>
            <p:nvPr/>
          </p:nvSpPr>
          <p:spPr>
            <a:xfrm>
              <a:off x="4836325" y="1233357"/>
              <a:ext cx="252775" cy="255225"/>
            </a:xfrm>
            <a:custGeom>
              <a:avLst/>
              <a:gdLst/>
              <a:ahLst/>
              <a:cxnLst/>
              <a:rect l="l" t="t" r="r" b="b"/>
              <a:pathLst>
                <a:path w="10111" h="10209" extrusionOk="0">
                  <a:moveTo>
                    <a:pt x="8816" y="1"/>
                  </a:moveTo>
                  <a:cubicBezTo>
                    <a:pt x="8790" y="1"/>
                    <a:pt x="8761" y="9"/>
                    <a:pt x="8732" y="29"/>
                  </a:cubicBezTo>
                  <a:cubicBezTo>
                    <a:pt x="8704" y="48"/>
                    <a:pt x="8677" y="68"/>
                    <a:pt x="8649" y="91"/>
                  </a:cubicBezTo>
                  <a:cubicBezTo>
                    <a:pt x="6589" y="1592"/>
                    <a:pt x="7764" y="4238"/>
                    <a:pt x="8046" y="6284"/>
                  </a:cubicBezTo>
                  <a:cubicBezTo>
                    <a:pt x="8162" y="7108"/>
                    <a:pt x="8146" y="7985"/>
                    <a:pt x="7718" y="8732"/>
                  </a:cubicBezTo>
                  <a:cubicBezTo>
                    <a:pt x="7255" y="9538"/>
                    <a:pt x="6452" y="9787"/>
                    <a:pt x="5614" y="9787"/>
                  </a:cubicBezTo>
                  <a:cubicBezTo>
                    <a:pt x="5258" y="9787"/>
                    <a:pt x="4895" y="9742"/>
                    <a:pt x="4550" y="9676"/>
                  </a:cubicBezTo>
                  <a:cubicBezTo>
                    <a:pt x="2953" y="9368"/>
                    <a:pt x="1475" y="8660"/>
                    <a:pt x="156" y="7720"/>
                  </a:cubicBezTo>
                  <a:cubicBezTo>
                    <a:pt x="143" y="7711"/>
                    <a:pt x="130" y="7707"/>
                    <a:pt x="117" y="7707"/>
                  </a:cubicBezTo>
                  <a:cubicBezTo>
                    <a:pt x="55" y="7707"/>
                    <a:pt x="0" y="7798"/>
                    <a:pt x="57" y="7847"/>
                  </a:cubicBezTo>
                  <a:cubicBezTo>
                    <a:pt x="90" y="7873"/>
                    <a:pt x="120" y="7901"/>
                    <a:pt x="154" y="7925"/>
                  </a:cubicBezTo>
                  <a:cubicBezTo>
                    <a:pt x="1349" y="8897"/>
                    <a:pt x="3637" y="10208"/>
                    <a:pt x="5542" y="10208"/>
                  </a:cubicBezTo>
                  <a:cubicBezTo>
                    <a:pt x="6330" y="10208"/>
                    <a:pt x="7053" y="9984"/>
                    <a:pt x="7605" y="9417"/>
                  </a:cubicBezTo>
                  <a:cubicBezTo>
                    <a:pt x="10110" y="6847"/>
                    <a:pt x="5776" y="2463"/>
                    <a:pt x="8893" y="306"/>
                  </a:cubicBezTo>
                  <a:cubicBezTo>
                    <a:pt x="9034" y="209"/>
                    <a:pt x="8947" y="1"/>
                    <a:pt x="881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9" name="Google Shape;329;p14"/>
            <p:cNvSpPr/>
            <p:nvPr/>
          </p:nvSpPr>
          <p:spPr>
            <a:xfrm>
              <a:off x="3965250" y="975482"/>
              <a:ext cx="1096025" cy="260625"/>
            </a:xfrm>
            <a:custGeom>
              <a:avLst/>
              <a:gdLst/>
              <a:ahLst/>
              <a:cxnLst/>
              <a:rect l="l" t="t" r="r" b="b"/>
              <a:pathLst>
                <a:path w="43841" h="10425" extrusionOk="0">
                  <a:moveTo>
                    <a:pt x="3647" y="1"/>
                  </a:moveTo>
                  <a:cubicBezTo>
                    <a:pt x="2780" y="1"/>
                    <a:pt x="1922" y="215"/>
                    <a:pt x="1204" y="746"/>
                  </a:cubicBezTo>
                  <a:cubicBezTo>
                    <a:pt x="652" y="1157"/>
                    <a:pt x="343" y="1658"/>
                    <a:pt x="190" y="2212"/>
                  </a:cubicBezTo>
                  <a:cubicBezTo>
                    <a:pt x="1" y="2887"/>
                    <a:pt x="45" y="3639"/>
                    <a:pt x="156" y="4396"/>
                  </a:cubicBezTo>
                  <a:cubicBezTo>
                    <a:pt x="162" y="4444"/>
                    <a:pt x="170" y="4491"/>
                    <a:pt x="176" y="4539"/>
                  </a:cubicBezTo>
                  <a:cubicBezTo>
                    <a:pt x="184" y="4588"/>
                    <a:pt x="226" y="4611"/>
                    <a:pt x="269" y="4611"/>
                  </a:cubicBezTo>
                  <a:cubicBezTo>
                    <a:pt x="323" y="4611"/>
                    <a:pt x="380" y="4575"/>
                    <a:pt x="375" y="4512"/>
                  </a:cubicBezTo>
                  <a:cubicBezTo>
                    <a:pt x="271" y="3318"/>
                    <a:pt x="220" y="2046"/>
                    <a:pt x="1178" y="1173"/>
                  </a:cubicBezTo>
                  <a:cubicBezTo>
                    <a:pt x="1836" y="576"/>
                    <a:pt x="2782" y="328"/>
                    <a:pt x="3665" y="328"/>
                  </a:cubicBezTo>
                  <a:cubicBezTo>
                    <a:pt x="3765" y="328"/>
                    <a:pt x="3863" y="332"/>
                    <a:pt x="3961" y="338"/>
                  </a:cubicBezTo>
                  <a:cubicBezTo>
                    <a:pt x="5856" y="457"/>
                    <a:pt x="7558" y="1551"/>
                    <a:pt x="9331" y="2136"/>
                  </a:cubicBezTo>
                  <a:cubicBezTo>
                    <a:pt x="10347" y="2470"/>
                    <a:pt x="11453" y="2686"/>
                    <a:pt x="12534" y="2686"/>
                  </a:cubicBezTo>
                  <a:cubicBezTo>
                    <a:pt x="14243" y="2686"/>
                    <a:pt x="15890" y="2147"/>
                    <a:pt x="17018" y="686"/>
                  </a:cubicBezTo>
                  <a:cubicBezTo>
                    <a:pt x="18488" y="1908"/>
                    <a:pt x="20222" y="2412"/>
                    <a:pt x="22020" y="2412"/>
                  </a:cubicBezTo>
                  <a:cubicBezTo>
                    <a:pt x="23047" y="2412"/>
                    <a:pt x="24096" y="2248"/>
                    <a:pt x="25127" y="1958"/>
                  </a:cubicBezTo>
                  <a:cubicBezTo>
                    <a:pt x="26821" y="1483"/>
                    <a:pt x="28562" y="394"/>
                    <a:pt x="30355" y="394"/>
                  </a:cubicBezTo>
                  <a:cubicBezTo>
                    <a:pt x="30368" y="394"/>
                    <a:pt x="30381" y="394"/>
                    <a:pt x="30394" y="394"/>
                  </a:cubicBezTo>
                  <a:cubicBezTo>
                    <a:pt x="32736" y="418"/>
                    <a:pt x="33360" y="2355"/>
                    <a:pt x="33647" y="4285"/>
                  </a:cubicBezTo>
                  <a:cubicBezTo>
                    <a:pt x="33658" y="4367"/>
                    <a:pt x="33713" y="4402"/>
                    <a:pt x="33774" y="4402"/>
                  </a:cubicBezTo>
                  <a:cubicBezTo>
                    <a:pt x="33855" y="4402"/>
                    <a:pt x="33946" y="4339"/>
                    <a:pt x="33958" y="4241"/>
                  </a:cubicBezTo>
                  <a:cubicBezTo>
                    <a:pt x="35142" y="3315"/>
                    <a:pt x="36378" y="2512"/>
                    <a:pt x="37802" y="1997"/>
                  </a:cubicBezTo>
                  <a:cubicBezTo>
                    <a:pt x="38613" y="1704"/>
                    <a:pt x="39600" y="1390"/>
                    <a:pt x="40500" y="1390"/>
                  </a:cubicBezTo>
                  <a:cubicBezTo>
                    <a:pt x="41405" y="1390"/>
                    <a:pt x="42222" y="1708"/>
                    <a:pt x="42683" y="2688"/>
                  </a:cubicBezTo>
                  <a:cubicBezTo>
                    <a:pt x="43840" y="5154"/>
                    <a:pt x="41416" y="7993"/>
                    <a:pt x="43214" y="10355"/>
                  </a:cubicBezTo>
                  <a:cubicBezTo>
                    <a:pt x="43252" y="10404"/>
                    <a:pt x="43304" y="10425"/>
                    <a:pt x="43355" y="10425"/>
                  </a:cubicBezTo>
                  <a:cubicBezTo>
                    <a:pt x="43399" y="10425"/>
                    <a:pt x="43443" y="10409"/>
                    <a:pt x="43476" y="10383"/>
                  </a:cubicBezTo>
                  <a:cubicBezTo>
                    <a:pt x="43531" y="10339"/>
                    <a:pt x="43554" y="10265"/>
                    <a:pt x="43496" y="10192"/>
                  </a:cubicBezTo>
                  <a:cubicBezTo>
                    <a:pt x="42120" y="8370"/>
                    <a:pt x="43281" y="6243"/>
                    <a:pt x="43286" y="4227"/>
                  </a:cubicBezTo>
                  <a:cubicBezTo>
                    <a:pt x="43291" y="3110"/>
                    <a:pt x="42886" y="1845"/>
                    <a:pt x="41822" y="1305"/>
                  </a:cubicBezTo>
                  <a:cubicBezTo>
                    <a:pt x="41467" y="1124"/>
                    <a:pt x="41053" y="1053"/>
                    <a:pt x="40616" y="1053"/>
                  </a:cubicBezTo>
                  <a:cubicBezTo>
                    <a:pt x="39622" y="1053"/>
                    <a:pt x="38512" y="1421"/>
                    <a:pt x="37721" y="1704"/>
                  </a:cubicBezTo>
                  <a:cubicBezTo>
                    <a:pt x="37017" y="1955"/>
                    <a:pt x="36339" y="2275"/>
                    <a:pt x="35701" y="2662"/>
                  </a:cubicBezTo>
                  <a:cubicBezTo>
                    <a:pt x="35064" y="3050"/>
                    <a:pt x="34468" y="3507"/>
                    <a:pt x="33937" y="4031"/>
                  </a:cubicBezTo>
                  <a:cubicBezTo>
                    <a:pt x="33760" y="2821"/>
                    <a:pt x="33457" y="1475"/>
                    <a:pt x="32434" y="700"/>
                  </a:cubicBezTo>
                  <a:cubicBezTo>
                    <a:pt x="31845" y="252"/>
                    <a:pt x="31149" y="84"/>
                    <a:pt x="30439" y="84"/>
                  </a:cubicBezTo>
                  <a:cubicBezTo>
                    <a:pt x="29856" y="84"/>
                    <a:pt x="29265" y="197"/>
                    <a:pt x="28716" y="362"/>
                  </a:cubicBezTo>
                  <a:cubicBezTo>
                    <a:pt x="26720" y="963"/>
                    <a:pt x="24909" y="1891"/>
                    <a:pt x="22797" y="2088"/>
                  </a:cubicBezTo>
                  <a:cubicBezTo>
                    <a:pt x="22525" y="2113"/>
                    <a:pt x="22256" y="2126"/>
                    <a:pt x="21990" y="2126"/>
                  </a:cubicBezTo>
                  <a:cubicBezTo>
                    <a:pt x="20134" y="2126"/>
                    <a:pt x="18436" y="1511"/>
                    <a:pt x="16930" y="360"/>
                  </a:cubicBezTo>
                  <a:cubicBezTo>
                    <a:pt x="16914" y="348"/>
                    <a:pt x="16898" y="343"/>
                    <a:pt x="16882" y="343"/>
                  </a:cubicBezTo>
                  <a:cubicBezTo>
                    <a:pt x="16808" y="343"/>
                    <a:pt x="16744" y="452"/>
                    <a:pt x="16809" y="513"/>
                  </a:cubicBezTo>
                  <a:cubicBezTo>
                    <a:pt x="16815" y="517"/>
                    <a:pt x="16821" y="519"/>
                    <a:pt x="16825" y="524"/>
                  </a:cubicBezTo>
                  <a:cubicBezTo>
                    <a:pt x="15657" y="1812"/>
                    <a:pt x="14090" y="2348"/>
                    <a:pt x="12451" y="2348"/>
                  </a:cubicBezTo>
                  <a:cubicBezTo>
                    <a:pt x="11895" y="2348"/>
                    <a:pt x="11331" y="2286"/>
                    <a:pt x="10771" y="2171"/>
                  </a:cubicBezTo>
                  <a:cubicBezTo>
                    <a:pt x="8747" y="1754"/>
                    <a:pt x="6976" y="609"/>
                    <a:pt x="4970" y="155"/>
                  </a:cubicBezTo>
                  <a:cubicBezTo>
                    <a:pt x="4538" y="57"/>
                    <a:pt x="4091" y="1"/>
                    <a:pt x="364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0" name="Google Shape;330;p14"/>
            <p:cNvSpPr/>
            <p:nvPr/>
          </p:nvSpPr>
          <p:spPr>
            <a:xfrm>
              <a:off x="3754275" y="983682"/>
              <a:ext cx="1307000" cy="585875"/>
            </a:xfrm>
            <a:custGeom>
              <a:avLst/>
              <a:gdLst/>
              <a:ahLst/>
              <a:cxnLst/>
              <a:rect l="l" t="t" r="r" b="b"/>
              <a:pathLst>
                <a:path w="52280" h="23435" extrusionOk="0">
                  <a:moveTo>
                    <a:pt x="12107" y="1"/>
                  </a:moveTo>
                  <a:cubicBezTo>
                    <a:pt x="11223" y="1"/>
                    <a:pt x="10275" y="247"/>
                    <a:pt x="9617" y="845"/>
                  </a:cubicBezTo>
                  <a:cubicBezTo>
                    <a:pt x="8659" y="1718"/>
                    <a:pt x="8710" y="2990"/>
                    <a:pt x="8814" y="4185"/>
                  </a:cubicBezTo>
                  <a:cubicBezTo>
                    <a:pt x="8819" y="4247"/>
                    <a:pt x="8762" y="4283"/>
                    <a:pt x="8708" y="4283"/>
                  </a:cubicBezTo>
                  <a:cubicBezTo>
                    <a:pt x="8665" y="4283"/>
                    <a:pt x="8623" y="4260"/>
                    <a:pt x="8615" y="4211"/>
                  </a:cubicBezTo>
                  <a:cubicBezTo>
                    <a:pt x="8609" y="4163"/>
                    <a:pt x="8601" y="4117"/>
                    <a:pt x="8595" y="4068"/>
                  </a:cubicBezTo>
                  <a:lnTo>
                    <a:pt x="8490" y="4082"/>
                  </a:lnTo>
                  <a:cubicBezTo>
                    <a:pt x="8490" y="4154"/>
                    <a:pt x="8435" y="4223"/>
                    <a:pt x="8361" y="4223"/>
                  </a:cubicBezTo>
                  <a:cubicBezTo>
                    <a:pt x="8340" y="4223"/>
                    <a:pt x="8318" y="4218"/>
                    <a:pt x="8295" y="4205"/>
                  </a:cubicBezTo>
                  <a:cubicBezTo>
                    <a:pt x="6844" y="3408"/>
                    <a:pt x="5446" y="2350"/>
                    <a:pt x="3891" y="1771"/>
                  </a:cubicBezTo>
                  <a:cubicBezTo>
                    <a:pt x="3415" y="1593"/>
                    <a:pt x="2858" y="1451"/>
                    <a:pt x="2316" y="1451"/>
                  </a:cubicBezTo>
                  <a:cubicBezTo>
                    <a:pt x="1911" y="1451"/>
                    <a:pt x="1514" y="1530"/>
                    <a:pt x="1165" y="1734"/>
                  </a:cubicBezTo>
                  <a:cubicBezTo>
                    <a:pt x="1" y="2416"/>
                    <a:pt x="301" y="3911"/>
                    <a:pt x="567" y="4978"/>
                  </a:cubicBezTo>
                  <a:cubicBezTo>
                    <a:pt x="1003" y="6726"/>
                    <a:pt x="1853" y="9305"/>
                    <a:pt x="12" y="10494"/>
                  </a:cubicBezTo>
                  <a:cubicBezTo>
                    <a:pt x="1827" y="12187"/>
                    <a:pt x="481" y="14736"/>
                    <a:pt x="213" y="16782"/>
                  </a:cubicBezTo>
                  <a:cubicBezTo>
                    <a:pt x="93" y="17712"/>
                    <a:pt x="158" y="18802"/>
                    <a:pt x="843" y="19524"/>
                  </a:cubicBezTo>
                  <a:cubicBezTo>
                    <a:pt x="1349" y="20060"/>
                    <a:pt x="2058" y="20230"/>
                    <a:pt x="2771" y="20230"/>
                  </a:cubicBezTo>
                  <a:cubicBezTo>
                    <a:pt x="3111" y="20230"/>
                    <a:pt x="3453" y="20191"/>
                    <a:pt x="3774" y="20134"/>
                  </a:cubicBezTo>
                  <a:cubicBezTo>
                    <a:pt x="5259" y="19870"/>
                    <a:pt x="6609" y="19180"/>
                    <a:pt x="7846" y="18342"/>
                  </a:cubicBezTo>
                  <a:cubicBezTo>
                    <a:pt x="7859" y="18333"/>
                    <a:pt x="7871" y="18330"/>
                    <a:pt x="7884" y="18330"/>
                  </a:cubicBezTo>
                  <a:cubicBezTo>
                    <a:pt x="7916" y="18330"/>
                    <a:pt x="7946" y="18354"/>
                    <a:pt x="7959" y="18386"/>
                  </a:cubicBezTo>
                  <a:lnTo>
                    <a:pt x="8075" y="18353"/>
                  </a:lnTo>
                  <a:cubicBezTo>
                    <a:pt x="8061" y="18307"/>
                    <a:pt x="8050" y="18261"/>
                    <a:pt x="8038" y="18215"/>
                  </a:cubicBezTo>
                  <a:cubicBezTo>
                    <a:pt x="8016" y="18129"/>
                    <a:pt x="8085" y="18073"/>
                    <a:pt x="8153" y="18073"/>
                  </a:cubicBezTo>
                  <a:cubicBezTo>
                    <a:pt x="8199" y="18073"/>
                    <a:pt x="8243" y="18098"/>
                    <a:pt x="8259" y="18155"/>
                  </a:cubicBezTo>
                  <a:cubicBezTo>
                    <a:pt x="8782" y="19944"/>
                    <a:pt x="9929" y="21866"/>
                    <a:pt x="11830" y="22431"/>
                  </a:cubicBezTo>
                  <a:cubicBezTo>
                    <a:pt x="12263" y="22560"/>
                    <a:pt x="12697" y="22614"/>
                    <a:pt x="13133" y="22614"/>
                  </a:cubicBezTo>
                  <a:cubicBezTo>
                    <a:pt x="14730" y="22614"/>
                    <a:pt x="16331" y="21886"/>
                    <a:pt x="17844" y="21484"/>
                  </a:cubicBezTo>
                  <a:cubicBezTo>
                    <a:pt x="19093" y="21153"/>
                    <a:pt x="20539" y="20822"/>
                    <a:pt x="21933" y="20822"/>
                  </a:cubicBezTo>
                  <a:cubicBezTo>
                    <a:pt x="23232" y="20822"/>
                    <a:pt x="24486" y="21109"/>
                    <a:pt x="25494" y="21953"/>
                  </a:cubicBezTo>
                  <a:lnTo>
                    <a:pt x="25519" y="21924"/>
                  </a:lnTo>
                  <a:cubicBezTo>
                    <a:pt x="25487" y="21884"/>
                    <a:pt x="25482" y="21815"/>
                    <a:pt x="25537" y="21789"/>
                  </a:cubicBezTo>
                  <a:cubicBezTo>
                    <a:pt x="26999" y="21079"/>
                    <a:pt x="28615" y="20738"/>
                    <a:pt x="30235" y="20738"/>
                  </a:cubicBezTo>
                  <a:cubicBezTo>
                    <a:pt x="31768" y="20738"/>
                    <a:pt x="33306" y="21043"/>
                    <a:pt x="34720" y="21628"/>
                  </a:cubicBezTo>
                  <a:cubicBezTo>
                    <a:pt x="36126" y="22211"/>
                    <a:pt x="37468" y="23435"/>
                    <a:pt x="38962" y="23435"/>
                  </a:cubicBezTo>
                  <a:cubicBezTo>
                    <a:pt x="39398" y="23435"/>
                    <a:pt x="39847" y="23330"/>
                    <a:pt x="40314" y="23075"/>
                  </a:cubicBezTo>
                  <a:cubicBezTo>
                    <a:pt x="42159" y="22069"/>
                    <a:pt x="42635" y="19919"/>
                    <a:pt x="43118" y="18055"/>
                  </a:cubicBezTo>
                  <a:cubicBezTo>
                    <a:pt x="43138" y="17976"/>
                    <a:pt x="43198" y="17941"/>
                    <a:pt x="43261" y="17941"/>
                  </a:cubicBezTo>
                  <a:cubicBezTo>
                    <a:pt x="43303" y="17941"/>
                    <a:pt x="43346" y="17957"/>
                    <a:pt x="43378" y="17985"/>
                  </a:cubicBezTo>
                  <a:lnTo>
                    <a:pt x="43436" y="17913"/>
                  </a:lnTo>
                  <a:cubicBezTo>
                    <a:pt x="43402" y="17888"/>
                    <a:pt x="43372" y="17860"/>
                    <a:pt x="43339" y="17834"/>
                  </a:cubicBezTo>
                  <a:cubicBezTo>
                    <a:pt x="43282" y="17785"/>
                    <a:pt x="43337" y="17694"/>
                    <a:pt x="43399" y="17694"/>
                  </a:cubicBezTo>
                  <a:cubicBezTo>
                    <a:pt x="43412" y="17694"/>
                    <a:pt x="43425" y="17698"/>
                    <a:pt x="43438" y="17707"/>
                  </a:cubicBezTo>
                  <a:cubicBezTo>
                    <a:pt x="44757" y="18647"/>
                    <a:pt x="46235" y="19355"/>
                    <a:pt x="47832" y="19663"/>
                  </a:cubicBezTo>
                  <a:cubicBezTo>
                    <a:pt x="48177" y="19729"/>
                    <a:pt x="48540" y="19774"/>
                    <a:pt x="48896" y="19774"/>
                  </a:cubicBezTo>
                  <a:cubicBezTo>
                    <a:pt x="49734" y="19774"/>
                    <a:pt x="50537" y="19525"/>
                    <a:pt x="51000" y="18719"/>
                  </a:cubicBezTo>
                  <a:cubicBezTo>
                    <a:pt x="51428" y="17973"/>
                    <a:pt x="51444" y="17095"/>
                    <a:pt x="51328" y="16271"/>
                  </a:cubicBezTo>
                  <a:cubicBezTo>
                    <a:pt x="51046" y="14225"/>
                    <a:pt x="49871" y="11579"/>
                    <a:pt x="51931" y="10078"/>
                  </a:cubicBezTo>
                  <a:lnTo>
                    <a:pt x="51915" y="10055"/>
                  </a:lnTo>
                  <a:cubicBezTo>
                    <a:pt x="51882" y="10081"/>
                    <a:pt x="51838" y="10097"/>
                    <a:pt x="51793" y="10097"/>
                  </a:cubicBezTo>
                  <a:cubicBezTo>
                    <a:pt x="51743" y="10097"/>
                    <a:pt x="51691" y="10077"/>
                    <a:pt x="51653" y="10028"/>
                  </a:cubicBezTo>
                  <a:cubicBezTo>
                    <a:pt x="49855" y="7666"/>
                    <a:pt x="52279" y="4826"/>
                    <a:pt x="51122" y="2360"/>
                  </a:cubicBezTo>
                  <a:cubicBezTo>
                    <a:pt x="50662" y="1381"/>
                    <a:pt x="49845" y="1062"/>
                    <a:pt x="48940" y="1062"/>
                  </a:cubicBezTo>
                  <a:cubicBezTo>
                    <a:pt x="48040" y="1062"/>
                    <a:pt x="47052" y="1377"/>
                    <a:pt x="46241" y="1670"/>
                  </a:cubicBezTo>
                  <a:cubicBezTo>
                    <a:pt x="44817" y="2185"/>
                    <a:pt x="43581" y="2988"/>
                    <a:pt x="42397" y="3914"/>
                  </a:cubicBezTo>
                  <a:cubicBezTo>
                    <a:pt x="42385" y="4012"/>
                    <a:pt x="42294" y="4075"/>
                    <a:pt x="42213" y="4075"/>
                  </a:cubicBezTo>
                  <a:cubicBezTo>
                    <a:pt x="42152" y="4075"/>
                    <a:pt x="42097" y="4040"/>
                    <a:pt x="42086" y="3958"/>
                  </a:cubicBezTo>
                  <a:cubicBezTo>
                    <a:pt x="41799" y="2028"/>
                    <a:pt x="41175" y="90"/>
                    <a:pt x="38833" y="67"/>
                  </a:cubicBezTo>
                  <a:cubicBezTo>
                    <a:pt x="38820" y="67"/>
                    <a:pt x="38807" y="67"/>
                    <a:pt x="38794" y="67"/>
                  </a:cubicBezTo>
                  <a:cubicBezTo>
                    <a:pt x="37002" y="67"/>
                    <a:pt x="35260" y="1156"/>
                    <a:pt x="33566" y="1630"/>
                  </a:cubicBezTo>
                  <a:cubicBezTo>
                    <a:pt x="32535" y="1920"/>
                    <a:pt x="31487" y="2085"/>
                    <a:pt x="30459" y="2085"/>
                  </a:cubicBezTo>
                  <a:cubicBezTo>
                    <a:pt x="28662" y="2085"/>
                    <a:pt x="26928" y="1580"/>
                    <a:pt x="25457" y="358"/>
                  </a:cubicBezTo>
                  <a:cubicBezTo>
                    <a:pt x="24329" y="1819"/>
                    <a:pt x="22682" y="2359"/>
                    <a:pt x="20972" y="2359"/>
                  </a:cubicBezTo>
                  <a:cubicBezTo>
                    <a:pt x="19891" y="2359"/>
                    <a:pt x="18785" y="2143"/>
                    <a:pt x="17770" y="1809"/>
                  </a:cubicBezTo>
                  <a:cubicBezTo>
                    <a:pt x="15997" y="1224"/>
                    <a:pt x="14295" y="129"/>
                    <a:pt x="12400" y="10"/>
                  </a:cubicBezTo>
                  <a:cubicBezTo>
                    <a:pt x="12304" y="4"/>
                    <a:pt x="12206" y="1"/>
                    <a:pt x="1210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1" name="Google Shape;331;p14"/>
            <p:cNvSpPr/>
            <p:nvPr/>
          </p:nvSpPr>
          <p:spPr>
            <a:xfrm>
              <a:off x="4391325" y="1432182"/>
              <a:ext cx="449000" cy="147275"/>
            </a:xfrm>
            <a:custGeom>
              <a:avLst/>
              <a:gdLst/>
              <a:ahLst/>
              <a:cxnLst/>
              <a:rect l="l" t="t" r="r" b="b"/>
              <a:pathLst>
                <a:path w="17960" h="5891" extrusionOk="0">
                  <a:moveTo>
                    <a:pt x="17779" y="1"/>
                  </a:moveTo>
                  <a:cubicBezTo>
                    <a:pt x="17716" y="1"/>
                    <a:pt x="17656" y="35"/>
                    <a:pt x="17636" y="115"/>
                  </a:cubicBezTo>
                  <a:cubicBezTo>
                    <a:pt x="17153" y="1979"/>
                    <a:pt x="16677" y="4129"/>
                    <a:pt x="14832" y="5135"/>
                  </a:cubicBezTo>
                  <a:cubicBezTo>
                    <a:pt x="14365" y="5390"/>
                    <a:pt x="13916" y="5495"/>
                    <a:pt x="13480" y="5495"/>
                  </a:cubicBezTo>
                  <a:cubicBezTo>
                    <a:pt x="11986" y="5495"/>
                    <a:pt x="10644" y="4271"/>
                    <a:pt x="9238" y="3688"/>
                  </a:cubicBezTo>
                  <a:cubicBezTo>
                    <a:pt x="7824" y="3103"/>
                    <a:pt x="6286" y="2798"/>
                    <a:pt x="4753" y="2798"/>
                  </a:cubicBezTo>
                  <a:cubicBezTo>
                    <a:pt x="3133" y="2798"/>
                    <a:pt x="1517" y="3139"/>
                    <a:pt x="56" y="3849"/>
                  </a:cubicBezTo>
                  <a:cubicBezTo>
                    <a:pt x="0" y="3875"/>
                    <a:pt x="5" y="3944"/>
                    <a:pt x="37" y="3984"/>
                  </a:cubicBezTo>
                  <a:cubicBezTo>
                    <a:pt x="51" y="4001"/>
                    <a:pt x="71" y="4014"/>
                    <a:pt x="95" y="4014"/>
                  </a:cubicBezTo>
                  <a:cubicBezTo>
                    <a:pt x="104" y="4014"/>
                    <a:pt x="113" y="4012"/>
                    <a:pt x="122" y="4008"/>
                  </a:cubicBezTo>
                  <a:cubicBezTo>
                    <a:pt x="1626" y="3468"/>
                    <a:pt x="3182" y="3148"/>
                    <a:pt x="4758" y="3148"/>
                  </a:cubicBezTo>
                  <a:cubicBezTo>
                    <a:pt x="5377" y="3148"/>
                    <a:pt x="5999" y="3197"/>
                    <a:pt x="6622" y="3302"/>
                  </a:cubicBezTo>
                  <a:cubicBezTo>
                    <a:pt x="7707" y="3485"/>
                    <a:pt x="8772" y="3817"/>
                    <a:pt x="9760" y="4306"/>
                  </a:cubicBezTo>
                  <a:cubicBezTo>
                    <a:pt x="10520" y="4680"/>
                    <a:pt x="11200" y="5207"/>
                    <a:pt x="11977" y="5546"/>
                  </a:cubicBezTo>
                  <a:cubicBezTo>
                    <a:pt x="12519" y="5786"/>
                    <a:pt x="13022" y="5890"/>
                    <a:pt x="13485" y="5890"/>
                  </a:cubicBezTo>
                  <a:cubicBezTo>
                    <a:pt x="13523" y="5890"/>
                    <a:pt x="13560" y="5890"/>
                    <a:pt x="13597" y="5888"/>
                  </a:cubicBezTo>
                  <a:cubicBezTo>
                    <a:pt x="16111" y="5787"/>
                    <a:pt x="17453" y="2499"/>
                    <a:pt x="17945" y="201"/>
                  </a:cubicBezTo>
                  <a:cubicBezTo>
                    <a:pt x="17959" y="134"/>
                    <a:pt x="17936" y="79"/>
                    <a:pt x="17896" y="44"/>
                  </a:cubicBezTo>
                  <a:cubicBezTo>
                    <a:pt x="17864" y="16"/>
                    <a:pt x="17821" y="1"/>
                    <a:pt x="1777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2" name="Google Shape;332;p14"/>
            <p:cNvSpPr/>
            <p:nvPr/>
          </p:nvSpPr>
          <p:spPr>
            <a:xfrm>
              <a:off x="3954650" y="1435482"/>
              <a:ext cx="443875" cy="121825"/>
            </a:xfrm>
            <a:custGeom>
              <a:avLst/>
              <a:gdLst/>
              <a:ahLst/>
              <a:cxnLst/>
              <a:rect l="l" t="t" r="r" b="b"/>
              <a:pathLst>
                <a:path w="17755" h="4873" extrusionOk="0">
                  <a:moveTo>
                    <a:pt x="138" y="1"/>
                  </a:moveTo>
                  <a:cubicBezTo>
                    <a:pt x="70" y="1"/>
                    <a:pt x="1" y="57"/>
                    <a:pt x="23" y="143"/>
                  </a:cubicBezTo>
                  <a:cubicBezTo>
                    <a:pt x="35" y="189"/>
                    <a:pt x="47" y="235"/>
                    <a:pt x="61" y="281"/>
                  </a:cubicBezTo>
                  <a:cubicBezTo>
                    <a:pt x="738" y="2777"/>
                    <a:pt x="2546" y="4873"/>
                    <a:pt x="5195" y="4873"/>
                  </a:cubicBezTo>
                  <a:cubicBezTo>
                    <a:pt x="5394" y="4873"/>
                    <a:pt x="5598" y="4861"/>
                    <a:pt x="5807" y="4836"/>
                  </a:cubicBezTo>
                  <a:cubicBezTo>
                    <a:pt x="8242" y="4550"/>
                    <a:pt x="11272" y="2995"/>
                    <a:pt x="13982" y="2995"/>
                  </a:cubicBezTo>
                  <a:cubicBezTo>
                    <a:pt x="15222" y="2995"/>
                    <a:pt x="16394" y="3320"/>
                    <a:pt x="17412" y="4241"/>
                  </a:cubicBezTo>
                  <a:cubicBezTo>
                    <a:pt x="17445" y="4271"/>
                    <a:pt x="17481" y="4284"/>
                    <a:pt x="17517" y="4284"/>
                  </a:cubicBezTo>
                  <a:cubicBezTo>
                    <a:pt x="17643" y="4284"/>
                    <a:pt x="17754" y="4125"/>
                    <a:pt x="17636" y="4017"/>
                  </a:cubicBezTo>
                  <a:cubicBezTo>
                    <a:pt x="17585" y="3969"/>
                    <a:pt x="17531" y="3925"/>
                    <a:pt x="17479" y="3881"/>
                  </a:cubicBezTo>
                  <a:cubicBezTo>
                    <a:pt x="16471" y="3037"/>
                    <a:pt x="15218" y="2749"/>
                    <a:pt x="13919" y="2749"/>
                  </a:cubicBezTo>
                  <a:cubicBezTo>
                    <a:pt x="12525" y="2749"/>
                    <a:pt x="11079" y="3081"/>
                    <a:pt x="9829" y="3412"/>
                  </a:cubicBezTo>
                  <a:cubicBezTo>
                    <a:pt x="8316" y="3814"/>
                    <a:pt x="6715" y="4542"/>
                    <a:pt x="5118" y="4542"/>
                  </a:cubicBezTo>
                  <a:cubicBezTo>
                    <a:pt x="4682" y="4542"/>
                    <a:pt x="4248" y="4488"/>
                    <a:pt x="3815" y="4359"/>
                  </a:cubicBezTo>
                  <a:cubicBezTo>
                    <a:pt x="1914" y="3793"/>
                    <a:pt x="767" y="1872"/>
                    <a:pt x="244" y="83"/>
                  </a:cubicBezTo>
                  <a:cubicBezTo>
                    <a:pt x="228" y="25"/>
                    <a:pt x="183" y="1"/>
                    <a:pt x="13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3" name="Google Shape;333;p14"/>
            <p:cNvSpPr/>
            <p:nvPr/>
          </p:nvSpPr>
          <p:spPr>
            <a:xfrm>
              <a:off x="3706450" y="1010207"/>
              <a:ext cx="260125" cy="488475"/>
            </a:xfrm>
            <a:custGeom>
              <a:avLst/>
              <a:gdLst/>
              <a:ahLst/>
              <a:cxnLst/>
              <a:rect l="l" t="t" r="r" b="b"/>
              <a:pathLst>
                <a:path w="10405" h="19539" extrusionOk="0">
                  <a:moveTo>
                    <a:pt x="4298" y="0"/>
                  </a:moveTo>
                  <a:cubicBezTo>
                    <a:pt x="3696" y="0"/>
                    <a:pt x="3129" y="165"/>
                    <a:pt x="2635" y="568"/>
                  </a:cubicBezTo>
                  <a:cubicBezTo>
                    <a:pt x="0" y="2721"/>
                    <a:pt x="4742" y="7059"/>
                    <a:pt x="1750" y="9296"/>
                  </a:cubicBezTo>
                  <a:cubicBezTo>
                    <a:pt x="1736" y="9292"/>
                    <a:pt x="1721" y="9290"/>
                    <a:pt x="1707" y="9290"/>
                  </a:cubicBezTo>
                  <a:cubicBezTo>
                    <a:pt x="1620" y="9290"/>
                    <a:pt x="1540" y="9367"/>
                    <a:pt x="1544" y="9449"/>
                  </a:cubicBezTo>
                  <a:cubicBezTo>
                    <a:pt x="1490" y="9507"/>
                    <a:pt x="1536" y="9598"/>
                    <a:pt x="1609" y="9598"/>
                  </a:cubicBezTo>
                  <a:cubicBezTo>
                    <a:pt x="1619" y="9598"/>
                    <a:pt x="1630" y="9596"/>
                    <a:pt x="1641" y="9592"/>
                  </a:cubicBezTo>
                  <a:lnTo>
                    <a:pt x="1641" y="9592"/>
                  </a:lnTo>
                  <a:cubicBezTo>
                    <a:pt x="4371" y="12040"/>
                    <a:pt x="46" y="16087"/>
                    <a:pt x="2542" y="18678"/>
                  </a:cubicBezTo>
                  <a:cubicBezTo>
                    <a:pt x="3136" y="19295"/>
                    <a:pt x="3915" y="19538"/>
                    <a:pt x="4755" y="19538"/>
                  </a:cubicBezTo>
                  <a:cubicBezTo>
                    <a:pt x="6593" y="19538"/>
                    <a:pt x="8724" y="18374"/>
                    <a:pt x="9856" y="17408"/>
                  </a:cubicBezTo>
                  <a:cubicBezTo>
                    <a:pt x="9882" y="17384"/>
                    <a:pt x="9884" y="17352"/>
                    <a:pt x="9872" y="17324"/>
                  </a:cubicBezTo>
                  <a:cubicBezTo>
                    <a:pt x="9859" y="17293"/>
                    <a:pt x="9829" y="17268"/>
                    <a:pt x="9798" y="17268"/>
                  </a:cubicBezTo>
                  <a:cubicBezTo>
                    <a:pt x="9785" y="17268"/>
                    <a:pt x="9772" y="17272"/>
                    <a:pt x="9760" y="17281"/>
                  </a:cubicBezTo>
                  <a:cubicBezTo>
                    <a:pt x="8522" y="18119"/>
                    <a:pt x="7172" y="18809"/>
                    <a:pt x="5687" y="19072"/>
                  </a:cubicBezTo>
                  <a:cubicBezTo>
                    <a:pt x="5366" y="19129"/>
                    <a:pt x="5023" y="19169"/>
                    <a:pt x="4681" y="19169"/>
                  </a:cubicBezTo>
                  <a:cubicBezTo>
                    <a:pt x="3970" y="19169"/>
                    <a:pt x="3262" y="18998"/>
                    <a:pt x="2756" y="18463"/>
                  </a:cubicBezTo>
                  <a:cubicBezTo>
                    <a:pt x="2071" y="17740"/>
                    <a:pt x="2006" y="16650"/>
                    <a:pt x="2126" y="15720"/>
                  </a:cubicBezTo>
                  <a:cubicBezTo>
                    <a:pt x="2394" y="13674"/>
                    <a:pt x="3740" y="11125"/>
                    <a:pt x="1925" y="9433"/>
                  </a:cubicBezTo>
                  <a:cubicBezTo>
                    <a:pt x="3766" y="8244"/>
                    <a:pt x="2916" y="5665"/>
                    <a:pt x="2480" y="3917"/>
                  </a:cubicBezTo>
                  <a:cubicBezTo>
                    <a:pt x="2214" y="2850"/>
                    <a:pt x="1914" y="1355"/>
                    <a:pt x="3078" y="673"/>
                  </a:cubicBezTo>
                  <a:cubicBezTo>
                    <a:pt x="3426" y="469"/>
                    <a:pt x="3823" y="390"/>
                    <a:pt x="4229" y="390"/>
                  </a:cubicBezTo>
                  <a:cubicBezTo>
                    <a:pt x="4771" y="390"/>
                    <a:pt x="5328" y="532"/>
                    <a:pt x="5804" y="710"/>
                  </a:cubicBezTo>
                  <a:cubicBezTo>
                    <a:pt x="7359" y="1289"/>
                    <a:pt x="8757" y="2347"/>
                    <a:pt x="10208" y="3144"/>
                  </a:cubicBezTo>
                  <a:cubicBezTo>
                    <a:pt x="10231" y="3157"/>
                    <a:pt x="10253" y="3162"/>
                    <a:pt x="10274" y="3162"/>
                  </a:cubicBezTo>
                  <a:cubicBezTo>
                    <a:pt x="10348" y="3162"/>
                    <a:pt x="10404" y="3093"/>
                    <a:pt x="10404" y="3021"/>
                  </a:cubicBezTo>
                  <a:cubicBezTo>
                    <a:pt x="10404" y="2982"/>
                    <a:pt x="10385" y="2940"/>
                    <a:pt x="10341" y="2912"/>
                  </a:cubicBezTo>
                  <a:cubicBezTo>
                    <a:pt x="8950" y="2015"/>
                    <a:pt x="6406" y="0"/>
                    <a:pt x="429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34" name="Google Shape;334;p14"/>
          <p:cNvSpPr txBox="1">
            <a:spLocks noGrp="1"/>
          </p:cNvSpPr>
          <p:nvPr>
            <p:ph type="ctrTitle"/>
          </p:nvPr>
        </p:nvSpPr>
        <p:spPr>
          <a:xfrm flipH="1">
            <a:off x="4067033" y="4201133"/>
            <a:ext cx="4058000" cy="566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Raleway"/>
              <a:buNone/>
              <a:defRPr sz="2400" b="1"/>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endParaRPr/>
          </a:p>
        </p:txBody>
      </p:sp>
      <p:sp>
        <p:nvSpPr>
          <p:cNvPr id="335" name="Google Shape;335;p14"/>
          <p:cNvSpPr txBox="1">
            <a:spLocks noGrp="1"/>
          </p:cNvSpPr>
          <p:nvPr>
            <p:ph type="subTitle" idx="1"/>
          </p:nvPr>
        </p:nvSpPr>
        <p:spPr>
          <a:xfrm flipH="1">
            <a:off x="2264400" y="2394667"/>
            <a:ext cx="7663200" cy="1806400"/>
          </a:xfrm>
          <a:prstGeom prst="rect">
            <a:avLst/>
          </a:prstGeom>
          <a:noFill/>
          <a:ln>
            <a:noFill/>
          </a:ln>
        </p:spPr>
        <p:txBody>
          <a:bodyPr spcFirstLastPara="1" wrap="square" lIns="91425" tIns="91425" rIns="91425" bIns="91425" anchor="ctr" anchorCtr="0">
            <a:noAutofit/>
          </a:bodyPr>
          <a:lstStyle>
            <a:lvl1pPr marL="0" marR="0" lvl="0" indent="0" algn="ctr" rtl="0">
              <a:lnSpc>
                <a:spcPct val="100000"/>
              </a:lnSpc>
              <a:spcBef>
                <a:spcPts val="0"/>
              </a:spcBef>
              <a:spcAft>
                <a:spcPts val="0"/>
              </a:spcAft>
              <a:buClr>
                <a:schemeClr val="dk1"/>
              </a:buClr>
              <a:buSzPts val="9600"/>
              <a:buFont typeface="Gloria Hallelujah"/>
              <a:buNone/>
              <a:defRPr sz="3067">
                <a:solidFill>
                  <a:schemeClr val="dk1"/>
                </a:solidFill>
                <a:latin typeface="Raleway SemiBold"/>
                <a:ea typeface="Raleway SemiBold"/>
                <a:cs typeface="Raleway SemiBold"/>
                <a:sym typeface="Raleway SemiBold"/>
              </a:defRPr>
            </a:lvl1pPr>
            <a:lvl2pPr lvl="1" algn="ctr" rtl="0">
              <a:lnSpc>
                <a:spcPct val="100000"/>
              </a:lnSpc>
              <a:spcBef>
                <a:spcPts val="0"/>
              </a:spcBef>
              <a:spcAft>
                <a:spcPts val="0"/>
              </a:spcAft>
              <a:buClr>
                <a:schemeClr val="dk1"/>
              </a:buClr>
              <a:buSzPts val="1400"/>
              <a:buNone/>
              <a:defRPr sz="1867">
                <a:solidFill>
                  <a:schemeClr val="dk1"/>
                </a:solidFill>
              </a:defRPr>
            </a:lvl2pPr>
            <a:lvl3pPr lvl="2" algn="ctr" rtl="0">
              <a:lnSpc>
                <a:spcPct val="100000"/>
              </a:lnSpc>
              <a:spcBef>
                <a:spcPts val="0"/>
              </a:spcBef>
              <a:spcAft>
                <a:spcPts val="0"/>
              </a:spcAft>
              <a:buClr>
                <a:schemeClr val="dk1"/>
              </a:buClr>
              <a:buSzPts val="1400"/>
              <a:buNone/>
              <a:defRPr sz="1867">
                <a:solidFill>
                  <a:schemeClr val="dk1"/>
                </a:solidFill>
              </a:defRPr>
            </a:lvl3pPr>
            <a:lvl4pPr lvl="3" algn="ctr" rtl="0">
              <a:lnSpc>
                <a:spcPct val="100000"/>
              </a:lnSpc>
              <a:spcBef>
                <a:spcPts val="0"/>
              </a:spcBef>
              <a:spcAft>
                <a:spcPts val="0"/>
              </a:spcAft>
              <a:buClr>
                <a:schemeClr val="dk1"/>
              </a:buClr>
              <a:buSzPts val="1400"/>
              <a:buNone/>
              <a:defRPr sz="1867">
                <a:solidFill>
                  <a:schemeClr val="dk1"/>
                </a:solidFill>
              </a:defRPr>
            </a:lvl4pPr>
            <a:lvl5pPr lvl="4" algn="ctr" rtl="0">
              <a:lnSpc>
                <a:spcPct val="100000"/>
              </a:lnSpc>
              <a:spcBef>
                <a:spcPts val="0"/>
              </a:spcBef>
              <a:spcAft>
                <a:spcPts val="0"/>
              </a:spcAft>
              <a:buClr>
                <a:schemeClr val="dk1"/>
              </a:buClr>
              <a:buSzPts val="1400"/>
              <a:buNone/>
              <a:defRPr sz="1867">
                <a:solidFill>
                  <a:schemeClr val="dk1"/>
                </a:solidFill>
              </a:defRPr>
            </a:lvl5pPr>
            <a:lvl6pPr lvl="5" algn="ctr" rtl="0">
              <a:lnSpc>
                <a:spcPct val="100000"/>
              </a:lnSpc>
              <a:spcBef>
                <a:spcPts val="0"/>
              </a:spcBef>
              <a:spcAft>
                <a:spcPts val="0"/>
              </a:spcAft>
              <a:buClr>
                <a:schemeClr val="dk1"/>
              </a:buClr>
              <a:buSzPts val="1400"/>
              <a:buNone/>
              <a:defRPr sz="1867">
                <a:solidFill>
                  <a:schemeClr val="dk1"/>
                </a:solidFill>
              </a:defRPr>
            </a:lvl6pPr>
            <a:lvl7pPr lvl="6" algn="ctr" rtl="0">
              <a:lnSpc>
                <a:spcPct val="100000"/>
              </a:lnSpc>
              <a:spcBef>
                <a:spcPts val="0"/>
              </a:spcBef>
              <a:spcAft>
                <a:spcPts val="0"/>
              </a:spcAft>
              <a:buClr>
                <a:schemeClr val="dk1"/>
              </a:buClr>
              <a:buSzPts val="1400"/>
              <a:buNone/>
              <a:defRPr sz="1867">
                <a:solidFill>
                  <a:schemeClr val="dk1"/>
                </a:solidFill>
              </a:defRPr>
            </a:lvl7pPr>
            <a:lvl8pPr lvl="7" algn="ctr" rtl="0">
              <a:lnSpc>
                <a:spcPct val="100000"/>
              </a:lnSpc>
              <a:spcBef>
                <a:spcPts val="0"/>
              </a:spcBef>
              <a:spcAft>
                <a:spcPts val="0"/>
              </a:spcAft>
              <a:buClr>
                <a:schemeClr val="dk1"/>
              </a:buClr>
              <a:buSzPts val="1400"/>
              <a:buNone/>
              <a:defRPr sz="1867">
                <a:solidFill>
                  <a:schemeClr val="dk1"/>
                </a:solidFill>
              </a:defRPr>
            </a:lvl8pPr>
            <a:lvl9pPr lvl="8" algn="ctr" rtl="0">
              <a:lnSpc>
                <a:spcPct val="100000"/>
              </a:lnSpc>
              <a:spcBef>
                <a:spcPts val="0"/>
              </a:spcBef>
              <a:spcAft>
                <a:spcPts val="0"/>
              </a:spcAft>
              <a:buClr>
                <a:schemeClr val="dk1"/>
              </a:buClr>
              <a:buSzPts val="1400"/>
              <a:buNone/>
              <a:defRPr sz="1867">
                <a:solidFill>
                  <a:schemeClr val="dk1"/>
                </a:solidFill>
              </a:defRPr>
            </a:lvl9pPr>
          </a:lstStyle>
          <a:p>
            <a:endParaRPr/>
          </a:p>
        </p:txBody>
      </p:sp>
      <p:grpSp>
        <p:nvGrpSpPr>
          <p:cNvPr id="336" name="Google Shape;336;p14"/>
          <p:cNvGrpSpPr/>
          <p:nvPr/>
        </p:nvGrpSpPr>
        <p:grpSpPr>
          <a:xfrm rot="899936">
            <a:off x="1529311" y="6161286"/>
            <a:ext cx="302068" cy="273612"/>
            <a:chOff x="1640475" y="1197075"/>
            <a:chExt cx="55475" cy="50250"/>
          </a:xfrm>
        </p:grpSpPr>
        <p:sp>
          <p:nvSpPr>
            <p:cNvPr id="337" name="Google Shape;337;p14"/>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8" name="Google Shape;338;p14"/>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9" name="Google Shape;339;p14"/>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40" name="Google Shape;340;p14"/>
          <p:cNvSpPr/>
          <p:nvPr/>
        </p:nvSpPr>
        <p:spPr>
          <a:xfrm rot="-1799742" flipH="1">
            <a:off x="486106" y="521746"/>
            <a:ext cx="579161" cy="135673"/>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1" name="Google Shape;341;p14"/>
          <p:cNvSpPr/>
          <p:nvPr/>
        </p:nvSpPr>
        <p:spPr>
          <a:xfrm rot="-9899901" flipH="1">
            <a:off x="6716981" y="6403026"/>
            <a:ext cx="726897" cy="170293"/>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42" name="Google Shape;342;p14"/>
          <p:cNvGrpSpPr/>
          <p:nvPr/>
        </p:nvGrpSpPr>
        <p:grpSpPr>
          <a:xfrm rot="-7199893">
            <a:off x="8662425" y="6325420"/>
            <a:ext cx="304804" cy="276117"/>
            <a:chOff x="1640475" y="1197075"/>
            <a:chExt cx="55475" cy="50250"/>
          </a:xfrm>
        </p:grpSpPr>
        <p:sp>
          <p:nvSpPr>
            <p:cNvPr id="343" name="Google Shape;343;p14"/>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4" name="Google Shape;344;p14"/>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5" name="Google Shape;345;p14"/>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46" name="Google Shape;346;p14"/>
          <p:cNvSpPr/>
          <p:nvPr/>
        </p:nvSpPr>
        <p:spPr>
          <a:xfrm rot="-143173" flipH="1">
            <a:off x="3699608" y="353261"/>
            <a:ext cx="1293377" cy="302984"/>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47" name="Google Shape;347;p14"/>
          <p:cNvGrpSpPr/>
          <p:nvPr/>
        </p:nvGrpSpPr>
        <p:grpSpPr>
          <a:xfrm rot="-5400176">
            <a:off x="11283228" y="673021"/>
            <a:ext cx="432209" cy="391508"/>
            <a:chOff x="1640475" y="1197075"/>
            <a:chExt cx="55475" cy="50250"/>
          </a:xfrm>
        </p:grpSpPr>
        <p:sp>
          <p:nvSpPr>
            <p:cNvPr id="348" name="Google Shape;348;p14"/>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9" name="Google Shape;349;p14"/>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0" name="Google Shape;350;p14"/>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51" name="Google Shape;351;p14"/>
          <p:cNvGrpSpPr/>
          <p:nvPr/>
        </p:nvGrpSpPr>
        <p:grpSpPr>
          <a:xfrm rot="-9900030">
            <a:off x="890046" y="6167670"/>
            <a:ext cx="287909" cy="260807"/>
            <a:chOff x="1640475" y="1197075"/>
            <a:chExt cx="55475" cy="50250"/>
          </a:xfrm>
        </p:grpSpPr>
        <p:sp>
          <p:nvSpPr>
            <p:cNvPr id="352" name="Google Shape;352;p14"/>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3" name="Google Shape;353;p14"/>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4" name="Google Shape;354;p14"/>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55" name="Google Shape;355;p14"/>
          <p:cNvGrpSpPr/>
          <p:nvPr/>
        </p:nvGrpSpPr>
        <p:grpSpPr>
          <a:xfrm rot="-7200118">
            <a:off x="554045" y="1333889"/>
            <a:ext cx="443300" cy="401559"/>
            <a:chOff x="1640475" y="1197075"/>
            <a:chExt cx="55475" cy="50250"/>
          </a:xfrm>
        </p:grpSpPr>
        <p:sp>
          <p:nvSpPr>
            <p:cNvPr id="356" name="Google Shape;356;p14"/>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 name="Google Shape;357;p14"/>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 name="Google Shape;358;p14"/>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59" name="Google Shape;359;p14"/>
          <p:cNvSpPr/>
          <p:nvPr/>
        </p:nvSpPr>
        <p:spPr>
          <a:xfrm>
            <a:off x="11381768" y="5912082"/>
            <a:ext cx="812817" cy="1273545"/>
          </a:xfrm>
          <a:custGeom>
            <a:avLst/>
            <a:gdLst/>
            <a:ahLst/>
            <a:cxnLst/>
            <a:rect l="l" t="t" r="r" b="b"/>
            <a:pathLst>
              <a:path w="14343" h="22473" extrusionOk="0">
                <a:moveTo>
                  <a:pt x="14283" y="0"/>
                </a:moveTo>
                <a:cubicBezTo>
                  <a:pt x="14278" y="0"/>
                  <a:pt x="14274" y="1"/>
                  <a:pt x="14269" y="2"/>
                </a:cubicBezTo>
                <a:cubicBezTo>
                  <a:pt x="14076" y="49"/>
                  <a:pt x="13869" y="90"/>
                  <a:pt x="13618" y="128"/>
                </a:cubicBezTo>
                <a:cubicBezTo>
                  <a:pt x="13588" y="133"/>
                  <a:pt x="13567" y="161"/>
                  <a:pt x="13572" y="192"/>
                </a:cubicBezTo>
                <a:cubicBezTo>
                  <a:pt x="13576" y="219"/>
                  <a:pt x="13599" y="239"/>
                  <a:pt x="13626" y="239"/>
                </a:cubicBezTo>
                <a:cubicBezTo>
                  <a:pt x="13629" y="239"/>
                  <a:pt x="13632" y="238"/>
                  <a:pt x="13635" y="238"/>
                </a:cubicBezTo>
                <a:cubicBezTo>
                  <a:pt x="13889" y="199"/>
                  <a:pt x="14098" y="158"/>
                  <a:pt x="14295" y="110"/>
                </a:cubicBezTo>
                <a:cubicBezTo>
                  <a:pt x="14325" y="102"/>
                  <a:pt x="14343" y="73"/>
                  <a:pt x="14336" y="43"/>
                </a:cubicBezTo>
                <a:cubicBezTo>
                  <a:pt x="14330" y="17"/>
                  <a:pt x="14308" y="0"/>
                  <a:pt x="14283" y="0"/>
                </a:cubicBezTo>
                <a:close/>
                <a:moveTo>
                  <a:pt x="12856" y="233"/>
                </a:moveTo>
                <a:cubicBezTo>
                  <a:pt x="12853" y="233"/>
                  <a:pt x="12851" y="233"/>
                  <a:pt x="12848" y="234"/>
                </a:cubicBezTo>
                <a:cubicBezTo>
                  <a:pt x="12559" y="272"/>
                  <a:pt x="12317" y="308"/>
                  <a:pt x="12076" y="353"/>
                </a:cubicBezTo>
                <a:cubicBezTo>
                  <a:pt x="12046" y="360"/>
                  <a:pt x="12026" y="389"/>
                  <a:pt x="12032" y="419"/>
                </a:cubicBezTo>
                <a:cubicBezTo>
                  <a:pt x="12036" y="445"/>
                  <a:pt x="12060" y="464"/>
                  <a:pt x="12087" y="464"/>
                </a:cubicBezTo>
                <a:cubicBezTo>
                  <a:pt x="12090" y="464"/>
                  <a:pt x="12093" y="464"/>
                  <a:pt x="12096" y="462"/>
                </a:cubicBezTo>
                <a:cubicBezTo>
                  <a:pt x="12336" y="418"/>
                  <a:pt x="12576" y="382"/>
                  <a:pt x="12862" y="345"/>
                </a:cubicBezTo>
                <a:cubicBezTo>
                  <a:pt x="12893" y="341"/>
                  <a:pt x="12915" y="313"/>
                  <a:pt x="12910" y="282"/>
                </a:cubicBezTo>
                <a:cubicBezTo>
                  <a:pt x="12906" y="254"/>
                  <a:pt x="12883" y="233"/>
                  <a:pt x="12856" y="233"/>
                </a:cubicBezTo>
                <a:close/>
                <a:moveTo>
                  <a:pt x="11334" y="548"/>
                </a:moveTo>
                <a:cubicBezTo>
                  <a:pt x="11328" y="548"/>
                  <a:pt x="11321" y="549"/>
                  <a:pt x="11315" y="551"/>
                </a:cubicBezTo>
                <a:cubicBezTo>
                  <a:pt x="11092" y="628"/>
                  <a:pt x="10892" y="718"/>
                  <a:pt x="10705" y="827"/>
                </a:cubicBezTo>
                <a:cubicBezTo>
                  <a:pt x="10670" y="846"/>
                  <a:pt x="10636" y="867"/>
                  <a:pt x="10603" y="888"/>
                </a:cubicBezTo>
                <a:cubicBezTo>
                  <a:pt x="10576" y="905"/>
                  <a:pt x="10569" y="939"/>
                  <a:pt x="10585" y="965"/>
                </a:cubicBezTo>
                <a:cubicBezTo>
                  <a:pt x="10595" y="982"/>
                  <a:pt x="10614" y="991"/>
                  <a:pt x="10632" y="991"/>
                </a:cubicBezTo>
                <a:cubicBezTo>
                  <a:pt x="10642" y="991"/>
                  <a:pt x="10653" y="988"/>
                  <a:pt x="10662" y="983"/>
                </a:cubicBezTo>
                <a:cubicBezTo>
                  <a:pt x="10695" y="962"/>
                  <a:pt x="10728" y="942"/>
                  <a:pt x="10761" y="923"/>
                </a:cubicBezTo>
                <a:cubicBezTo>
                  <a:pt x="10941" y="818"/>
                  <a:pt x="11136" y="731"/>
                  <a:pt x="11352" y="656"/>
                </a:cubicBezTo>
                <a:cubicBezTo>
                  <a:pt x="11382" y="646"/>
                  <a:pt x="11397" y="614"/>
                  <a:pt x="11386" y="585"/>
                </a:cubicBezTo>
                <a:cubicBezTo>
                  <a:pt x="11378" y="563"/>
                  <a:pt x="11357" y="548"/>
                  <a:pt x="11334" y="548"/>
                </a:cubicBezTo>
                <a:close/>
                <a:moveTo>
                  <a:pt x="10028" y="1368"/>
                </a:moveTo>
                <a:cubicBezTo>
                  <a:pt x="10013" y="1368"/>
                  <a:pt x="9999" y="1373"/>
                  <a:pt x="9989" y="1384"/>
                </a:cubicBezTo>
                <a:cubicBezTo>
                  <a:pt x="9813" y="1561"/>
                  <a:pt x="9645" y="1765"/>
                  <a:pt x="9486" y="1990"/>
                </a:cubicBezTo>
                <a:cubicBezTo>
                  <a:pt x="9469" y="2016"/>
                  <a:pt x="9476" y="2050"/>
                  <a:pt x="9500" y="2068"/>
                </a:cubicBezTo>
                <a:cubicBezTo>
                  <a:pt x="9510" y="2074"/>
                  <a:pt x="9522" y="2078"/>
                  <a:pt x="9532" y="2078"/>
                </a:cubicBezTo>
                <a:cubicBezTo>
                  <a:pt x="9550" y="2078"/>
                  <a:pt x="9567" y="2069"/>
                  <a:pt x="9578" y="2054"/>
                </a:cubicBezTo>
                <a:cubicBezTo>
                  <a:pt x="9732" y="1833"/>
                  <a:pt x="9897" y="1634"/>
                  <a:pt x="10068" y="1462"/>
                </a:cubicBezTo>
                <a:cubicBezTo>
                  <a:pt x="10089" y="1441"/>
                  <a:pt x="10089" y="1406"/>
                  <a:pt x="10068" y="1384"/>
                </a:cubicBezTo>
                <a:cubicBezTo>
                  <a:pt x="10056" y="1373"/>
                  <a:pt x="10042" y="1368"/>
                  <a:pt x="10028" y="1368"/>
                </a:cubicBezTo>
                <a:close/>
                <a:moveTo>
                  <a:pt x="9128" y="2632"/>
                </a:moveTo>
                <a:cubicBezTo>
                  <a:pt x="9109" y="2632"/>
                  <a:pt x="9090" y="2643"/>
                  <a:pt x="9079" y="2661"/>
                </a:cubicBezTo>
                <a:cubicBezTo>
                  <a:pt x="9048" y="2720"/>
                  <a:pt x="9019" y="2778"/>
                  <a:pt x="8989" y="2838"/>
                </a:cubicBezTo>
                <a:cubicBezTo>
                  <a:pt x="8905" y="3006"/>
                  <a:pt x="8823" y="3184"/>
                  <a:pt x="8745" y="3368"/>
                </a:cubicBezTo>
                <a:cubicBezTo>
                  <a:pt x="8733" y="3396"/>
                  <a:pt x="8746" y="3429"/>
                  <a:pt x="8774" y="3441"/>
                </a:cubicBezTo>
                <a:cubicBezTo>
                  <a:pt x="8781" y="3444"/>
                  <a:pt x="8789" y="3445"/>
                  <a:pt x="8796" y="3445"/>
                </a:cubicBezTo>
                <a:cubicBezTo>
                  <a:pt x="8818" y="3445"/>
                  <a:pt x="8838" y="3433"/>
                  <a:pt x="8847" y="3412"/>
                </a:cubicBezTo>
                <a:cubicBezTo>
                  <a:pt x="8925" y="3230"/>
                  <a:pt x="9006" y="3054"/>
                  <a:pt x="9088" y="2887"/>
                </a:cubicBezTo>
                <a:cubicBezTo>
                  <a:pt x="9117" y="2830"/>
                  <a:pt x="9147" y="2771"/>
                  <a:pt x="9178" y="2713"/>
                </a:cubicBezTo>
                <a:cubicBezTo>
                  <a:pt x="9193" y="2686"/>
                  <a:pt x="9182" y="2652"/>
                  <a:pt x="9154" y="2639"/>
                </a:cubicBezTo>
                <a:cubicBezTo>
                  <a:pt x="9146" y="2634"/>
                  <a:pt x="9137" y="2632"/>
                  <a:pt x="9128" y="2632"/>
                </a:cubicBezTo>
                <a:close/>
                <a:moveTo>
                  <a:pt x="8515" y="4060"/>
                </a:moveTo>
                <a:cubicBezTo>
                  <a:pt x="8491" y="4060"/>
                  <a:pt x="8470" y="4074"/>
                  <a:pt x="8462" y="4097"/>
                </a:cubicBezTo>
                <a:cubicBezTo>
                  <a:pt x="8381" y="4324"/>
                  <a:pt x="8301" y="4567"/>
                  <a:pt x="8216" y="4838"/>
                </a:cubicBezTo>
                <a:cubicBezTo>
                  <a:pt x="8208" y="4867"/>
                  <a:pt x="8224" y="4898"/>
                  <a:pt x="8254" y="4908"/>
                </a:cubicBezTo>
                <a:cubicBezTo>
                  <a:pt x="8259" y="4909"/>
                  <a:pt x="8264" y="4910"/>
                  <a:pt x="8270" y="4910"/>
                </a:cubicBezTo>
                <a:cubicBezTo>
                  <a:pt x="8293" y="4910"/>
                  <a:pt x="8316" y="4895"/>
                  <a:pt x="8322" y="4870"/>
                </a:cubicBezTo>
                <a:cubicBezTo>
                  <a:pt x="8406" y="4601"/>
                  <a:pt x="8486" y="4360"/>
                  <a:pt x="8567" y="4134"/>
                </a:cubicBezTo>
                <a:cubicBezTo>
                  <a:pt x="8576" y="4105"/>
                  <a:pt x="8561" y="4073"/>
                  <a:pt x="8533" y="4063"/>
                </a:cubicBezTo>
                <a:cubicBezTo>
                  <a:pt x="8527" y="4061"/>
                  <a:pt x="8521" y="4060"/>
                  <a:pt x="8515" y="4060"/>
                </a:cubicBezTo>
                <a:close/>
                <a:moveTo>
                  <a:pt x="8048" y="5545"/>
                </a:moveTo>
                <a:cubicBezTo>
                  <a:pt x="8023" y="5545"/>
                  <a:pt x="8001" y="5561"/>
                  <a:pt x="7994" y="5585"/>
                </a:cubicBezTo>
                <a:cubicBezTo>
                  <a:pt x="7956" y="5718"/>
                  <a:pt x="7918" y="5852"/>
                  <a:pt x="7880" y="5985"/>
                </a:cubicBezTo>
                <a:lnTo>
                  <a:pt x="7780" y="6333"/>
                </a:lnTo>
                <a:cubicBezTo>
                  <a:pt x="7772" y="6363"/>
                  <a:pt x="7789" y="6394"/>
                  <a:pt x="7819" y="6402"/>
                </a:cubicBezTo>
                <a:cubicBezTo>
                  <a:pt x="7823" y="6403"/>
                  <a:pt x="7829" y="6404"/>
                  <a:pt x="7834" y="6404"/>
                </a:cubicBezTo>
                <a:cubicBezTo>
                  <a:pt x="7858" y="6404"/>
                  <a:pt x="7880" y="6388"/>
                  <a:pt x="7887" y="6364"/>
                </a:cubicBezTo>
                <a:lnTo>
                  <a:pt x="7987" y="6016"/>
                </a:lnTo>
                <a:cubicBezTo>
                  <a:pt x="8025" y="5883"/>
                  <a:pt x="8062" y="5749"/>
                  <a:pt x="8101" y="5616"/>
                </a:cubicBezTo>
                <a:cubicBezTo>
                  <a:pt x="8109" y="5586"/>
                  <a:pt x="8092" y="5556"/>
                  <a:pt x="8064" y="5547"/>
                </a:cubicBezTo>
                <a:cubicBezTo>
                  <a:pt x="8058" y="5546"/>
                  <a:pt x="8053" y="5545"/>
                  <a:pt x="8048" y="5545"/>
                </a:cubicBezTo>
                <a:close/>
                <a:moveTo>
                  <a:pt x="7613" y="7039"/>
                </a:moveTo>
                <a:cubicBezTo>
                  <a:pt x="7589" y="7039"/>
                  <a:pt x="7567" y="7055"/>
                  <a:pt x="7559" y="7078"/>
                </a:cubicBezTo>
                <a:cubicBezTo>
                  <a:pt x="7522" y="7201"/>
                  <a:pt x="7482" y="7324"/>
                  <a:pt x="7443" y="7446"/>
                </a:cubicBezTo>
                <a:cubicBezTo>
                  <a:pt x="7402" y="7570"/>
                  <a:pt x="7361" y="7693"/>
                  <a:pt x="7317" y="7815"/>
                </a:cubicBezTo>
                <a:cubicBezTo>
                  <a:pt x="7306" y="7844"/>
                  <a:pt x="7321" y="7876"/>
                  <a:pt x="7350" y="7886"/>
                </a:cubicBezTo>
                <a:cubicBezTo>
                  <a:pt x="7356" y="7888"/>
                  <a:pt x="7363" y="7889"/>
                  <a:pt x="7369" y="7889"/>
                </a:cubicBezTo>
                <a:cubicBezTo>
                  <a:pt x="7392" y="7889"/>
                  <a:pt x="7413" y="7875"/>
                  <a:pt x="7421" y="7853"/>
                </a:cubicBezTo>
                <a:cubicBezTo>
                  <a:pt x="7465" y="7729"/>
                  <a:pt x="7508" y="7605"/>
                  <a:pt x="7549" y="7481"/>
                </a:cubicBezTo>
                <a:cubicBezTo>
                  <a:pt x="7589" y="7358"/>
                  <a:pt x="7628" y="7234"/>
                  <a:pt x="7666" y="7111"/>
                </a:cubicBezTo>
                <a:cubicBezTo>
                  <a:pt x="7675" y="7082"/>
                  <a:pt x="7659" y="7051"/>
                  <a:pt x="7630" y="7042"/>
                </a:cubicBezTo>
                <a:cubicBezTo>
                  <a:pt x="7624" y="7040"/>
                  <a:pt x="7618" y="7039"/>
                  <a:pt x="7613" y="7039"/>
                </a:cubicBezTo>
                <a:close/>
                <a:moveTo>
                  <a:pt x="7086" y="8503"/>
                </a:moveTo>
                <a:cubicBezTo>
                  <a:pt x="7065" y="8503"/>
                  <a:pt x="7045" y="8516"/>
                  <a:pt x="7036" y="8537"/>
                </a:cubicBezTo>
                <a:cubicBezTo>
                  <a:pt x="6931" y="8783"/>
                  <a:pt x="6820" y="9018"/>
                  <a:pt x="6706" y="9237"/>
                </a:cubicBezTo>
                <a:cubicBezTo>
                  <a:pt x="6692" y="9265"/>
                  <a:pt x="6703" y="9298"/>
                  <a:pt x="6729" y="9312"/>
                </a:cubicBezTo>
                <a:cubicBezTo>
                  <a:pt x="6738" y="9316"/>
                  <a:pt x="6746" y="9319"/>
                  <a:pt x="6755" y="9319"/>
                </a:cubicBezTo>
                <a:cubicBezTo>
                  <a:pt x="6775" y="9319"/>
                  <a:pt x="6794" y="9308"/>
                  <a:pt x="6804" y="9289"/>
                </a:cubicBezTo>
                <a:cubicBezTo>
                  <a:pt x="6919" y="9067"/>
                  <a:pt x="7032" y="8829"/>
                  <a:pt x="7138" y="8580"/>
                </a:cubicBezTo>
                <a:cubicBezTo>
                  <a:pt x="7150" y="8553"/>
                  <a:pt x="7136" y="8519"/>
                  <a:pt x="7108" y="8508"/>
                </a:cubicBezTo>
                <a:cubicBezTo>
                  <a:pt x="7101" y="8505"/>
                  <a:pt x="7094" y="8503"/>
                  <a:pt x="7086" y="8503"/>
                </a:cubicBezTo>
                <a:close/>
                <a:moveTo>
                  <a:pt x="1625" y="9185"/>
                </a:moveTo>
                <a:cubicBezTo>
                  <a:pt x="1347" y="9191"/>
                  <a:pt x="1086" y="9249"/>
                  <a:pt x="847" y="9356"/>
                </a:cubicBezTo>
                <a:cubicBezTo>
                  <a:pt x="820" y="9369"/>
                  <a:pt x="808" y="9401"/>
                  <a:pt x="820" y="9430"/>
                </a:cubicBezTo>
                <a:cubicBezTo>
                  <a:pt x="829" y="9450"/>
                  <a:pt x="849" y="9462"/>
                  <a:pt x="871" y="9462"/>
                </a:cubicBezTo>
                <a:cubicBezTo>
                  <a:pt x="878" y="9462"/>
                  <a:pt x="886" y="9461"/>
                  <a:pt x="893" y="9457"/>
                </a:cubicBezTo>
                <a:cubicBezTo>
                  <a:pt x="1118" y="9356"/>
                  <a:pt x="1364" y="9303"/>
                  <a:pt x="1627" y="9296"/>
                </a:cubicBezTo>
                <a:cubicBezTo>
                  <a:pt x="1658" y="9296"/>
                  <a:pt x="1682" y="9270"/>
                  <a:pt x="1682" y="9239"/>
                </a:cubicBezTo>
                <a:cubicBezTo>
                  <a:pt x="1681" y="9210"/>
                  <a:pt x="1656" y="9185"/>
                  <a:pt x="1626" y="9185"/>
                </a:cubicBezTo>
                <a:close/>
                <a:moveTo>
                  <a:pt x="2391" y="9302"/>
                </a:moveTo>
                <a:cubicBezTo>
                  <a:pt x="2368" y="9302"/>
                  <a:pt x="2346" y="9317"/>
                  <a:pt x="2339" y="9341"/>
                </a:cubicBezTo>
                <a:cubicBezTo>
                  <a:pt x="2329" y="9370"/>
                  <a:pt x="2345" y="9401"/>
                  <a:pt x="2374" y="9410"/>
                </a:cubicBezTo>
                <a:cubicBezTo>
                  <a:pt x="2620" y="9493"/>
                  <a:pt x="2844" y="9612"/>
                  <a:pt x="3042" y="9766"/>
                </a:cubicBezTo>
                <a:cubicBezTo>
                  <a:pt x="3051" y="9774"/>
                  <a:pt x="3063" y="9778"/>
                  <a:pt x="3076" y="9778"/>
                </a:cubicBezTo>
                <a:cubicBezTo>
                  <a:pt x="3092" y="9778"/>
                  <a:pt x="3108" y="9770"/>
                  <a:pt x="3120" y="9757"/>
                </a:cubicBezTo>
                <a:cubicBezTo>
                  <a:pt x="3138" y="9732"/>
                  <a:pt x="3133" y="9697"/>
                  <a:pt x="3109" y="9679"/>
                </a:cubicBezTo>
                <a:cubicBezTo>
                  <a:pt x="2902" y="9516"/>
                  <a:pt x="2667" y="9391"/>
                  <a:pt x="2409" y="9306"/>
                </a:cubicBezTo>
                <a:cubicBezTo>
                  <a:pt x="2403" y="9303"/>
                  <a:pt x="2397" y="9302"/>
                  <a:pt x="2391" y="9302"/>
                </a:cubicBezTo>
                <a:close/>
                <a:moveTo>
                  <a:pt x="6364" y="9879"/>
                </a:moveTo>
                <a:cubicBezTo>
                  <a:pt x="6346" y="9879"/>
                  <a:pt x="6328" y="9888"/>
                  <a:pt x="6317" y="9905"/>
                </a:cubicBezTo>
                <a:cubicBezTo>
                  <a:pt x="6173" y="10126"/>
                  <a:pt x="6019" y="10334"/>
                  <a:pt x="5859" y="10525"/>
                </a:cubicBezTo>
                <a:cubicBezTo>
                  <a:pt x="5838" y="10548"/>
                  <a:pt x="5841" y="10583"/>
                  <a:pt x="5865" y="10603"/>
                </a:cubicBezTo>
                <a:cubicBezTo>
                  <a:pt x="5876" y="10612"/>
                  <a:pt x="5889" y="10617"/>
                  <a:pt x="5901" y="10617"/>
                </a:cubicBezTo>
                <a:cubicBezTo>
                  <a:pt x="5917" y="10617"/>
                  <a:pt x="5932" y="10609"/>
                  <a:pt x="5944" y="10596"/>
                </a:cubicBezTo>
                <a:cubicBezTo>
                  <a:pt x="6106" y="10403"/>
                  <a:pt x="6263" y="10190"/>
                  <a:pt x="6410" y="9965"/>
                </a:cubicBezTo>
                <a:cubicBezTo>
                  <a:pt x="6427" y="9939"/>
                  <a:pt x="6419" y="9905"/>
                  <a:pt x="6394" y="9888"/>
                </a:cubicBezTo>
                <a:cubicBezTo>
                  <a:pt x="6384" y="9882"/>
                  <a:pt x="6374" y="9879"/>
                  <a:pt x="6364" y="9879"/>
                </a:cubicBezTo>
                <a:close/>
                <a:moveTo>
                  <a:pt x="263" y="9824"/>
                </a:moveTo>
                <a:cubicBezTo>
                  <a:pt x="246" y="9824"/>
                  <a:pt x="229" y="9832"/>
                  <a:pt x="218" y="9846"/>
                </a:cubicBezTo>
                <a:cubicBezTo>
                  <a:pt x="81" y="10030"/>
                  <a:pt x="5" y="10234"/>
                  <a:pt x="0" y="10435"/>
                </a:cubicBezTo>
                <a:lnTo>
                  <a:pt x="0" y="10458"/>
                </a:lnTo>
                <a:cubicBezTo>
                  <a:pt x="0" y="10512"/>
                  <a:pt x="4" y="10565"/>
                  <a:pt x="14" y="10620"/>
                </a:cubicBezTo>
                <a:cubicBezTo>
                  <a:pt x="18" y="10646"/>
                  <a:pt x="42" y="10666"/>
                  <a:pt x="68" y="10666"/>
                </a:cubicBezTo>
                <a:cubicBezTo>
                  <a:pt x="72" y="10666"/>
                  <a:pt x="75" y="10666"/>
                  <a:pt x="78" y="10665"/>
                </a:cubicBezTo>
                <a:cubicBezTo>
                  <a:pt x="108" y="10659"/>
                  <a:pt x="128" y="10630"/>
                  <a:pt x="123" y="10600"/>
                </a:cubicBezTo>
                <a:cubicBezTo>
                  <a:pt x="116" y="10553"/>
                  <a:pt x="111" y="10505"/>
                  <a:pt x="111" y="10458"/>
                </a:cubicBezTo>
                <a:lnTo>
                  <a:pt x="111" y="10438"/>
                </a:lnTo>
                <a:cubicBezTo>
                  <a:pt x="116" y="10260"/>
                  <a:pt x="184" y="10078"/>
                  <a:pt x="308" y="9913"/>
                </a:cubicBezTo>
                <a:cubicBezTo>
                  <a:pt x="326" y="9888"/>
                  <a:pt x="321" y="9853"/>
                  <a:pt x="296" y="9835"/>
                </a:cubicBezTo>
                <a:cubicBezTo>
                  <a:pt x="286" y="9827"/>
                  <a:pt x="275" y="9824"/>
                  <a:pt x="263" y="9824"/>
                </a:cubicBezTo>
                <a:close/>
                <a:moveTo>
                  <a:pt x="3603" y="10234"/>
                </a:moveTo>
                <a:cubicBezTo>
                  <a:pt x="3592" y="10234"/>
                  <a:pt x="3581" y="10237"/>
                  <a:pt x="3571" y="10244"/>
                </a:cubicBezTo>
                <a:cubicBezTo>
                  <a:pt x="3547" y="10261"/>
                  <a:pt x="3540" y="10295"/>
                  <a:pt x="3558" y="10321"/>
                </a:cubicBezTo>
                <a:cubicBezTo>
                  <a:pt x="3697" y="10525"/>
                  <a:pt x="3813" y="10753"/>
                  <a:pt x="3900" y="11001"/>
                </a:cubicBezTo>
                <a:cubicBezTo>
                  <a:pt x="3908" y="11024"/>
                  <a:pt x="3929" y="11037"/>
                  <a:pt x="3953" y="11037"/>
                </a:cubicBezTo>
                <a:cubicBezTo>
                  <a:pt x="3959" y="11037"/>
                  <a:pt x="3965" y="11037"/>
                  <a:pt x="3971" y="11034"/>
                </a:cubicBezTo>
                <a:cubicBezTo>
                  <a:pt x="4000" y="11025"/>
                  <a:pt x="4015" y="10993"/>
                  <a:pt x="4005" y="10964"/>
                </a:cubicBezTo>
                <a:cubicBezTo>
                  <a:pt x="3914" y="10707"/>
                  <a:pt x="3795" y="10470"/>
                  <a:pt x="3649" y="10258"/>
                </a:cubicBezTo>
                <a:cubicBezTo>
                  <a:pt x="3638" y="10242"/>
                  <a:pt x="3621" y="10234"/>
                  <a:pt x="3603" y="10234"/>
                </a:cubicBezTo>
                <a:close/>
                <a:moveTo>
                  <a:pt x="5361" y="11064"/>
                </a:moveTo>
                <a:cubicBezTo>
                  <a:pt x="5348" y="11064"/>
                  <a:pt x="5334" y="11069"/>
                  <a:pt x="5323" y="11078"/>
                </a:cubicBezTo>
                <a:cubicBezTo>
                  <a:pt x="5181" y="11205"/>
                  <a:pt x="5032" y="11325"/>
                  <a:pt x="4879" y="11432"/>
                </a:cubicBezTo>
                <a:cubicBezTo>
                  <a:pt x="4824" y="11470"/>
                  <a:pt x="4768" y="11506"/>
                  <a:pt x="4711" y="11542"/>
                </a:cubicBezTo>
                <a:cubicBezTo>
                  <a:pt x="4686" y="11558"/>
                  <a:pt x="4677" y="11592"/>
                  <a:pt x="4694" y="11618"/>
                </a:cubicBezTo>
                <a:cubicBezTo>
                  <a:pt x="4705" y="11635"/>
                  <a:pt x="4723" y="11644"/>
                  <a:pt x="4741" y="11644"/>
                </a:cubicBezTo>
                <a:cubicBezTo>
                  <a:pt x="4751" y="11644"/>
                  <a:pt x="4761" y="11641"/>
                  <a:pt x="4770" y="11636"/>
                </a:cubicBezTo>
                <a:cubicBezTo>
                  <a:pt x="4829" y="11599"/>
                  <a:pt x="4886" y="11562"/>
                  <a:pt x="4942" y="11522"/>
                </a:cubicBezTo>
                <a:cubicBezTo>
                  <a:pt x="5099" y="11413"/>
                  <a:pt x="5252" y="11292"/>
                  <a:pt x="5398" y="11161"/>
                </a:cubicBezTo>
                <a:cubicBezTo>
                  <a:pt x="5421" y="11141"/>
                  <a:pt x="5423" y="11106"/>
                  <a:pt x="5402" y="11082"/>
                </a:cubicBezTo>
                <a:cubicBezTo>
                  <a:pt x="5392" y="11070"/>
                  <a:pt x="5376" y="11064"/>
                  <a:pt x="5361" y="11064"/>
                </a:cubicBezTo>
                <a:close/>
                <a:moveTo>
                  <a:pt x="433" y="11231"/>
                </a:moveTo>
                <a:cubicBezTo>
                  <a:pt x="420" y="11231"/>
                  <a:pt x="406" y="11235"/>
                  <a:pt x="395" y="11245"/>
                </a:cubicBezTo>
                <a:cubicBezTo>
                  <a:pt x="373" y="11265"/>
                  <a:pt x="371" y="11300"/>
                  <a:pt x="391" y="11324"/>
                </a:cubicBezTo>
                <a:lnTo>
                  <a:pt x="419" y="11354"/>
                </a:lnTo>
                <a:cubicBezTo>
                  <a:pt x="590" y="11536"/>
                  <a:pt x="786" y="11694"/>
                  <a:pt x="1005" y="11824"/>
                </a:cubicBezTo>
                <a:cubicBezTo>
                  <a:pt x="1014" y="11829"/>
                  <a:pt x="1025" y="11831"/>
                  <a:pt x="1034" y="11831"/>
                </a:cubicBezTo>
                <a:cubicBezTo>
                  <a:pt x="1052" y="11831"/>
                  <a:pt x="1072" y="11822"/>
                  <a:pt x="1081" y="11804"/>
                </a:cubicBezTo>
                <a:cubicBezTo>
                  <a:pt x="1097" y="11778"/>
                  <a:pt x="1089" y="11744"/>
                  <a:pt x="1062" y="11728"/>
                </a:cubicBezTo>
                <a:cubicBezTo>
                  <a:pt x="853" y="11604"/>
                  <a:pt x="664" y="11453"/>
                  <a:pt x="500" y="11278"/>
                </a:cubicBezTo>
                <a:lnTo>
                  <a:pt x="474" y="11249"/>
                </a:lnTo>
                <a:cubicBezTo>
                  <a:pt x="464" y="11237"/>
                  <a:pt x="448" y="11231"/>
                  <a:pt x="433" y="11231"/>
                </a:cubicBezTo>
                <a:close/>
                <a:moveTo>
                  <a:pt x="1750" y="12018"/>
                </a:moveTo>
                <a:cubicBezTo>
                  <a:pt x="1725" y="12018"/>
                  <a:pt x="1703" y="12035"/>
                  <a:pt x="1695" y="12060"/>
                </a:cubicBezTo>
                <a:cubicBezTo>
                  <a:pt x="1688" y="12090"/>
                  <a:pt x="1706" y="12120"/>
                  <a:pt x="1735" y="12128"/>
                </a:cubicBezTo>
                <a:cubicBezTo>
                  <a:pt x="1983" y="12194"/>
                  <a:pt x="2246" y="12233"/>
                  <a:pt x="2516" y="12242"/>
                </a:cubicBezTo>
                <a:lnTo>
                  <a:pt x="2518" y="12242"/>
                </a:lnTo>
                <a:cubicBezTo>
                  <a:pt x="2548" y="12242"/>
                  <a:pt x="2573" y="12219"/>
                  <a:pt x="2574" y="12189"/>
                </a:cubicBezTo>
                <a:cubicBezTo>
                  <a:pt x="2575" y="12158"/>
                  <a:pt x="2550" y="12132"/>
                  <a:pt x="2520" y="12131"/>
                </a:cubicBezTo>
                <a:cubicBezTo>
                  <a:pt x="2258" y="12123"/>
                  <a:pt x="2004" y="12085"/>
                  <a:pt x="1764" y="12020"/>
                </a:cubicBezTo>
                <a:cubicBezTo>
                  <a:pt x="1759" y="12019"/>
                  <a:pt x="1754" y="12018"/>
                  <a:pt x="1750" y="12018"/>
                </a:cubicBezTo>
                <a:close/>
                <a:moveTo>
                  <a:pt x="4128" y="11684"/>
                </a:moveTo>
                <a:cubicBezTo>
                  <a:pt x="4125" y="11684"/>
                  <a:pt x="4122" y="11684"/>
                  <a:pt x="4119" y="11685"/>
                </a:cubicBezTo>
                <a:cubicBezTo>
                  <a:pt x="4090" y="11688"/>
                  <a:pt x="4067" y="11716"/>
                  <a:pt x="4071" y="11746"/>
                </a:cubicBezTo>
                <a:cubicBezTo>
                  <a:pt x="4077" y="11795"/>
                  <a:pt x="4081" y="11843"/>
                  <a:pt x="4084" y="11893"/>
                </a:cubicBezTo>
                <a:cubicBezTo>
                  <a:pt x="4074" y="11882"/>
                  <a:pt x="4059" y="11875"/>
                  <a:pt x="4044" y="11875"/>
                </a:cubicBezTo>
                <a:cubicBezTo>
                  <a:pt x="4037" y="11875"/>
                  <a:pt x="4031" y="11877"/>
                  <a:pt x="4024" y="11879"/>
                </a:cubicBezTo>
                <a:cubicBezTo>
                  <a:pt x="3785" y="11969"/>
                  <a:pt x="3535" y="12036"/>
                  <a:pt x="3284" y="12078"/>
                </a:cubicBezTo>
                <a:cubicBezTo>
                  <a:pt x="3254" y="12083"/>
                  <a:pt x="3234" y="12112"/>
                  <a:pt x="3238" y="12142"/>
                </a:cubicBezTo>
                <a:cubicBezTo>
                  <a:pt x="3243" y="12170"/>
                  <a:pt x="3268" y="12189"/>
                  <a:pt x="3294" y="12189"/>
                </a:cubicBezTo>
                <a:cubicBezTo>
                  <a:pt x="3297" y="12189"/>
                  <a:pt x="3300" y="12188"/>
                  <a:pt x="3302" y="12188"/>
                </a:cubicBezTo>
                <a:cubicBezTo>
                  <a:pt x="3561" y="12144"/>
                  <a:pt x="3817" y="12075"/>
                  <a:pt x="4063" y="11983"/>
                </a:cubicBezTo>
                <a:cubicBezTo>
                  <a:pt x="4073" y="11979"/>
                  <a:pt x="4083" y="11972"/>
                  <a:pt x="4088" y="11964"/>
                </a:cubicBezTo>
                <a:cubicBezTo>
                  <a:pt x="4092" y="12023"/>
                  <a:pt x="4093" y="12084"/>
                  <a:pt x="4093" y="12144"/>
                </a:cubicBezTo>
                <a:cubicBezTo>
                  <a:pt x="4093" y="12264"/>
                  <a:pt x="4087" y="12388"/>
                  <a:pt x="4076" y="12511"/>
                </a:cubicBezTo>
                <a:cubicBezTo>
                  <a:pt x="4073" y="12542"/>
                  <a:pt x="4096" y="12568"/>
                  <a:pt x="4126" y="12571"/>
                </a:cubicBezTo>
                <a:lnTo>
                  <a:pt x="4131" y="12571"/>
                </a:lnTo>
                <a:cubicBezTo>
                  <a:pt x="4160" y="12571"/>
                  <a:pt x="4184" y="12550"/>
                  <a:pt x="4187" y="12521"/>
                </a:cubicBezTo>
                <a:cubicBezTo>
                  <a:pt x="4198" y="12395"/>
                  <a:pt x="4205" y="12268"/>
                  <a:pt x="4205" y="12144"/>
                </a:cubicBezTo>
                <a:cubicBezTo>
                  <a:pt x="4205" y="12007"/>
                  <a:pt x="4196" y="11869"/>
                  <a:pt x="4181" y="11733"/>
                </a:cubicBezTo>
                <a:cubicBezTo>
                  <a:pt x="4178" y="11706"/>
                  <a:pt x="4156" y="11684"/>
                  <a:pt x="4128" y="11684"/>
                </a:cubicBezTo>
                <a:close/>
                <a:moveTo>
                  <a:pt x="3994" y="13226"/>
                </a:moveTo>
                <a:cubicBezTo>
                  <a:pt x="3969" y="13226"/>
                  <a:pt x="3946" y="13242"/>
                  <a:pt x="3939" y="13267"/>
                </a:cubicBezTo>
                <a:cubicBezTo>
                  <a:pt x="3876" y="13504"/>
                  <a:pt x="3793" y="13750"/>
                  <a:pt x="3691" y="13997"/>
                </a:cubicBezTo>
                <a:cubicBezTo>
                  <a:pt x="3679" y="14025"/>
                  <a:pt x="3693" y="14057"/>
                  <a:pt x="3722" y="14069"/>
                </a:cubicBezTo>
                <a:cubicBezTo>
                  <a:pt x="3728" y="14072"/>
                  <a:pt x="3736" y="14073"/>
                  <a:pt x="3742" y="14073"/>
                </a:cubicBezTo>
                <a:cubicBezTo>
                  <a:pt x="3765" y="14073"/>
                  <a:pt x="3785" y="14061"/>
                  <a:pt x="3794" y="14039"/>
                </a:cubicBezTo>
                <a:cubicBezTo>
                  <a:pt x="3897" y="13788"/>
                  <a:pt x="3983" y="13538"/>
                  <a:pt x="4047" y="13296"/>
                </a:cubicBezTo>
                <a:cubicBezTo>
                  <a:pt x="4054" y="13266"/>
                  <a:pt x="4037" y="13235"/>
                  <a:pt x="4007" y="13227"/>
                </a:cubicBezTo>
                <a:cubicBezTo>
                  <a:pt x="4003" y="13226"/>
                  <a:pt x="3998" y="13226"/>
                  <a:pt x="3994" y="13226"/>
                </a:cubicBezTo>
                <a:close/>
                <a:moveTo>
                  <a:pt x="3409" y="14665"/>
                </a:moveTo>
                <a:cubicBezTo>
                  <a:pt x="3389" y="14665"/>
                  <a:pt x="3370" y="14676"/>
                  <a:pt x="3360" y="14694"/>
                </a:cubicBezTo>
                <a:cubicBezTo>
                  <a:pt x="3242" y="14913"/>
                  <a:pt x="3115" y="15131"/>
                  <a:pt x="2969" y="15362"/>
                </a:cubicBezTo>
                <a:cubicBezTo>
                  <a:pt x="2952" y="15387"/>
                  <a:pt x="2959" y="15423"/>
                  <a:pt x="2986" y="15439"/>
                </a:cubicBezTo>
                <a:cubicBezTo>
                  <a:pt x="2996" y="15444"/>
                  <a:pt x="3005" y="15447"/>
                  <a:pt x="3016" y="15447"/>
                </a:cubicBezTo>
                <a:cubicBezTo>
                  <a:pt x="3034" y="15447"/>
                  <a:pt x="3052" y="15438"/>
                  <a:pt x="3063" y="15422"/>
                </a:cubicBezTo>
                <a:cubicBezTo>
                  <a:pt x="3210" y="15189"/>
                  <a:pt x="3340" y="14968"/>
                  <a:pt x="3458" y="14747"/>
                </a:cubicBezTo>
                <a:cubicBezTo>
                  <a:pt x="3472" y="14720"/>
                  <a:pt x="3462" y="14686"/>
                  <a:pt x="3435" y="14672"/>
                </a:cubicBezTo>
                <a:cubicBezTo>
                  <a:pt x="3426" y="14667"/>
                  <a:pt x="3418" y="14665"/>
                  <a:pt x="3409" y="14665"/>
                </a:cubicBezTo>
                <a:close/>
                <a:moveTo>
                  <a:pt x="2581" y="15982"/>
                </a:moveTo>
                <a:cubicBezTo>
                  <a:pt x="2564" y="15982"/>
                  <a:pt x="2547" y="15990"/>
                  <a:pt x="2536" y="16005"/>
                </a:cubicBezTo>
                <a:cubicBezTo>
                  <a:pt x="2401" y="16195"/>
                  <a:pt x="2255" y="16394"/>
                  <a:pt x="2077" y="16631"/>
                </a:cubicBezTo>
                <a:cubicBezTo>
                  <a:pt x="2058" y="16656"/>
                  <a:pt x="2063" y="16691"/>
                  <a:pt x="2088" y="16709"/>
                </a:cubicBezTo>
                <a:cubicBezTo>
                  <a:pt x="2097" y="16716"/>
                  <a:pt x="2109" y="16721"/>
                  <a:pt x="2121" y="16721"/>
                </a:cubicBezTo>
                <a:cubicBezTo>
                  <a:pt x="2138" y="16721"/>
                  <a:pt x="2155" y="16713"/>
                  <a:pt x="2166" y="16698"/>
                </a:cubicBezTo>
                <a:cubicBezTo>
                  <a:pt x="2345" y="16460"/>
                  <a:pt x="2491" y="16260"/>
                  <a:pt x="2626" y="16069"/>
                </a:cubicBezTo>
                <a:cubicBezTo>
                  <a:pt x="2644" y="16044"/>
                  <a:pt x="2639" y="16010"/>
                  <a:pt x="2613" y="15992"/>
                </a:cubicBezTo>
                <a:cubicBezTo>
                  <a:pt x="2604" y="15985"/>
                  <a:pt x="2592" y="15982"/>
                  <a:pt x="2581" y="15982"/>
                </a:cubicBezTo>
                <a:close/>
                <a:moveTo>
                  <a:pt x="1659" y="17236"/>
                </a:moveTo>
                <a:cubicBezTo>
                  <a:pt x="1642" y="17236"/>
                  <a:pt x="1625" y="17244"/>
                  <a:pt x="1614" y="17260"/>
                </a:cubicBezTo>
                <a:cubicBezTo>
                  <a:pt x="1441" y="17511"/>
                  <a:pt x="1315" y="17728"/>
                  <a:pt x="1218" y="17941"/>
                </a:cubicBezTo>
                <a:cubicBezTo>
                  <a:pt x="1205" y="17968"/>
                  <a:pt x="1218" y="18002"/>
                  <a:pt x="1246" y="18014"/>
                </a:cubicBezTo>
                <a:cubicBezTo>
                  <a:pt x="1253" y="18018"/>
                  <a:pt x="1261" y="18019"/>
                  <a:pt x="1268" y="18019"/>
                </a:cubicBezTo>
                <a:cubicBezTo>
                  <a:pt x="1290" y="18019"/>
                  <a:pt x="1310" y="18007"/>
                  <a:pt x="1319" y="17987"/>
                </a:cubicBezTo>
                <a:cubicBezTo>
                  <a:pt x="1413" y="17780"/>
                  <a:pt x="1536" y="17569"/>
                  <a:pt x="1705" y="17323"/>
                </a:cubicBezTo>
                <a:cubicBezTo>
                  <a:pt x="1723" y="17298"/>
                  <a:pt x="1717" y="17263"/>
                  <a:pt x="1691" y="17246"/>
                </a:cubicBezTo>
                <a:cubicBezTo>
                  <a:pt x="1681" y="17239"/>
                  <a:pt x="1670" y="17236"/>
                  <a:pt x="1659" y="17236"/>
                </a:cubicBezTo>
                <a:close/>
                <a:moveTo>
                  <a:pt x="1050" y="18652"/>
                </a:moveTo>
                <a:cubicBezTo>
                  <a:pt x="1023" y="18652"/>
                  <a:pt x="999" y="18673"/>
                  <a:pt x="996" y="18700"/>
                </a:cubicBezTo>
                <a:cubicBezTo>
                  <a:pt x="984" y="18795"/>
                  <a:pt x="978" y="18893"/>
                  <a:pt x="978" y="18989"/>
                </a:cubicBezTo>
                <a:cubicBezTo>
                  <a:pt x="978" y="19154"/>
                  <a:pt x="996" y="19324"/>
                  <a:pt x="1030" y="19493"/>
                </a:cubicBezTo>
                <a:cubicBezTo>
                  <a:pt x="1035" y="19519"/>
                  <a:pt x="1058" y="19537"/>
                  <a:pt x="1084" y="19537"/>
                </a:cubicBezTo>
                <a:cubicBezTo>
                  <a:pt x="1088" y="19537"/>
                  <a:pt x="1092" y="19537"/>
                  <a:pt x="1095" y="19536"/>
                </a:cubicBezTo>
                <a:cubicBezTo>
                  <a:pt x="1125" y="19529"/>
                  <a:pt x="1144" y="19500"/>
                  <a:pt x="1139" y="19470"/>
                </a:cubicBezTo>
                <a:cubicBezTo>
                  <a:pt x="1106" y="19309"/>
                  <a:pt x="1089" y="19147"/>
                  <a:pt x="1089" y="18989"/>
                </a:cubicBezTo>
                <a:cubicBezTo>
                  <a:pt x="1089" y="18897"/>
                  <a:pt x="1095" y="18804"/>
                  <a:pt x="1106" y="18714"/>
                </a:cubicBezTo>
                <a:cubicBezTo>
                  <a:pt x="1110" y="18683"/>
                  <a:pt x="1088" y="18655"/>
                  <a:pt x="1058" y="18652"/>
                </a:cubicBezTo>
                <a:cubicBezTo>
                  <a:pt x="1055" y="18652"/>
                  <a:pt x="1053" y="18652"/>
                  <a:pt x="1050" y="18652"/>
                </a:cubicBezTo>
                <a:close/>
                <a:moveTo>
                  <a:pt x="1342" y="20158"/>
                </a:moveTo>
                <a:cubicBezTo>
                  <a:pt x="1333" y="20158"/>
                  <a:pt x="1324" y="20160"/>
                  <a:pt x="1316" y="20164"/>
                </a:cubicBezTo>
                <a:cubicBezTo>
                  <a:pt x="1290" y="20178"/>
                  <a:pt x="1278" y="20211"/>
                  <a:pt x="1292" y="20239"/>
                </a:cubicBezTo>
                <a:cubicBezTo>
                  <a:pt x="1408" y="20468"/>
                  <a:pt x="1553" y="20690"/>
                  <a:pt x="1724" y="20899"/>
                </a:cubicBezTo>
                <a:cubicBezTo>
                  <a:pt x="1735" y="20912"/>
                  <a:pt x="1751" y="20919"/>
                  <a:pt x="1767" y="20919"/>
                </a:cubicBezTo>
                <a:cubicBezTo>
                  <a:pt x="1779" y="20919"/>
                  <a:pt x="1792" y="20915"/>
                  <a:pt x="1802" y="20906"/>
                </a:cubicBezTo>
                <a:cubicBezTo>
                  <a:pt x="1826" y="20887"/>
                  <a:pt x="1829" y="20852"/>
                  <a:pt x="1810" y="20828"/>
                </a:cubicBezTo>
                <a:cubicBezTo>
                  <a:pt x="1644" y="20626"/>
                  <a:pt x="1503" y="20411"/>
                  <a:pt x="1391" y="20188"/>
                </a:cubicBezTo>
                <a:cubicBezTo>
                  <a:pt x="1381" y="20169"/>
                  <a:pt x="1362" y="20158"/>
                  <a:pt x="1342" y="20158"/>
                </a:cubicBezTo>
                <a:close/>
                <a:moveTo>
                  <a:pt x="2317" y="21356"/>
                </a:moveTo>
                <a:cubicBezTo>
                  <a:pt x="2301" y="21356"/>
                  <a:pt x="2285" y="21363"/>
                  <a:pt x="2275" y="21376"/>
                </a:cubicBezTo>
                <a:cubicBezTo>
                  <a:pt x="2255" y="21401"/>
                  <a:pt x="2258" y="21435"/>
                  <a:pt x="2283" y="21455"/>
                </a:cubicBezTo>
                <a:cubicBezTo>
                  <a:pt x="2343" y="21505"/>
                  <a:pt x="2405" y="21552"/>
                  <a:pt x="2468" y="21596"/>
                </a:cubicBezTo>
                <a:cubicBezTo>
                  <a:pt x="2617" y="21703"/>
                  <a:pt x="2776" y="21803"/>
                  <a:pt x="2938" y="21891"/>
                </a:cubicBezTo>
                <a:cubicBezTo>
                  <a:pt x="2946" y="21895"/>
                  <a:pt x="2955" y="21898"/>
                  <a:pt x="2965" y="21898"/>
                </a:cubicBezTo>
                <a:cubicBezTo>
                  <a:pt x="2984" y="21898"/>
                  <a:pt x="3003" y="21888"/>
                  <a:pt x="3014" y="21869"/>
                </a:cubicBezTo>
                <a:cubicBezTo>
                  <a:pt x="3028" y="21842"/>
                  <a:pt x="3018" y="21809"/>
                  <a:pt x="2991" y="21794"/>
                </a:cubicBezTo>
                <a:cubicBezTo>
                  <a:pt x="2833" y="21707"/>
                  <a:pt x="2678" y="21610"/>
                  <a:pt x="2533" y="21506"/>
                </a:cubicBezTo>
                <a:cubicBezTo>
                  <a:pt x="2471" y="21462"/>
                  <a:pt x="2411" y="21416"/>
                  <a:pt x="2352" y="21369"/>
                </a:cubicBezTo>
                <a:cubicBezTo>
                  <a:pt x="2342" y="21360"/>
                  <a:pt x="2330" y="21356"/>
                  <a:pt x="2317" y="21356"/>
                </a:cubicBezTo>
                <a:close/>
                <a:moveTo>
                  <a:pt x="3675" y="22101"/>
                </a:moveTo>
                <a:cubicBezTo>
                  <a:pt x="3653" y="22101"/>
                  <a:pt x="3631" y="22115"/>
                  <a:pt x="3623" y="22138"/>
                </a:cubicBezTo>
                <a:cubicBezTo>
                  <a:pt x="3613" y="22167"/>
                  <a:pt x="3628" y="22199"/>
                  <a:pt x="3657" y="22209"/>
                </a:cubicBezTo>
                <a:cubicBezTo>
                  <a:pt x="3905" y="22295"/>
                  <a:pt x="4161" y="22360"/>
                  <a:pt x="4420" y="22404"/>
                </a:cubicBezTo>
                <a:cubicBezTo>
                  <a:pt x="4423" y="22405"/>
                  <a:pt x="4425" y="22405"/>
                  <a:pt x="4428" y="22405"/>
                </a:cubicBezTo>
                <a:cubicBezTo>
                  <a:pt x="4455" y="22405"/>
                  <a:pt x="4478" y="22386"/>
                  <a:pt x="4484" y="22359"/>
                </a:cubicBezTo>
                <a:cubicBezTo>
                  <a:pt x="4489" y="22328"/>
                  <a:pt x="4468" y="22299"/>
                  <a:pt x="4438" y="22295"/>
                </a:cubicBezTo>
                <a:cubicBezTo>
                  <a:pt x="4186" y="22251"/>
                  <a:pt x="3936" y="22187"/>
                  <a:pt x="3693" y="22104"/>
                </a:cubicBezTo>
                <a:cubicBezTo>
                  <a:pt x="3687" y="22102"/>
                  <a:pt x="3681" y="22101"/>
                  <a:pt x="3675" y="22101"/>
                </a:cubicBezTo>
                <a:close/>
                <a:moveTo>
                  <a:pt x="5978" y="22297"/>
                </a:moveTo>
                <a:cubicBezTo>
                  <a:pt x="5975" y="22297"/>
                  <a:pt x="5972" y="22298"/>
                  <a:pt x="5969" y="22298"/>
                </a:cubicBezTo>
                <a:cubicBezTo>
                  <a:pt x="5723" y="22340"/>
                  <a:pt x="5471" y="22361"/>
                  <a:pt x="5218" y="22361"/>
                </a:cubicBezTo>
                <a:lnTo>
                  <a:pt x="5203" y="22361"/>
                </a:lnTo>
                <a:cubicBezTo>
                  <a:pt x="5172" y="22361"/>
                  <a:pt x="5147" y="22386"/>
                  <a:pt x="5147" y="22417"/>
                </a:cubicBezTo>
                <a:cubicBezTo>
                  <a:pt x="5147" y="22447"/>
                  <a:pt x="5172" y="22472"/>
                  <a:pt x="5203" y="22472"/>
                </a:cubicBezTo>
                <a:lnTo>
                  <a:pt x="5218" y="22472"/>
                </a:lnTo>
                <a:cubicBezTo>
                  <a:pt x="5476" y="22472"/>
                  <a:pt x="5736" y="22451"/>
                  <a:pt x="5987" y="22407"/>
                </a:cubicBezTo>
                <a:cubicBezTo>
                  <a:pt x="6017" y="22402"/>
                  <a:pt x="6038" y="22373"/>
                  <a:pt x="6033" y="22343"/>
                </a:cubicBezTo>
                <a:cubicBezTo>
                  <a:pt x="6028" y="22316"/>
                  <a:pt x="6004" y="22297"/>
                  <a:pt x="5978" y="22297"/>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0" name="Google Shape;360;p14"/>
          <p:cNvSpPr/>
          <p:nvPr/>
        </p:nvSpPr>
        <p:spPr>
          <a:xfrm rot="-1920372">
            <a:off x="-47464" y="5286102"/>
            <a:ext cx="1318499" cy="1201084"/>
          </a:xfrm>
          <a:custGeom>
            <a:avLst/>
            <a:gdLst/>
            <a:ahLst/>
            <a:cxnLst/>
            <a:rect l="l" t="t" r="r" b="b"/>
            <a:pathLst>
              <a:path w="17601" h="16033" extrusionOk="0">
                <a:moveTo>
                  <a:pt x="16107" y="0"/>
                </a:moveTo>
                <a:cubicBezTo>
                  <a:pt x="16093" y="0"/>
                  <a:pt x="16078" y="6"/>
                  <a:pt x="16067" y="16"/>
                </a:cubicBezTo>
                <a:cubicBezTo>
                  <a:pt x="16046" y="38"/>
                  <a:pt x="16045" y="73"/>
                  <a:pt x="16066" y="94"/>
                </a:cubicBezTo>
                <a:lnTo>
                  <a:pt x="16107" y="137"/>
                </a:lnTo>
                <a:cubicBezTo>
                  <a:pt x="16118" y="149"/>
                  <a:pt x="16132" y="154"/>
                  <a:pt x="16147" y="154"/>
                </a:cubicBezTo>
                <a:cubicBezTo>
                  <a:pt x="16161" y="154"/>
                  <a:pt x="16175" y="150"/>
                  <a:pt x="16185" y="139"/>
                </a:cubicBezTo>
                <a:cubicBezTo>
                  <a:pt x="16207" y="119"/>
                  <a:pt x="16208" y="84"/>
                  <a:pt x="16188" y="61"/>
                </a:cubicBezTo>
                <a:lnTo>
                  <a:pt x="16146" y="17"/>
                </a:lnTo>
                <a:cubicBezTo>
                  <a:pt x="16136" y="6"/>
                  <a:pt x="16121" y="0"/>
                  <a:pt x="16107" y="0"/>
                </a:cubicBezTo>
                <a:close/>
                <a:moveTo>
                  <a:pt x="16632" y="649"/>
                </a:moveTo>
                <a:cubicBezTo>
                  <a:pt x="16621" y="649"/>
                  <a:pt x="16610" y="652"/>
                  <a:pt x="16600" y="658"/>
                </a:cubicBezTo>
                <a:cubicBezTo>
                  <a:pt x="16576" y="675"/>
                  <a:pt x="16568" y="710"/>
                  <a:pt x="16587" y="735"/>
                </a:cubicBezTo>
                <a:cubicBezTo>
                  <a:pt x="16729" y="945"/>
                  <a:pt x="16857" y="1168"/>
                  <a:pt x="16968" y="1401"/>
                </a:cubicBezTo>
                <a:cubicBezTo>
                  <a:pt x="16977" y="1420"/>
                  <a:pt x="16998" y="1432"/>
                  <a:pt x="17018" y="1432"/>
                </a:cubicBezTo>
                <a:cubicBezTo>
                  <a:pt x="17027" y="1432"/>
                  <a:pt x="17034" y="1431"/>
                  <a:pt x="17043" y="1426"/>
                </a:cubicBezTo>
                <a:cubicBezTo>
                  <a:pt x="17069" y="1414"/>
                  <a:pt x="17081" y="1380"/>
                  <a:pt x="17068" y="1353"/>
                </a:cubicBezTo>
                <a:cubicBezTo>
                  <a:pt x="16955" y="1116"/>
                  <a:pt x="16824" y="887"/>
                  <a:pt x="16678" y="673"/>
                </a:cubicBezTo>
                <a:cubicBezTo>
                  <a:pt x="16667" y="657"/>
                  <a:pt x="16650" y="649"/>
                  <a:pt x="16632" y="649"/>
                </a:cubicBezTo>
                <a:close/>
                <a:moveTo>
                  <a:pt x="17302" y="2043"/>
                </a:moveTo>
                <a:cubicBezTo>
                  <a:pt x="17296" y="2043"/>
                  <a:pt x="17291" y="2044"/>
                  <a:pt x="17285" y="2046"/>
                </a:cubicBezTo>
                <a:cubicBezTo>
                  <a:pt x="17255" y="2055"/>
                  <a:pt x="17239" y="2086"/>
                  <a:pt x="17248" y="2115"/>
                </a:cubicBezTo>
                <a:cubicBezTo>
                  <a:pt x="17324" y="2359"/>
                  <a:pt x="17382" y="2610"/>
                  <a:pt x="17423" y="2863"/>
                </a:cubicBezTo>
                <a:cubicBezTo>
                  <a:pt x="17427" y="2890"/>
                  <a:pt x="17451" y="2909"/>
                  <a:pt x="17477" y="2909"/>
                </a:cubicBezTo>
                <a:lnTo>
                  <a:pt x="17486" y="2909"/>
                </a:lnTo>
                <a:cubicBezTo>
                  <a:pt x="17517" y="2904"/>
                  <a:pt x="17537" y="2875"/>
                  <a:pt x="17532" y="2845"/>
                </a:cubicBezTo>
                <a:cubicBezTo>
                  <a:pt x="17491" y="2588"/>
                  <a:pt x="17432" y="2331"/>
                  <a:pt x="17355" y="2082"/>
                </a:cubicBezTo>
                <a:cubicBezTo>
                  <a:pt x="17347" y="2059"/>
                  <a:pt x="17325" y="2043"/>
                  <a:pt x="17302" y="2043"/>
                </a:cubicBezTo>
                <a:close/>
                <a:moveTo>
                  <a:pt x="17544" y="3572"/>
                </a:moveTo>
                <a:cubicBezTo>
                  <a:pt x="17513" y="3572"/>
                  <a:pt x="17488" y="3597"/>
                  <a:pt x="17489" y="3627"/>
                </a:cubicBezTo>
                <a:lnTo>
                  <a:pt x="17489" y="3701"/>
                </a:lnTo>
                <a:cubicBezTo>
                  <a:pt x="17489" y="3933"/>
                  <a:pt x="17474" y="4166"/>
                  <a:pt x="17443" y="4393"/>
                </a:cubicBezTo>
                <a:cubicBezTo>
                  <a:pt x="17439" y="4424"/>
                  <a:pt x="17460" y="4452"/>
                  <a:pt x="17490" y="4456"/>
                </a:cubicBezTo>
                <a:lnTo>
                  <a:pt x="17498" y="4456"/>
                </a:lnTo>
                <a:cubicBezTo>
                  <a:pt x="17526" y="4456"/>
                  <a:pt x="17549" y="4436"/>
                  <a:pt x="17553" y="4408"/>
                </a:cubicBezTo>
                <a:cubicBezTo>
                  <a:pt x="17584" y="4176"/>
                  <a:pt x="17600" y="3938"/>
                  <a:pt x="17600" y="3701"/>
                </a:cubicBezTo>
                <a:lnTo>
                  <a:pt x="17600" y="3626"/>
                </a:lnTo>
                <a:cubicBezTo>
                  <a:pt x="17599" y="3595"/>
                  <a:pt x="17575" y="3572"/>
                  <a:pt x="17545" y="3572"/>
                </a:cubicBezTo>
                <a:close/>
                <a:moveTo>
                  <a:pt x="17335" y="5103"/>
                </a:moveTo>
                <a:cubicBezTo>
                  <a:pt x="17311" y="5103"/>
                  <a:pt x="17289" y="5119"/>
                  <a:pt x="17282" y="5143"/>
                </a:cubicBezTo>
                <a:cubicBezTo>
                  <a:pt x="17247" y="5258"/>
                  <a:pt x="17208" y="5373"/>
                  <a:pt x="17166" y="5483"/>
                </a:cubicBezTo>
                <a:cubicBezTo>
                  <a:pt x="17117" y="5608"/>
                  <a:pt x="17063" y="5734"/>
                  <a:pt x="17003" y="5857"/>
                </a:cubicBezTo>
                <a:cubicBezTo>
                  <a:pt x="16989" y="5884"/>
                  <a:pt x="17001" y="5917"/>
                  <a:pt x="17029" y="5931"/>
                </a:cubicBezTo>
                <a:cubicBezTo>
                  <a:pt x="17036" y="5935"/>
                  <a:pt x="17045" y="5937"/>
                  <a:pt x="17052" y="5937"/>
                </a:cubicBezTo>
                <a:cubicBezTo>
                  <a:pt x="17073" y="5937"/>
                  <a:pt x="17093" y="5925"/>
                  <a:pt x="17102" y="5906"/>
                </a:cubicBezTo>
                <a:cubicBezTo>
                  <a:pt x="17163" y="5780"/>
                  <a:pt x="17220" y="5650"/>
                  <a:pt x="17269" y="5522"/>
                </a:cubicBezTo>
                <a:cubicBezTo>
                  <a:pt x="17313" y="5409"/>
                  <a:pt x="17352" y="5293"/>
                  <a:pt x="17388" y="5175"/>
                </a:cubicBezTo>
                <a:cubicBezTo>
                  <a:pt x="17396" y="5145"/>
                  <a:pt x="17380" y="5115"/>
                  <a:pt x="17350" y="5106"/>
                </a:cubicBezTo>
                <a:cubicBezTo>
                  <a:pt x="17345" y="5104"/>
                  <a:pt x="17340" y="5103"/>
                  <a:pt x="17335" y="5103"/>
                </a:cubicBezTo>
                <a:close/>
                <a:moveTo>
                  <a:pt x="16660" y="6494"/>
                </a:moveTo>
                <a:cubicBezTo>
                  <a:pt x="16643" y="6494"/>
                  <a:pt x="16626" y="6503"/>
                  <a:pt x="16614" y="6518"/>
                </a:cubicBezTo>
                <a:cubicBezTo>
                  <a:pt x="16470" y="6726"/>
                  <a:pt x="16307" y="6927"/>
                  <a:pt x="16130" y="7114"/>
                </a:cubicBezTo>
                <a:cubicBezTo>
                  <a:pt x="16110" y="7136"/>
                  <a:pt x="16111" y="7172"/>
                  <a:pt x="16134" y="7192"/>
                </a:cubicBezTo>
                <a:cubicBezTo>
                  <a:pt x="16144" y="7203"/>
                  <a:pt x="16157" y="7208"/>
                  <a:pt x="16171" y="7208"/>
                </a:cubicBezTo>
                <a:cubicBezTo>
                  <a:pt x="16186" y="7208"/>
                  <a:pt x="16201" y="7202"/>
                  <a:pt x="16212" y="7190"/>
                </a:cubicBezTo>
                <a:cubicBezTo>
                  <a:pt x="16391" y="6999"/>
                  <a:pt x="16558" y="6795"/>
                  <a:pt x="16705" y="6581"/>
                </a:cubicBezTo>
                <a:cubicBezTo>
                  <a:pt x="16723" y="6556"/>
                  <a:pt x="16717" y="6522"/>
                  <a:pt x="16691" y="6504"/>
                </a:cubicBezTo>
                <a:cubicBezTo>
                  <a:pt x="16682" y="6497"/>
                  <a:pt x="16671" y="6494"/>
                  <a:pt x="16660" y="6494"/>
                </a:cubicBezTo>
                <a:close/>
                <a:moveTo>
                  <a:pt x="15601" y="7622"/>
                </a:moveTo>
                <a:cubicBezTo>
                  <a:pt x="15588" y="7622"/>
                  <a:pt x="15576" y="7626"/>
                  <a:pt x="15566" y="7634"/>
                </a:cubicBezTo>
                <a:cubicBezTo>
                  <a:pt x="15367" y="7793"/>
                  <a:pt x="15154" y="7941"/>
                  <a:pt x="14934" y="8070"/>
                </a:cubicBezTo>
                <a:cubicBezTo>
                  <a:pt x="14907" y="8085"/>
                  <a:pt x="14899" y="8119"/>
                  <a:pt x="14915" y="8146"/>
                </a:cubicBezTo>
                <a:cubicBezTo>
                  <a:pt x="14924" y="8163"/>
                  <a:pt x="14943" y="8174"/>
                  <a:pt x="14962" y="8174"/>
                </a:cubicBezTo>
                <a:cubicBezTo>
                  <a:pt x="14971" y="8174"/>
                  <a:pt x="14981" y="8171"/>
                  <a:pt x="14990" y="8165"/>
                </a:cubicBezTo>
                <a:cubicBezTo>
                  <a:pt x="15215" y="8033"/>
                  <a:pt x="15432" y="7883"/>
                  <a:pt x="15636" y="7721"/>
                </a:cubicBezTo>
                <a:cubicBezTo>
                  <a:pt x="15659" y="7702"/>
                  <a:pt x="15664" y="7667"/>
                  <a:pt x="15644" y="7643"/>
                </a:cubicBezTo>
                <a:cubicBezTo>
                  <a:pt x="15633" y="7629"/>
                  <a:pt x="15617" y="7622"/>
                  <a:pt x="15601" y="7622"/>
                </a:cubicBezTo>
                <a:close/>
                <a:moveTo>
                  <a:pt x="14268" y="8408"/>
                </a:moveTo>
                <a:cubicBezTo>
                  <a:pt x="14261" y="8408"/>
                  <a:pt x="14254" y="8409"/>
                  <a:pt x="14247" y="8412"/>
                </a:cubicBezTo>
                <a:cubicBezTo>
                  <a:pt x="14009" y="8509"/>
                  <a:pt x="13763" y="8590"/>
                  <a:pt x="13517" y="8650"/>
                </a:cubicBezTo>
                <a:cubicBezTo>
                  <a:pt x="13487" y="8658"/>
                  <a:pt x="13469" y="8688"/>
                  <a:pt x="13477" y="8717"/>
                </a:cubicBezTo>
                <a:cubicBezTo>
                  <a:pt x="13483" y="8743"/>
                  <a:pt x="13506" y="8759"/>
                  <a:pt x="13530" y="8759"/>
                </a:cubicBezTo>
                <a:cubicBezTo>
                  <a:pt x="13534" y="8759"/>
                  <a:pt x="13540" y="8759"/>
                  <a:pt x="13544" y="8758"/>
                </a:cubicBezTo>
                <a:cubicBezTo>
                  <a:pt x="13795" y="8696"/>
                  <a:pt x="14046" y="8614"/>
                  <a:pt x="14289" y="8515"/>
                </a:cubicBezTo>
                <a:cubicBezTo>
                  <a:pt x="14317" y="8503"/>
                  <a:pt x="14330" y="8471"/>
                  <a:pt x="14319" y="8442"/>
                </a:cubicBezTo>
                <a:cubicBezTo>
                  <a:pt x="14310" y="8421"/>
                  <a:pt x="14289" y="8408"/>
                  <a:pt x="14268" y="8408"/>
                </a:cubicBezTo>
                <a:close/>
                <a:moveTo>
                  <a:pt x="12768" y="8775"/>
                </a:moveTo>
                <a:cubicBezTo>
                  <a:pt x="12765" y="8775"/>
                  <a:pt x="12763" y="8775"/>
                  <a:pt x="12761" y="8775"/>
                </a:cubicBezTo>
                <a:lnTo>
                  <a:pt x="12730" y="8777"/>
                </a:lnTo>
                <a:cubicBezTo>
                  <a:pt x="12495" y="8795"/>
                  <a:pt x="12256" y="8800"/>
                  <a:pt x="11989" y="8803"/>
                </a:cubicBezTo>
                <a:cubicBezTo>
                  <a:pt x="11959" y="8803"/>
                  <a:pt x="11934" y="8828"/>
                  <a:pt x="11934" y="8858"/>
                </a:cubicBezTo>
                <a:cubicBezTo>
                  <a:pt x="11934" y="8889"/>
                  <a:pt x="11960" y="8914"/>
                  <a:pt x="11990" y="8914"/>
                </a:cubicBezTo>
                <a:lnTo>
                  <a:pt x="11991" y="8913"/>
                </a:lnTo>
                <a:cubicBezTo>
                  <a:pt x="12259" y="8911"/>
                  <a:pt x="12500" y="8907"/>
                  <a:pt x="12739" y="8888"/>
                </a:cubicBezTo>
                <a:lnTo>
                  <a:pt x="12771" y="8885"/>
                </a:lnTo>
                <a:cubicBezTo>
                  <a:pt x="12801" y="8883"/>
                  <a:pt x="12823" y="8856"/>
                  <a:pt x="12821" y="8825"/>
                </a:cubicBezTo>
                <a:cubicBezTo>
                  <a:pt x="12818" y="8797"/>
                  <a:pt x="12793" y="8775"/>
                  <a:pt x="12768" y="8775"/>
                </a:cubicBezTo>
                <a:close/>
                <a:moveTo>
                  <a:pt x="11216" y="8825"/>
                </a:moveTo>
                <a:cubicBezTo>
                  <a:pt x="11214" y="8825"/>
                  <a:pt x="11212" y="8825"/>
                  <a:pt x="11210" y="8825"/>
                </a:cubicBezTo>
                <a:cubicBezTo>
                  <a:pt x="10905" y="8847"/>
                  <a:pt x="10659" y="8886"/>
                  <a:pt x="10434" y="8951"/>
                </a:cubicBezTo>
                <a:cubicBezTo>
                  <a:pt x="10404" y="8960"/>
                  <a:pt x="10387" y="8991"/>
                  <a:pt x="10396" y="9020"/>
                </a:cubicBezTo>
                <a:cubicBezTo>
                  <a:pt x="10403" y="9044"/>
                  <a:pt x="10426" y="9060"/>
                  <a:pt x="10449" y="9060"/>
                </a:cubicBezTo>
                <a:cubicBezTo>
                  <a:pt x="10455" y="9060"/>
                  <a:pt x="10460" y="9059"/>
                  <a:pt x="10464" y="9058"/>
                </a:cubicBezTo>
                <a:cubicBezTo>
                  <a:pt x="10682" y="8995"/>
                  <a:pt x="10921" y="8957"/>
                  <a:pt x="11217" y="8935"/>
                </a:cubicBezTo>
                <a:cubicBezTo>
                  <a:pt x="11248" y="8933"/>
                  <a:pt x="11271" y="8908"/>
                  <a:pt x="11269" y="8877"/>
                </a:cubicBezTo>
                <a:cubicBezTo>
                  <a:pt x="11267" y="8848"/>
                  <a:pt x="11246" y="8825"/>
                  <a:pt x="11216" y="8825"/>
                </a:cubicBezTo>
                <a:close/>
                <a:moveTo>
                  <a:pt x="9755" y="9286"/>
                </a:moveTo>
                <a:cubicBezTo>
                  <a:pt x="9743" y="9286"/>
                  <a:pt x="9732" y="9289"/>
                  <a:pt x="9722" y="9296"/>
                </a:cubicBezTo>
                <a:cubicBezTo>
                  <a:pt x="9512" y="9452"/>
                  <a:pt x="9336" y="9642"/>
                  <a:pt x="9184" y="9877"/>
                </a:cubicBezTo>
                <a:cubicBezTo>
                  <a:pt x="9167" y="9902"/>
                  <a:pt x="9175" y="9936"/>
                  <a:pt x="9200" y="9952"/>
                </a:cubicBezTo>
                <a:cubicBezTo>
                  <a:pt x="9210" y="9959"/>
                  <a:pt x="9221" y="9962"/>
                  <a:pt x="9230" y="9962"/>
                </a:cubicBezTo>
                <a:cubicBezTo>
                  <a:pt x="9248" y="9962"/>
                  <a:pt x="9267" y="9952"/>
                  <a:pt x="9277" y="9936"/>
                </a:cubicBezTo>
                <a:cubicBezTo>
                  <a:pt x="9423" y="9713"/>
                  <a:pt x="9589" y="9533"/>
                  <a:pt x="9788" y="9386"/>
                </a:cubicBezTo>
                <a:cubicBezTo>
                  <a:pt x="9813" y="9367"/>
                  <a:pt x="9818" y="9333"/>
                  <a:pt x="9800" y="9308"/>
                </a:cubicBezTo>
                <a:cubicBezTo>
                  <a:pt x="9789" y="9294"/>
                  <a:pt x="9772" y="9286"/>
                  <a:pt x="9755" y="9286"/>
                </a:cubicBezTo>
                <a:close/>
                <a:moveTo>
                  <a:pt x="8896" y="10549"/>
                </a:moveTo>
                <a:cubicBezTo>
                  <a:pt x="8873" y="10549"/>
                  <a:pt x="8851" y="10563"/>
                  <a:pt x="8844" y="10586"/>
                </a:cubicBezTo>
                <a:cubicBezTo>
                  <a:pt x="8769" y="10795"/>
                  <a:pt x="8699" y="11034"/>
                  <a:pt x="8626" y="11337"/>
                </a:cubicBezTo>
                <a:cubicBezTo>
                  <a:pt x="8619" y="11367"/>
                  <a:pt x="8637" y="11397"/>
                  <a:pt x="8667" y="11404"/>
                </a:cubicBezTo>
                <a:cubicBezTo>
                  <a:pt x="8672" y="11405"/>
                  <a:pt x="8676" y="11405"/>
                  <a:pt x="8680" y="11405"/>
                </a:cubicBezTo>
                <a:cubicBezTo>
                  <a:pt x="8705" y="11405"/>
                  <a:pt x="8728" y="11388"/>
                  <a:pt x="8734" y="11363"/>
                </a:cubicBezTo>
                <a:cubicBezTo>
                  <a:pt x="8806" y="11063"/>
                  <a:pt x="8875" y="10828"/>
                  <a:pt x="8948" y="10623"/>
                </a:cubicBezTo>
                <a:cubicBezTo>
                  <a:pt x="8958" y="10594"/>
                  <a:pt x="8943" y="10562"/>
                  <a:pt x="8914" y="10552"/>
                </a:cubicBezTo>
                <a:cubicBezTo>
                  <a:pt x="8908" y="10550"/>
                  <a:pt x="8902" y="10549"/>
                  <a:pt x="8896" y="10549"/>
                </a:cubicBezTo>
                <a:close/>
                <a:moveTo>
                  <a:pt x="8508" y="12051"/>
                </a:moveTo>
                <a:cubicBezTo>
                  <a:pt x="8483" y="12051"/>
                  <a:pt x="8459" y="12069"/>
                  <a:pt x="8454" y="12095"/>
                </a:cubicBezTo>
                <a:cubicBezTo>
                  <a:pt x="8402" y="12320"/>
                  <a:pt x="8339" y="12585"/>
                  <a:pt x="8260" y="12842"/>
                </a:cubicBezTo>
                <a:cubicBezTo>
                  <a:pt x="8252" y="12872"/>
                  <a:pt x="8268" y="12903"/>
                  <a:pt x="8298" y="12912"/>
                </a:cubicBezTo>
                <a:cubicBezTo>
                  <a:pt x="8303" y="12914"/>
                  <a:pt x="8308" y="12915"/>
                  <a:pt x="8314" y="12915"/>
                </a:cubicBezTo>
                <a:cubicBezTo>
                  <a:pt x="8337" y="12915"/>
                  <a:pt x="8360" y="12899"/>
                  <a:pt x="8367" y="12875"/>
                </a:cubicBezTo>
                <a:cubicBezTo>
                  <a:pt x="8446" y="12615"/>
                  <a:pt x="8510" y="12346"/>
                  <a:pt x="8562" y="12120"/>
                </a:cubicBezTo>
                <a:cubicBezTo>
                  <a:pt x="8569" y="12090"/>
                  <a:pt x="8550" y="12060"/>
                  <a:pt x="8520" y="12053"/>
                </a:cubicBezTo>
                <a:cubicBezTo>
                  <a:pt x="8516" y="12052"/>
                  <a:pt x="8512" y="12051"/>
                  <a:pt x="8508" y="12051"/>
                </a:cubicBezTo>
                <a:close/>
                <a:moveTo>
                  <a:pt x="62" y="13056"/>
                </a:moveTo>
                <a:cubicBezTo>
                  <a:pt x="56" y="13056"/>
                  <a:pt x="50" y="13057"/>
                  <a:pt x="44" y="13059"/>
                </a:cubicBezTo>
                <a:cubicBezTo>
                  <a:pt x="16" y="13070"/>
                  <a:pt x="0" y="13102"/>
                  <a:pt x="11" y="13131"/>
                </a:cubicBezTo>
                <a:cubicBezTo>
                  <a:pt x="98" y="13374"/>
                  <a:pt x="211" y="13613"/>
                  <a:pt x="346" y="13841"/>
                </a:cubicBezTo>
                <a:cubicBezTo>
                  <a:pt x="356" y="13858"/>
                  <a:pt x="375" y="13868"/>
                  <a:pt x="393" y="13868"/>
                </a:cubicBezTo>
                <a:cubicBezTo>
                  <a:pt x="403" y="13868"/>
                  <a:pt x="414" y="13866"/>
                  <a:pt x="422" y="13860"/>
                </a:cubicBezTo>
                <a:cubicBezTo>
                  <a:pt x="448" y="13844"/>
                  <a:pt x="458" y="13810"/>
                  <a:pt x="442" y="13784"/>
                </a:cubicBezTo>
                <a:cubicBezTo>
                  <a:pt x="310" y="13562"/>
                  <a:pt x="200" y="13330"/>
                  <a:pt x="116" y="13093"/>
                </a:cubicBezTo>
                <a:cubicBezTo>
                  <a:pt x="107" y="13070"/>
                  <a:pt x="86" y="13056"/>
                  <a:pt x="62" y="13056"/>
                </a:cubicBezTo>
                <a:close/>
                <a:moveTo>
                  <a:pt x="8029" y="13524"/>
                </a:moveTo>
                <a:cubicBezTo>
                  <a:pt x="8008" y="13524"/>
                  <a:pt x="7989" y="13535"/>
                  <a:pt x="7979" y="13555"/>
                </a:cubicBezTo>
                <a:cubicBezTo>
                  <a:pt x="7865" y="13779"/>
                  <a:pt x="7727" y="13996"/>
                  <a:pt x="7570" y="14201"/>
                </a:cubicBezTo>
                <a:cubicBezTo>
                  <a:pt x="7551" y="14225"/>
                  <a:pt x="7556" y="14260"/>
                  <a:pt x="7580" y="14278"/>
                </a:cubicBezTo>
                <a:cubicBezTo>
                  <a:pt x="7590" y="14286"/>
                  <a:pt x="7602" y="14290"/>
                  <a:pt x="7614" y="14290"/>
                </a:cubicBezTo>
                <a:cubicBezTo>
                  <a:pt x="7631" y="14290"/>
                  <a:pt x="7647" y="14282"/>
                  <a:pt x="7658" y="14268"/>
                </a:cubicBezTo>
                <a:cubicBezTo>
                  <a:pt x="7819" y="14058"/>
                  <a:pt x="7961" y="13836"/>
                  <a:pt x="8079" y="13605"/>
                </a:cubicBezTo>
                <a:cubicBezTo>
                  <a:pt x="8093" y="13577"/>
                  <a:pt x="8081" y="13544"/>
                  <a:pt x="8054" y="13530"/>
                </a:cubicBezTo>
                <a:cubicBezTo>
                  <a:pt x="8046" y="13526"/>
                  <a:pt x="8037" y="13524"/>
                  <a:pt x="8029" y="13524"/>
                </a:cubicBezTo>
                <a:close/>
                <a:moveTo>
                  <a:pt x="849" y="14384"/>
                </a:moveTo>
                <a:cubicBezTo>
                  <a:pt x="836" y="14384"/>
                  <a:pt x="823" y="14388"/>
                  <a:pt x="812" y="14398"/>
                </a:cubicBezTo>
                <a:cubicBezTo>
                  <a:pt x="790" y="14418"/>
                  <a:pt x="788" y="14453"/>
                  <a:pt x="807" y="14477"/>
                </a:cubicBezTo>
                <a:cubicBezTo>
                  <a:pt x="978" y="14672"/>
                  <a:pt x="1169" y="14855"/>
                  <a:pt x="1373" y="15020"/>
                </a:cubicBezTo>
                <a:cubicBezTo>
                  <a:pt x="1383" y="15029"/>
                  <a:pt x="1396" y="15033"/>
                  <a:pt x="1407" y="15033"/>
                </a:cubicBezTo>
                <a:cubicBezTo>
                  <a:pt x="1423" y="15033"/>
                  <a:pt x="1439" y="15026"/>
                  <a:pt x="1451" y="15012"/>
                </a:cubicBezTo>
                <a:cubicBezTo>
                  <a:pt x="1470" y="14988"/>
                  <a:pt x="1466" y="14953"/>
                  <a:pt x="1443" y="14934"/>
                </a:cubicBezTo>
                <a:cubicBezTo>
                  <a:pt x="1244" y="14773"/>
                  <a:pt x="1058" y="14594"/>
                  <a:pt x="891" y="14403"/>
                </a:cubicBezTo>
                <a:cubicBezTo>
                  <a:pt x="880" y="14391"/>
                  <a:pt x="864" y="14384"/>
                  <a:pt x="849" y="14384"/>
                </a:cubicBezTo>
                <a:close/>
                <a:moveTo>
                  <a:pt x="7088" y="14749"/>
                </a:moveTo>
                <a:cubicBezTo>
                  <a:pt x="7075" y="14749"/>
                  <a:pt x="7062" y="14753"/>
                  <a:pt x="7051" y="14763"/>
                </a:cubicBezTo>
                <a:cubicBezTo>
                  <a:pt x="6863" y="14934"/>
                  <a:pt x="6659" y="15091"/>
                  <a:pt x="6443" y="15229"/>
                </a:cubicBezTo>
                <a:cubicBezTo>
                  <a:pt x="6416" y="15245"/>
                  <a:pt x="6409" y="15280"/>
                  <a:pt x="6426" y="15306"/>
                </a:cubicBezTo>
                <a:cubicBezTo>
                  <a:pt x="6437" y="15322"/>
                  <a:pt x="6454" y="15331"/>
                  <a:pt x="6472" y="15331"/>
                </a:cubicBezTo>
                <a:cubicBezTo>
                  <a:pt x="6483" y="15331"/>
                  <a:pt x="6493" y="15328"/>
                  <a:pt x="6502" y="15323"/>
                </a:cubicBezTo>
                <a:cubicBezTo>
                  <a:pt x="6723" y="15181"/>
                  <a:pt x="6933" y="15020"/>
                  <a:pt x="7126" y="14845"/>
                </a:cubicBezTo>
                <a:cubicBezTo>
                  <a:pt x="7148" y="14825"/>
                  <a:pt x="7150" y="14790"/>
                  <a:pt x="7129" y="14767"/>
                </a:cubicBezTo>
                <a:cubicBezTo>
                  <a:pt x="7118" y="14755"/>
                  <a:pt x="7103" y="14749"/>
                  <a:pt x="7088" y="14749"/>
                </a:cubicBezTo>
                <a:close/>
                <a:moveTo>
                  <a:pt x="2049" y="15357"/>
                </a:moveTo>
                <a:cubicBezTo>
                  <a:pt x="2030" y="15357"/>
                  <a:pt x="2011" y="15368"/>
                  <a:pt x="2001" y="15386"/>
                </a:cubicBezTo>
                <a:cubicBezTo>
                  <a:pt x="1986" y="15412"/>
                  <a:pt x="1996" y="15447"/>
                  <a:pt x="2023" y="15462"/>
                </a:cubicBezTo>
                <a:cubicBezTo>
                  <a:pt x="2251" y="15590"/>
                  <a:pt x="2492" y="15699"/>
                  <a:pt x="2737" y="15785"/>
                </a:cubicBezTo>
                <a:cubicBezTo>
                  <a:pt x="2743" y="15787"/>
                  <a:pt x="2749" y="15788"/>
                  <a:pt x="2755" y="15788"/>
                </a:cubicBezTo>
                <a:cubicBezTo>
                  <a:pt x="2778" y="15788"/>
                  <a:pt x="2799" y="15775"/>
                  <a:pt x="2808" y="15752"/>
                </a:cubicBezTo>
                <a:cubicBezTo>
                  <a:pt x="2817" y="15723"/>
                  <a:pt x="2802" y="15691"/>
                  <a:pt x="2774" y="15682"/>
                </a:cubicBezTo>
                <a:cubicBezTo>
                  <a:pt x="2535" y="15597"/>
                  <a:pt x="2300" y="15490"/>
                  <a:pt x="2076" y="15364"/>
                </a:cubicBezTo>
                <a:cubicBezTo>
                  <a:pt x="2067" y="15360"/>
                  <a:pt x="2058" y="15357"/>
                  <a:pt x="2049" y="15357"/>
                </a:cubicBezTo>
                <a:close/>
                <a:moveTo>
                  <a:pt x="5786" y="15581"/>
                </a:moveTo>
                <a:cubicBezTo>
                  <a:pt x="5779" y="15581"/>
                  <a:pt x="5772" y="15583"/>
                  <a:pt x="5765" y="15586"/>
                </a:cubicBezTo>
                <a:cubicBezTo>
                  <a:pt x="5528" y="15685"/>
                  <a:pt x="5283" y="15764"/>
                  <a:pt x="5036" y="15819"/>
                </a:cubicBezTo>
                <a:cubicBezTo>
                  <a:pt x="5006" y="15827"/>
                  <a:pt x="4987" y="15857"/>
                  <a:pt x="4995" y="15886"/>
                </a:cubicBezTo>
                <a:cubicBezTo>
                  <a:pt x="5000" y="15912"/>
                  <a:pt x="5023" y="15929"/>
                  <a:pt x="5048" y="15929"/>
                </a:cubicBezTo>
                <a:cubicBezTo>
                  <a:pt x="5052" y="15929"/>
                  <a:pt x="5057" y="15929"/>
                  <a:pt x="5061" y="15928"/>
                </a:cubicBezTo>
                <a:cubicBezTo>
                  <a:pt x="5314" y="15871"/>
                  <a:pt x="5565" y="15790"/>
                  <a:pt x="5808" y="15688"/>
                </a:cubicBezTo>
                <a:cubicBezTo>
                  <a:pt x="5836" y="15675"/>
                  <a:pt x="5849" y="15643"/>
                  <a:pt x="5837" y="15615"/>
                </a:cubicBezTo>
                <a:cubicBezTo>
                  <a:pt x="5829" y="15594"/>
                  <a:pt x="5808" y="15581"/>
                  <a:pt x="5786" y="15581"/>
                </a:cubicBezTo>
                <a:close/>
                <a:moveTo>
                  <a:pt x="3506" y="15870"/>
                </a:moveTo>
                <a:cubicBezTo>
                  <a:pt x="3479" y="15870"/>
                  <a:pt x="3456" y="15890"/>
                  <a:pt x="3451" y="15917"/>
                </a:cubicBezTo>
                <a:cubicBezTo>
                  <a:pt x="3447" y="15947"/>
                  <a:pt x="3467" y="15975"/>
                  <a:pt x="3498" y="15980"/>
                </a:cubicBezTo>
                <a:cubicBezTo>
                  <a:pt x="3701" y="16013"/>
                  <a:pt x="3907" y="16030"/>
                  <a:pt x="4110" y="16032"/>
                </a:cubicBezTo>
                <a:lnTo>
                  <a:pt x="4143" y="16032"/>
                </a:lnTo>
                <a:cubicBezTo>
                  <a:pt x="4189" y="16032"/>
                  <a:pt x="4236" y="16031"/>
                  <a:pt x="4281" y="16030"/>
                </a:cubicBezTo>
                <a:cubicBezTo>
                  <a:pt x="4312" y="16029"/>
                  <a:pt x="4337" y="16003"/>
                  <a:pt x="4335" y="15972"/>
                </a:cubicBezTo>
                <a:cubicBezTo>
                  <a:pt x="4334" y="15943"/>
                  <a:pt x="4314" y="15919"/>
                  <a:pt x="4282" y="15919"/>
                </a:cubicBezTo>
                <a:cubicBezTo>
                  <a:pt x="4281" y="15919"/>
                  <a:pt x="4279" y="15919"/>
                  <a:pt x="4278" y="15919"/>
                </a:cubicBezTo>
                <a:cubicBezTo>
                  <a:pt x="4233" y="15920"/>
                  <a:pt x="4188" y="15921"/>
                  <a:pt x="4143" y="15921"/>
                </a:cubicBezTo>
                <a:lnTo>
                  <a:pt x="4110" y="15921"/>
                </a:lnTo>
                <a:cubicBezTo>
                  <a:pt x="3913" y="15919"/>
                  <a:pt x="3713" y="15903"/>
                  <a:pt x="3515" y="15871"/>
                </a:cubicBezTo>
                <a:cubicBezTo>
                  <a:pt x="3512" y="15870"/>
                  <a:pt x="3509" y="15870"/>
                  <a:pt x="3506" y="1587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6405547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361"/>
        <p:cNvGrpSpPr/>
        <p:nvPr/>
      </p:nvGrpSpPr>
      <p:grpSpPr>
        <a:xfrm>
          <a:off x="0" y="0"/>
          <a:ext cx="0" cy="0"/>
          <a:chOff x="0" y="0"/>
          <a:chExt cx="0" cy="0"/>
        </a:xfrm>
      </p:grpSpPr>
      <p:sp>
        <p:nvSpPr>
          <p:cNvPr id="362" name="Google Shape;362;p15"/>
          <p:cNvSpPr/>
          <p:nvPr/>
        </p:nvSpPr>
        <p:spPr>
          <a:xfrm rot="10800000">
            <a:off x="-626676" y="-648334"/>
            <a:ext cx="5607907" cy="3055372"/>
          </a:xfrm>
          <a:custGeom>
            <a:avLst/>
            <a:gdLst/>
            <a:ahLst/>
            <a:cxnLst/>
            <a:rect l="l" t="t" r="r" b="b"/>
            <a:pathLst>
              <a:path w="26175" h="14261" extrusionOk="0">
                <a:moveTo>
                  <a:pt x="21312" y="0"/>
                </a:moveTo>
                <a:cubicBezTo>
                  <a:pt x="20977" y="0"/>
                  <a:pt x="20642" y="41"/>
                  <a:pt x="20313" y="99"/>
                </a:cubicBezTo>
                <a:cubicBezTo>
                  <a:pt x="19331" y="273"/>
                  <a:pt x="18260" y="586"/>
                  <a:pt x="17702" y="1484"/>
                </a:cubicBezTo>
                <a:cubicBezTo>
                  <a:pt x="17428" y="1925"/>
                  <a:pt x="17287" y="2436"/>
                  <a:pt x="16990" y="2864"/>
                </a:cubicBezTo>
                <a:cubicBezTo>
                  <a:pt x="16710" y="3266"/>
                  <a:pt x="16282" y="3522"/>
                  <a:pt x="15821" y="3664"/>
                </a:cubicBezTo>
                <a:cubicBezTo>
                  <a:pt x="15261" y="3837"/>
                  <a:pt x="14685" y="3858"/>
                  <a:pt x="14107" y="3858"/>
                </a:cubicBezTo>
                <a:cubicBezTo>
                  <a:pt x="13914" y="3858"/>
                  <a:pt x="13720" y="3856"/>
                  <a:pt x="13527" y="3856"/>
                </a:cubicBezTo>
                <a:cubicBezTo>
                  <a:pt x="13273" y="3856"/>
                  <a:pt x="13019" y="3860"/>
                  <a:pt x="12766" y="3880"/>
                </a:cubicBezTo>
                <a:cubicBezTo>
                  <a:pt x="12240" y="3921"/>
                  <a:pt x="11711" y="4025"/>
                  <a:pt x="11246" y="4285"/>
                </a:cubicBezTo>
                <a:cubicBezTo>
                  <a:pt x="10777" y="4547"/>
                  <a:pt x="10423" y="4956"/>
                  <a:pt x="10107" y="5381"/>
                </a:cubicBezTo>
                <a:cubicBezTo>
                  <a:pt x="9484" y="6224"/>
                  <a:pt x="8906" y="7121"/>
                  <a:pt x="8012" y="7708"/>
                </a:cubicBezTo>
                <a:cubicBezTo>
                  <a:pt x="7566" y="8003"/>
                  <a:pt x="7065" y="8190"/>
                  <a:pt x="6530" y="8231"/>
                </a:cubicBezTo>
                <a:cubicBezTo>
                  <a:pt x="6418" y="8239"/>
                  <a:pt x="6306" y="8243"/>
                  <a:pt x="6194" y="8243"/>
                </a:cubicBezTo>
                <a:cubicBezTo>
                  <a:pt x="5684" y="8243"/>
                  <a:pt x="5174" y="8166"/>
                  <a:pt x="4666" y="8122"/>
                </a:cubicBezTo>
                <a:cubicBezTo>
                  <a:pt x="4112" y="8075"/>
                  <a:pt x="3557" y="8052"/>
                  <a:pt x="3001" y="8052"/>
                </a:cubicBezTo>
                <a:cubicBezTo>
                  <a:pt x="2916" y="8052"/>
                  <a:pt x="2830" y="8052"/>
                  <a:pt x="2744" y="8054"/>
                </a:cubicBezTo>
                <a:cubicBezTo>
                  <a:pt x="2475" y="8057"/>
                  <a:pt x="2183" y="8043"/>
                  <a:pt x="1931" y="8148"/>
                </a:cubicBezTo>
                <a:cubicBezTo>
                  <a:pt x="1700" y="8244"/>
                  <a:pt x="1557" y="8443"/>
                  <a:pt x="1448" y="8660"/>
                </a:cubicBezTo>
                <a:cubicBezTo>
                  <a:pt x="1157" y="9242"/>
                  <a:pt x="895" y="9837"/>
                  <a:pt x="618" y="10425"/>
                </a:cubicBezTo>
                <a:cubicBezTo>
                  <a:pt x="483" y="10711"/>
                  <a:pt x="344" y="10996"/>
                  <a:pt x="215" y="11284"/>
                </a:cubicBezTo>
                <a:cubicBezTo>
                  <a:pt x="103" y="11537"/>
                  <a:pt x="1" y="11806"/>
                  <a:pt x="9" y="12087"/>
                </a:cubicBezTo>
                <a:cubicBezTo>
                  <a:pt x="26" y="12628"/>
                  <a:pt x="464" y="12993"/>
                  <a:pt x="898" y="13242"/>
                </a:cubicBezTo>
                <a:cubicBezTo>
                  <a:pt x="1355" y="13506"/>
                  <a:pt x="1863" y="13671"/>
                  <a:pt x="2379" y="13769"/>
                </a:cubicBezTo>
                <a:cubicBezTo>
                  <a:pt x="3456" y="13974"/>
                  <a:pt x="4560" y="13920"/>
                  <a:pt x="5650" y="13980"/>
                </a:cubicBezTo>
                <a:cubicBezTo>
                  <a:pt x="6939" y="14051"/>
                  <a:pt x="8222" y="14239"/>
                  <a:pt x="9514" y="14259"/>
                </a:cubicBezTo>
                <a:cubicBezTo>
                  <a:pt x="9569" y="14260"/>
                  <a:pt x="9623" y="14261"/>
                  <a:pt x="9677" y="14261"/>
                </a:cubicBezTo>
                <a:cubicBezTo>
                  <a:pt x="10875" y="14261"/>
                  <a:pt x="12038" y="14052"/>
                  <a:pt x="13207" y="13797"/>
                </a:cubicBezTo>
                <a:cubicBezTo>
                  <a:pt x="13817" y="13663"/>
                  <a:pt x="14426" y="13526"/>
                  <a:pt x="15041" y="13424"/>
                </a:cubicBezTo>
                <a:cubicBezTo>
                  <a:pt x="15675" y="13317"/>
                  <a:pt x="16315" y="13253"/>
                  <a:pt x="16956" y="13206"/>
                </a:cubicBezTo>
                <a:cubicBezTo>
                  <a:pt x="18228" y="13113"/>
                  <a:pt x="19506" y="13085"/>
                  <a:pt x="20774" y="12938"/>
                </a:cubicBezTo>
                <a:cubicBezTo>
                  <a:pt x="21322" y="12875"/>
                  <a:pt x="21864" y="12773"/>
                  <a:pt x="22412" y="12707"/>
                </a:cubicBezTo>
                <a:cubicBezTo>
                  <a:pt x="22674" y="12676"/>
                  <a:pt x="22942" y="12652"/>
                  <a:pt x="23208" y="12652"/>
                </a:cubicBezTo>
                <a:cubicBezTo>
                  <a:pt x="23451" y="12652"/>
                  <a:pt x="23692" y="12672"/>
                  <a:pt x="23928" y="12724"/>
                </a:cubicBezTo>
                <a:cubicBezTo>
                  <a:pt x="24162" y="12777"/>
                  <a:pt x="24387" y="12861"/>
                  <a:pt x="24591" y="12989"/>
                </a:cubicBezTo>
                <a:cubicBezTo>
                  <a:pt x="24696" y="13055"/>
                  <a:pt x="24788" y="13167"/>
                  <a:pt x="24915" y="13170"/>
                </a:cubicBezTo>
                <a:cubicBezTo>
                  <a:pt x="24918" y="13170"/>
                  <a:pt x="24920" y="13170"/>
                  <a:pt x="24923" y="13170"/>
                </a:cubicBezTo>
                <a:cubicBezTo>
                  <a:pt x="25030" y="13170"/>
                  <a:pt x="25141" y="13147"/>
                  <a:pt x="25241" y="13108"/>
                </a:cubicBezTo>
                <a:cubicBezTo>
                  <a:pt x="25716" y="12928"/>
                  <a:pt x="25988" y="12456"/>
                  <a:pt x="26075" y="11977"/>
                </a:cubicBezTo>
                <a:cubicBezTo>
                  <a:pt x="26127" y="11687"/>
                  <a:pt x="26128" y="11393"/>
                  <a:pt x="26127" y="11099"/>
                </a:cubicBezTo>
                <a:cubicBezTo>
                  <a:pt x="26126" y="10779"/>
                  <a:pt x="26124" y="10457"/>
                  <a:pt x="26123" y="10135"/>
                </a:cubicBezTo>
                <a:cubicBezTo>
                  <a:pt x="26121" y="9483"/>
                  <a:pt x="26118" y="8831"/>
                  <a:pt x="26116" y="8179"/>
                </a:cubicBezTo>
                <a:cubicBezTo>
                  <a:pt x="26112" y="6939"/>
                  <a:pt x="26107" y="5700"/>
                  <a:pt x="26102" y="4459"/>
                </a:cubicBezTo>
                <a:lnTo>
                  <a:pt x="26102" y="4459"/>
                </a:lnTo>
                <a:cubicBezTo>
                  <a:pt x="26105" y="4461"/>
                  <a:pt x="26107" y="4462"/>
                  <a:pt x="26109" y="4462"/>
                </a:cubicBezTo>
                <a:cubicBezTo>
                  <a:pt x="26174" y="4462"/>
                  <a:pt x="26046" y="3375"/>
                  <a:pt x="25375" y="3280"/>
                </a:cubicBezTo>
                <a:cubicBezTo>
                  <a:pt x="24338" y="3135"/>
                  <a:pt x="24244" y="1492"/>
                  <a:pt x="23438" y="803"/>
                </a:cubicBezTo>
                <a:cubicBezTo>
                  <a:pt x="23048" y="470"/>
                  <a:pt x="22597" y="206"/>
                  <a:pt x="22095" y="87"/>
                </a:cubicBezTo>
                <a:cubicBezTo>
                  <a:pt x="21837" y="25"/>
                  <a:pt x="21575" y="0"/>
                  <a:pt x="21312" y="0"/>
                </a:cubicBezTo>
                <a:close/>
              </a:path>
            </a:pathLst>
          </a:custGeom>
          <a:solidFill>
            <a:srgbClr val="FFE652">
              <a:alpha val="5028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3" name="Google Shape;363;p15"/>
          <p:cNvSpPr/>
          <p:nvPr/>
        </p:nvSpPr>
        <p:spPr>
          <a:xfrm rot="10800000">
            <a:off x="9733736" y="-553640"/>
            <a:ext cx="2786277" cy="2794848"/>
          </a:xfrm>
          <a:custGeom>
            <a:avLst/>
            <a:gdLst/>
            <a:ahLst/>
            <a:cxnLst/>
            <a:rect l="l" t="t" r="r" b="b"/>
            <a:pathLst>
              <a:path w="13005" h="13045" extrusionOk="0">
                <a:moveTo>
                  <a:pt x="1922" y="1"/>
                </a:moveTo>
                <a:cubicBezTo>
                  <a:pt x="1849" y="1"/>
                  <a:pt x="1776" y="4"/>
                  <a:pt x="1703" y="11"/>
                </a:cubicBezTo>
                <a:cubicBezTo>
                  <a:pt x="1260" y="54"/>
                  <a:pt x="818" y="227"/>
                  <a:pt x="503" y="551"/>
                </a:cubicBezTo>
                <a:cubicBezTo>
                  <a:pt x="150" y="913"/>
                  <a:pt x="38" y="1411"/>
                  <a:pt x="20" y="1903"/>
                </a:cubicBezTo>
                <a:cubicBezTo>
                  <a:pt x="0" y="2484"/>
                  <a:pt x="46" y="3073"/>
                  <a:pt x="66" y="3654"/>
                </a:cubicBezTo>
                <a:cubicBezTo>
                  <a:pt x="86" y="4273"/>
                  <a:pt x="107" y="4891"/>
                  <a:pt x="127" y="5509"/>
                </a:cubicBezTo>
                <a:lnTo>
                  <a:pt x="374" y="12928"/>
                </a:lnTo>
                <a:cubicBezTo>
                  <a:pt x="376" y="12996"/>
                  <a:pt x="429" y="13044"/>
                  <a:pt x="492" y="13044"/>
                </a:cubicBezTo>
                <a:cubicBezTo>
                  <a:pt x="501" y="13044"/>
                  <a:pt x="511" y="13043"/>
                  <a:pt x="520" y="13041"/>
                </a:cubicBezTo>
                <a:cubicBezTo>
                  <a:pt x="1437" y="12830"/>
                  <a:pt x="2365" y="12670"/>
                  <a:pt x="3299" y="12564"/>
                </a:cubicBezTo>
                <a:cubicBezTo>
                  <a:pt x="4235" y="12458"/>
                  <a:pt x="5175" y="12406"/>
                  <a:pt x="6116" y="12406"/>
                </a:cubicBezTo>
                <a:cubicBezTo>
                  <a:pt x="6835" y="12406"/>
                  <a:pt x="7554" y="12436"/>
                  <a:pt x="8271" y="12496"/>
                </a:cubicBezTo>
                <a:cubicBezTo>
                  <a:pt x="8728" y="12533"/>
                  <a:pt x="9209" y="12577"/>
                  <a:pt x="9687" y="12577"/>
                </a:cubicBezTo>
                <a:cubicBezTo>
                  <a:pt x="10492" y="12577"/>
                  <a:pt x="11288" y="12454"/>
                  <a:pt x="11947" y="11977"/>
                </a:cubicBezTo>
                <a:lnTo>
                  <a:pt x="11947" y="11977"/>
                </a:lnTo>
                <a:cubicBezTo>
                  <a:pt x="11945" y="11988"/>
                  <a:pt x="11948" y="11993"/>
                  <a:pt x="11955" y="11993"/>
                </a:cubicBezTo>
                <a:cubicBezTo>
                  <a:pt x="12017" y="11993"/>
                  <a:pt x="12409" y="11534"/>
                  <a:pt x="12496" y="11300"/>
                </a:cubicBezTo>
                <a:cubicBezTo>
                  <a:pt x="12866" y="10319"/>
                  <a:pt x="13005" y="9208"/>
                  <a:pt x="12677" y="8195"/>
                </a:cubicBezTo>
                <a:cubicBezTo>
                  <a:pt x="12404" y="7349"/>
                  <a:pt x="11818" y="6569"/>
                  <a:pt x="11000" y="6188"/>
                </a:cubicBezTo>
                <a:cubicBezTo>
                  <a:pt x="10082" y="5759"/>
                  <a:pt x="9032" y="5924"/>
                  <a:pt x="8092" y="5581"/>
                </a:cubicBezTo>
                <a:cubicBezTo>
                  <a:pt x="7160" y="5240"/>
                  <a:pt x="6737" y="4324"/>
                  <a:pt x="6316" y="3499"/>
                </a:cubicBezTo>
                <a:cubicBezTo>
                  <a:pt x="5859" y="2602"/>
                  <a:pt x="5271" y="1802"/>
                  <a:pt x="4492" y="1159"/>
                </a:cubicBezTo>
                <a:cubicBezTo>
                  <a:pt x="3786" y="579"/>
                  <a:pt x="2870" y="1"/>
                  <a:pt x="1922" y="1"/>
                </a:cubicBezTo>
                <a:close/>
              </a:path>
            </a:pathLst>
          </a:custGeom>
          <a:solidFill>
            <a:srgbClr val="B2F7EF">
              <a:alpha val="497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4" name="Google Shape;364;p15"/>
          <p:cNvSpPr/>
          <p:nvPr/>
        </p:nvSpPr>
        <p:spPr>
          <a:xfrm rot="10800000">
            <a:off x="7119924" y="5286355"/>
            <a:ext cx="5222477" cy="1845307"/>
          </a:xfrm>
          <a:custGeom>
            <a:avLst/>
            <a:gdLst/>
            <a:ahLst/>
            <a:cxnLst/>
            <a:rect l="l" t="t" r="r" b="b"/>
            <a:pathLst>
              <a:path w="24376" h="8613" extrusionOk="0">
                <a:moveTo>
                  <a:pt x="1748" y="0"/>
                </a:moveTo>
                <a:cubicBezTo>
                  <a:pt x="1709" y="0"/>
                  <a:pt x="1669" y="2"/>
                  <a:pt x="1629" y="7"/>
                </a:cubicBezTo>
                <a:cubicBezTo>
                  <a:pt x="1391" y="38"/>
                  <a:pt x="1250" y="176"/>
                  <a:pt x="1187" y="347"/>
                </a:cubicBezTo>
                <a:cubicBezTo>
                  <a:pt x="1033" y="773"/>
                  <a:pt x="935" y="1218"/>
                  <a:pt x="819" y="1650"/>
                </a:cubicBezTo>
                <a:cubicBezTo>
                  <a:pt x="701" y="2092"/>
                  <a:pt x="590" y="2536"/>
                  <a:pt x="496" y="2983"/>
                </a:cubicBezTo>
                <a:cubicBezTo>
                  <a:pt x="126" y="4733"/>
                  <a:pt x="0" y="6549"/>
                  <a:pt x="659" y="8271"/>
                </a:cubicBezTo>
                <a:cubicBezTo>
                  <a:pt x="678" y="8321"/>
                  <a:pt x="733" y="8346"/>
                  <a:pt x="790" y="8346"/>
                </a:cubicBezTo>
                <a:cubicBezTo>
                  <a:pt x="835" y="8346"/>
                  <a:pt x="881" y="8329"/>
                  <a:pt x="910" y="8296"/>
                </a:cubicBezTo>
                <a:cubicBezTo>
                  <a:pt x="1048" y="8134"/>
                  <a:pt x="1206" y="7983"/>
                  <a:pt x="1385" y="7843"/>
                </a:cubicBezTo>
                <a:cubicBezTo>
                  <a:pt x="2101" y="7284"/>
                  <a:pt x="3087" y="6944"/>
                  <a:pt x="4095" y="6849"/>
                </a:cubicBezTo>
                <a:cubicBezTo>
                  <a:pt x="4314" y="6828"/>
                  <a:pt x="4534" y="6818"/>
                  <a:pt x="4754" y="6818"/>
                </a:cubicBezTo>
                <a:cubicBezTo>
                  <a:pt x="5730" y="6818"/>
                  <a:pt x="6704" y="7012"/>
                  <a:pt x="7586" y="7328"/>
                </a:cubicBezTo>
                <a:cubicBezTo>
                  <a:pt x="8653" y="7708"/>
                  <a:pt x="9622" y="8264"/>
                  <a:pt x="10770" y="8502"/>
                </a:cubicBezTo>
                <a:cubicBezTo>
                  <a:pt x="11110" y="8573"/>
                  <a:pt x="11460" y="8612"/>
                  <a:pt x="11804" y="8612"/>
                </a:cubicBezTo>
                <a:cubicBezTo>
                  <a:pt x="12445" y="8612"/>
                  <a:pt x="13071" y="8476"/>
                  <a:pt x="13597" y="8154"/>
                </a:cubicBezTo>
                <a:cubicBezTo>
                  <a:pt x="14183" y="7795"/>
                  <a:pt x="14557" y="7273"/>
                  <a:pt x="14873" y="6761"/>
                </a:cubicBezTo>
                <a:cubicBezTo>
                  <a:pt x="15208" y="6214"/>
                  <a:pt x="15488" y="5645"/>
                  <a:pt x="15900" y="5129"/>
                </a:cubicBezTo>
                <a:cubicBezTo>
                  <a:pt x="16333" y="4590"/>
                  <a:pt x="16925" y="4168"/>
                  <a:pt x="17743" y="4015"/>
                </a:cubicBezTo>
                <a:cubicBezTo>
                  <a:pt x="18117" y="3945"/>
                  <a:pt x="18497" y="3924"/>
                  <a:pt x="18879" y="3924"/>
                </a:cubicBezTo>
                <a:cubicBezTo>
                  <a:pt x="19431" y="3924"/>
                  <a:pt x="19988" y="3967"/>
                  <a:pt x="20538" y="3967"/>
                </a:cubicBezTo>
                <a:cubicBezTo>
                  <a:pt x="20675" y="3967"/>
                  <a:pt x="20811" y="3964"/>
                  <a:pt x="20947" y="3958"/>
                </a:cubicBezTo>
                <a:cubicBezTo>
                  <a:pt x="21449" y="3933"/>
                  <a:pt x="21952" y="3857"/>
                  <a:pt x="22403" y="3679"/>
                </a:cubicBezTo>
                <a:cubicBezTo>
                  <a:pt x="22808" y="3518"/>
                  <a:pt x="23157" y="3280"/>
                  <a:pt x="23433" y="3003"/>
                </a:cubicBezTo>
                <a:cubicBezTo>
                  <a:pt x="23951" y="2479"/>
                  <a:pt x="24196" y="1807"/>
                  <a:pt x="24066" y="1157"/>
                </a:cubicBezTo>
                <a:lnTo>
                  <a:pt x="24066" y="1157"/>
                </a:lnTo>
                <a:cubicBezTo>
                  <a:pt x="24067" y="1158"/>
                  <a:pt x="24069" y="1158"/>
                  <a:pt x="24071" y="1158"/>
                </a:cubicBezTo>
                <a:cubicBezTo>
                  <a:pt x="24093" y="1158"/>
                  <a:pt x="24117" y="1151"/>
                  <a:pt x="24142" y="1138"/>
                </a:cubicBezTo>
                <a:cubicBezTo>
                  <a:pt x="24292" y="1056"/>
                  <a:pt x="24376" y="935"/>
                  <a:pt x="24372" y="792"/>
                </a:cubicBezTo>
                <a:cubicBezTo>
                  <a:pt x="24363" y="440"/>
                  <a:pt x="23972" y="240"/>
                  <a:pt x="23550" y="217"/>
                </a:cubicBezTo>
                <a:cubicBezTo>
                  <a:pt x="23514" y="215"/>
                  <a:pt x="23478" y="215"/>
                  <a:pt x="23442" y="215"/>
                </a:cubicBezTo>
                <a:cubicBezTo>
                  <a:pt x="23211" y="215"/>
                  <a:pt x="22977" y="252"/>
                  <a:pt x="22750" y="280"/>
                </a:cubicBezTo>
                <a:cubicBezTo>
                  <a:pt x="22445" y="317"/>
                  <a:pt x="22139" y="351"/>
                  <a:pt x="21832" y="383"/>
                </a:cubicBezTo>
                <a:cubicBezTo>
                  <a:pt x="20628" y="507"/>
                  <a:pt x="19418" y="590"/>
                  <a:pt x="18207" y="648"/>
                </a:cubicBezTo>
                <a:cubicBezTo>
                  <a:pt x="15784" y="762"/>
                  <a:pt x="13357" y="774"/>
                  <a:pt x="10932" y="789"/>
                </a:cubicBezTo>
                <a:cubicBezTo>
                  <a:pt x="10568" y="791"/>
                  <a:pt x="10203" y="793"/>
                  <a:pt x="9838" y="793"/>
                </a:cubicBezTo>
                <a:cubicBezTo>
                  <a:pt x="7878" y="793"/>
                  <a:pt x="5909" y="743"/>
                  <a:pt x="3985" y="438"/>
                </a:cubicBezTo>
                <a:cubicBezTo>
                  <a:pt x="3423" y="348"/>
                  <a:pt x="2866" y="237"/>
                  <a:pt x="2318" y="100"/>
                </a:cubicBezTo>
                <a:cubicBezTo>
                  <a:pt x="2134" y="55"/>
                  <a:pt x="1943" y="0"/>
                  <a:pt x="1748" y="0"/>
                </a:cubicBezTo>
                <a:close/>
              </a:path>
            </a:pathLst>
          </a:custGeom>
          <a:solidFill>
            <a:srgbClr val="FFE652">
              <a:alpha val="5028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5" name="Google Shape;365;p15"/>
          <p:cNvSpPr/>
          <p:nvPr/>
        </p:nvSpPr>
        <p:spPr>
          <a:xfrm rot="10800000">
            <a:off x="-1647999" y="3846841"/>
            <a:ext cx="5793659" cy="4074115"/>
          </a:xfrm>
          <a:custGeom>
            <a:avLst/>
            <a:gdLst/>
            <a:ahLst/>
            <a:cxnLst/>
            <a:rect l="l" t="t" r="r" b="b"/>
            <a:pathLst>
              <a:path w="27042" h="19016" extrusionOk="0">
                <a:moveTo>
                  <a:pt x="5311" y="0"/>
                </a:moveTo>
                <a:cubicBezTo>
                  <a:pt x="5179" y="0"/>
                  <a:pt x="5075" y="178"/>
                  <a:pt x="5211" y="262"/>
                </a:cubicBezTo>
                <a:cubicBezTo>
                  <a:pt x="5431" y="399"/>
                  <a:pt x="5652" y="530"/>
                  <a:pt x="5876" y="657"/>
                </a:cubicBezTo>
                <a:cubicBezTo>
                  <a:pt x="3749" y="1565"/>
                  <a:pt x="1452" y="2798"/>
                  <a:pt x="713" y="5101"/>
                </a:cubicBezTo>
                <a:cubicBezTo>
                  <a:pt x="0" y="7321"/>
                  <a:pt x="1219" y="10007"/>
                  <a:pt x="3411" y="10856"/>
                </a:cubicBezTo>
                <a:cubicBezTo>
                  <a:pt x="3728" y="10979"/>
                  <a:pt x="4069" y="11058"/>
                  <a:pt x="4406" y="11058"/>
                </a:cubicBezTo>
                <a:cubicBezTo>
                  <a:pt x="4688" y="11058"/>
                  <a:pt x="4968" y="11003"/>
                  <a:pt x="5229" y="10871"/>
                </a:cubicBezTo>
                <a:cubicBezTo>
                  <a:pt x="5743" y="10614"/>
                  <a:pt x="6086" y="10140"/>
                  <a:pt x="6367" y="9654"/>
                </a:cubicBezTo>
                <a:cubicBezTo>
                  <a:pt x="6660" y="9147"/>
                  <a:pt x="6901" y="8604"/>
                  <a:pt x="7258" y="8138"/>
                </a:cubicBezTo>
                <a:cubicBezTo>
                  <a:pt x="7586" y="7709"/>
                  <a:pt x="8056" y="7408"/>
                  <a:pt x="8567" y="7243"/>
                </a:cubicBezTo>
                <a:cubicBezTo>
                  <a:pt x="8835" y="7156"/>
                  <a:pt x="9122" y="7107"/>
                  <a:pt x="9407" y="7107"/>
                </a:cubicBezTo>
                <a:cubicBezTo>
                  <a:pt x="9658" y="7107"/>
                  <a:pt x="9908" y="7145"/>
                  <a:pt x="10143" y="7227"/>
                </a:cubicBezTo>
                <a:cubicBezTo>
                  <a:pt x="10681" y="7416"/>
                  <a:pt x="11050" y="7824"/>
                  <a:pt x="11259" y="8347"/>
                </a:cubicBezTo>
                <a:cubicBezTo>
                  <a:pt x="11495" y="8938"/>
                  <a:pt x="11543" y="9582"/>
                  <a:pt x="11752" y="10181"/>
                </a:cubicBezTo>
                <a:cubicBezTo>
                  <a:pt x="11957" y="10769"/>
                  <a:pt x="12358" y="11405"/>
                  <a:pt x="12983" y="11603"/>
                </a:cubicBezTo>
                <a:cubicBezTo>
                  <a:pt x="13117" y="11646"/>
                  <a:pt x="13250" y="11665"/>
                  <a:pt x="13380" y="11665"/>
                </a:cubicBezTo>
                <a:cubicBezTo>
                  <a:pt x="13765" y="11665"/>
                  <a:pt x="14132" y="11502"/>
                  <a:pt x="14481" y="11319"/>
                </a:cubicBezTo>
                <a:cubicBezTo>
                  <a:pt x="14811" y="11146"/>
                  <a:pt x="15183" y="10926"/>
                  <a:pt x="15563" y="10926"/>
                </a:cubicBezTo>
                <a:cubicBezTo>
                  <a:pt x="15675" y="10926"/>
                  <a:pt x="15789" y="10946"/>
                  <a:pt x="15902" y="10992"/>
                </a:cubicBezTo>
                <a:cubicBezTo>
                  <a:pt x="16505" y="11236"/>
                  <a:pt x="16731" y="12009"/>
                  <a:pt x="16886" y="12576"/>
                </a:cubicBezTo>
                <a:cubicBezTo>
                  <a:pt x="17067" y="13246"/>
                  <a:pt x="17237" y="13920"/>
                  <a:pt x="17447" y="14583"/>
                </a:cubicBezTo>
                <a:cubicBezTo>
                  <a:pt x="17859" y="15878"/>
                  <a:pt x="18454" y="17143"/>
                  <a:pt x="19512" y="18032"/>
                </a:cubicBezTo>
                <a:cubicBezTo>
                  <a:pt x="20225" y="18631"/>
                  <a:pt x="21110" y="19015"/>
                  <a:pt x="22020" y="19015"/>
                </a:cubicBezTo>
                <a:cubicBezTo>
                  <a:pt x="22330" y="19015"/>
                  <a:pt x="22643" y="18971"/>
                  <a:pt x="22954" y="18875"/>
                </a:cubicBezTo>
                <a:cubicBezTo>
                  <a:pt x="24002" y="18552"/>
                  <a:pt x="24786" y="17702"/>
                  <a:pt x="25334" y="16784"/>
                </a:cubicBezTo>
                <a:cubicBezTo>
                  <a:pt x="25931" y="15784"/>
                  <a:pt x="26309" y="14669"/>
                  <a:pt x="26587" y="13543"/>
                </a:cubicBezTo>
                <a:cubicBezTo>
                  <a:pt x="26872" y="12393"/>
                  <a:pt x="27042" y="11178"/>
                  <a:pt x="26859" y="9998"/>
                </a:cubicBezTo>
                <a:cubicBezTo>
                  <a:pt x="26669" y="8763"/>
                  <a:pt x="26045" y="7686"/>
                  <a:pt x="25037" y="6940"/>
                </a:cubicBezTo>
                <a:cubicBezTo>
                  <a:pt x="23865" y="6071"/>
                  <a:pt x="22401" y="5638"/>
                  <a:pt x="21023" y="5219"/>
                </a:cubicBezTo>
                <a:cubicBezTo>
                  <a:pt x="19511" y="4758"/>
                  <a:pt x="17976" y="4376"/>
                  <a:pt x="16442" y="3995"/>
                </a:cubicBezTo>
                <a:cubicBezTo>
                  <a:pt x="13377" y="3236"/>
                  <a:pt x="10276" y="2484"/>
                  <a:pt x="7410" y="1122"/>
                </a:cubicBezTo>
                <a:cubicBezTo>
                  <a:pt x="7124" y="986"/>
                  <a:pt x="6842" y="844"/>
                  <a:pt x="6563" y="695"/>
                </a:cubicBezTo>
                <a:cubicBezTo>
                  <a:pt x="6622" y="671"/>
                  <a:pt x="6682" y="645"/>
                  <a:pt x="6742" y="621"/>
                </a:cubicBezTo>
                <a:cubicBezTo>
                  <a:pt x="6901" y="557"/>
                  <a:pt x="6828" y="333"/>
                  <a:pt x="6684" y="333"/>
                </a:cubicBezTo>
                <a:cubicBezTo>
                  <a:pt x="6666" y="333"/>
                  <a:pt x="6646" y="336"/>
                  <a:pt x="6625" y="345"/>
                </a:cubicBezTo>
                <a:cubicBezTo>
                  <a:pt x="6492" y="400"/>
                  <a:pt x="6358" y="454"/>
                  <a:pt x="6223" y="510"/>
                </a:cubicBezTo>
                <a:cubicBezTo>
                  <a:pt x="5943" y="355"/>
                  <a:pt x="5666" y="194"/>
                  <a:pt x="5394" y="25"/>
                </a:cubicBezTo>
                <a:cubicBezTo>
                  <a:pt x="5366" y="8"/>
                  <a:pt x="5338" y="0"/>
                  <a:pt x="5311" y="0"/>
                </a:cubicBezTo>
                <a:close/>
              </a:path>
            </a:pathLst>
          </a:custGeom>
          <a:solidFill>
            <a:srgbClr val="CCB1FE">
              <a:alpha val="4860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6" name="Google Shape;366;p15"/>
          <p:cNvSpPr txBox="1">
            <a:spLocks noGrp="1"/>
          </p:cNvSpPr>
          <p:nvPr>
            <p:ph type="title"/>
          </p:nvPr>
        </p:nvSpPr>
        <p:spPr>
          <a:xfrm>
            <a:off x="4300200" y="1333800"/>
            <a:ext cx="35916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solidFill>
                  <a:schemeClr val="dk1"/>
                </a:solidFill>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367" name="Google Shape;367;p15">
            <a:hlinkClick r:id="rId2" action="ppaction://hlinksldjump"/>
          </p:cNvPr>
          <p:cNvSpPr txBox="1">
            <a:spLocks noGrp="1"/>
          </p:cNvSpPr>
          <p:nvPr>
            <p:ph type="subTitle" idx="1"/>
          </p:nvPr>
        </p:nvSpPr>
        <p:spPr>
          <a:xfrm>
            <a:off x="5230800" y="4493067"/>
            <a:ext cx="1730400" cy="7892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100"/>
              <a:buFont typeface="Gloria Hallelujah"/>
              <a:buNone/>
              <a:defRPr sz="2667">
                <a:solidFill>
                  <a:schemeClr val="dk1"/>
                </a:solidFill>
                <a:latin typeface="Gloria Hallelujah"/>
                <a:ea typeface="Gloria Hallelujah"/>
                <a:cs typeface="Gloria Hallelujah"/>
                <a:sym typeface="Gloria Hallelujah"/>
              </a:defRPr>
            </a:lvl1pPr>
            <a:lvl2pPr lvl="1" algn="ctr" rtl="0">
              <a:lnSpc>
                <a:spcPct val="100000"/>
              </a:lnSpc>
              <a:spcBef>
                <a:spcPts val="0"/>
              </a:spcBef>
              <a:spcAft>
                <a:spcPts val="0"/>
              </a:spcAft>
              <a:buSzPts val="2100"/>
              <a:buFont typeface="Gloria Hallelujah"/>
              <a:buNone/>
              <a:defRPr sz="2800">
                <a:latin typeface="Gloria Hallelujah"/>
                <a:ea typeface="Gloria Hallelujah"/>
                <a:cs typeface="Gloria Hallelujah"/>
                <a:sym typeface="Gloria Hallelujah"/>
              </a:defRPr>
            </a:lvl2pPr>
            <a:lvl3pPr lvl="2" algn="ctr" rtl="0">
              <a:lnSpc>
                <a:spcPct val="100000"/>
              </a:lnSpc>
              <a:spcBef>
                <a:spcPts val="0"/>
              </a:spcBef>
              <a:spcAft>
                <a:spcPts val="0"/>
              </a:spcAft>
              <a:buSzPts val="2100"/>
              <a:buFont typeface="Gloria Hallelujah"/>
              <a:buNone/>
              <a:defRPr sz="2800">
                <a:latin typeface="Gloria Hallelujah"/>
                <a:ea typeface="Gloria Hallelujah"/>
                <a:cs typeface="Gloria Hallelujah"/>
                <a:sym typeface="Gloria Hallelujah"/>
              </a:defRPr>
            </a:lvl3pPr>
            <a:lvl4pPr lvl="3" algn="ctr" rtl="0">
              <a:lnSpc>
                <a:spcPct val="100000"/>
              </a:lnSpc>
              <a:spcBef>
                <a:spcPts val="0"/>
              </a:spcBef>
              <a:spcAft>
                <a:spcPts val="0"/>
              </a:spcAft>
              <a:buSzPts val="2100"/>
              <a:buFont typeface="Gloria Hallelujah"/>
              <a:buNone/>
              <a:defRPr sz="2800">
                <a:latin typeface="Gloria Hallelujah"/>
                <a:ea typeface="Gloria Hallelujah"/>
                <a:cs typeface="Gloria Hallelujah"/>
                <a:sym typeface="Gloria Hallelujah"/>
              </a:defRPr>
            </a:lvl4pPr>
            <a:lvl5pPr lvl="4" algn="ctr" rtl="0">
              <a:lnSpc>
                <a:spcPct val="100000"/>
              </a:lnSpc>
              <a:spcBef>
                <a:spcPts val="0"/>
              </a:spcBef>
              <a:spcAft>
                <a:spcPts val="0"/>
              </a:spcAft>
              <a:buSzPts val="2100"/>
              <a:buFont typeface="Gloria Hallelujah"/>
              <a:buNone/>
              <a:defRPr sz="2800">
                <a:latin typeface="Gloria Hallelujah"/>
                <a:ea typeface="Gloria Hallelujah"/>
                <a:cs typeface="Gloria Hallelujah"/>
                <a:sym typeface="Gloria Hallelujah"/>
              </a:defRPr>
            </a:lvl5pPr>
            <a:lvl6pPr lvl="5" algn="ctr" rtl="0">
              <a:lnSpc>
                <a:spcPct val="100000"/>
              </a:lnSpc>
              <a:spcBef>
                <a:spcPts val="0"/>
              </a:spcBef>
              <a:spcAft>
                <a:spcPts val="0"/>
              </a:spcAft>
              <a:buSzPts val="2100"/>
              <a:buFont typeface="Gloria Hallelujah"/>
              <a:buNone/>
              <a:defRPr sz="2800">
                <a:latin typeface="Gloria Hallelujah"/>
                <a:ea typeface="Gloria Hallelujah"/>
                <a:cs typeface="Gloria Hallelujah"/>
                <a:sym typeface="Gloria Hallelujah"/>
              </a:defRPr>
            </a:lvl6pPr>
            <a:lvl7pPr lvl="6" algn="ctr" rtl="0">
              <a:lnSpc>
                <a:spcPct val="100000"/>
              </a:lnSpc>
              <a:spcBef>
                <a:spcPts val="0"/>
              </a:spcBef>
              <a:spcAft>
                <a:spcPts val="0"/>
              </a:spcAft>
              <a:buSzPts val="2100"/>
              <a:buFont typeface="Gloria Hallelujah"/>
              <a:buNone/>
              <a:defRPr sz="2800">
                <a:latin typeface="Gloria Hallelujah"/>
                <a:ea typeface="Gloria Hallelujah"/>
                <a:cs typeface="Gloria Hallelujah"/>
                <a:sym typeface="Gloria Hallelujah"/>
              </a:defRPr>
            </a:lvl7pPr>
            <a:lvl8pPr lvl="7" algn="ctr" rtl="0">
              <a:lnSpc>
                <a:spcPct val="100000"/>
              </a:lnSpc>
              <a:spcBef>
                <a:spcPts val="0"/>
              </a:spcBef>
              <a:spcAft>
                <a:spcPts val="0"/>
              </a:spcAft>
              <a:buSzPts val="2100"/>
              <a:buFont typeface="Gloria Hallelujah"/>
              <a:buNone/>
              <a:defRPr sz="2800">
                <a:latin typeface="Gloria Hallelujah"/>
                <a:ea typeface="Gloria Hallelujah"/>
                <a:cs typeface="Gloria Hallelujah"/>
                <a:sym typeface="Gloria Hallelujah"/>
              </a:defRPr>
            </a:lvl8pPr>
            <a:lvl9pPr lvl="8" algn="ctr" rtl="0">
              <a:lnSpc>
                <a:spcPct val="100000"/>
              </a:lnSpc>
              <a:spcBef>
                <a:spcPts val="0"/>
              </a:spcBef>
              <a:spcAft>
                <a:spcPts val="0"/>
              </a:spcAft>
              <a:buSzPts val="2100"/>
              <a:buFont typeface="Gloria Hallelujah"/>
              <a:buNone/>
              <a:defRPr sz="2800">
                <a:latin typeface="Gloria Hallelujah"/>
                <a:ea typeface="Gloria Hallelujah"/>
                <a:cs typeface="Gloria Hallelujah"/>
                <a:sym typeface="Gloria Hallelujah"/>
              </a:defRPr>
            </a:lvl9pPr>
          </a:lstStyle>
          <a:p>
            <a:endParaRPr/>
          </a:p>
        </p:txBody>
      </p:sp>
      <p:sp>
        <p:nvSpPr>
          <p:cNvPr id="368" name="Google Shape;368;p15"/>
          <p:cNvSpPr txBox="1">
            <a:spLocks noGrp="1"/>
          </p:cNvSpPr>
          <p:nvPr>
            <p:ph type="subTitle" idx="2"/>
          </p:nvPr>
        </p:nvSpPr>
        <p:spPr>
          <a:xfrm>
            <a:off x="4055200" y="3080033"/>
            <a:ext cx="4081600" cy="7892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100"/>
              <a:buFont typeface="Raleway SemiBold"/>
              <a:buNone/>
              <a:defRPr sz="2133">
                <a:solidFill>
                  <a:schemeClr val="dk1"/>
                </a:solidFill>
                <a:latin typeface="Raleway SemiBold"/>
                <a:ea typeface="Raleway SemiBold"/>
                <a:cs typeface="Raleway SemiBold"/>
                <a:sym typeface="Raleway SemiBold"/>
              </a:defRPr>
            </a:lvl1pPr>
            <a:lvl2pPr lvl="1" algn="ctr" rtl="0">
              <a:lnSpc>
                <a:spcPct val="100000"/>
              </a:lnSpc>
              <a:spcBef>
                <a:spcPts val="0"/>
              </a:spcBef>
              <a:spcAft>
                <a:spcPts val="0"/>
              </a:spcAft>
              <a:buSzPts val="2100"/>
              <a:buFont typeface="Raleway SemiBold"/>
              <a:buNone/>
              <a:defRPr sz="2800">
                <a:latin typeface="Raleway SemiBold"/>
                <a:ea typeface="Raleway SemiBold"/>
                <a:cs typeface="Raleway SemiBold"/>
                <a:sym typeface="Raleway SemiBold"/>
              </a:defRPr>
            </a:lvl2pPr>
            <a:lvl3pPr lvl="2" algn="ctr" rtl="0">
              <a:lnSpc>
                <a:spcPct val="100000"/>
              </a:lnSpc>
              <a:spcBef>
                <a:spcPts val="0"/>
              </a:spcBef>
              <a:spcAft>
                <a:spcPts val="0"/>
              </a:spcAft>
              <a:buSzPts val="2100"/>
              <a:buFont typeface="Raleway SemiBold"/>
              <a:buNone/>
              <a:defRPr sz="2800">
                <a:latin typeface="Raleway SemiBold"/>
                <a:ea typeface="Raleway SemiBold"/>
                <a:cs typeface="Raleway SemiBold"/>
                <a:sym typeface="Raleway SemiBold"/>
              </a:defRPr>
            </a:lvl3pPr>
            <a:lvl4pPr lvl="3" algn="ctr" rtl="0">
              <a:lnSpc>
                <a:spcPct val="100000"/>
              </a:lnSpc>
              <a:spcBef>
                <a:spcPts val="0"/>
              </a:spcBef>
              <a:spcAft>
                <a:spcPts val="0"/>
              </a:spcAft>
              <a:buSzPts val="2100"/>
              <a:buFont typeface="Raleway SemiBold"/>
              <a:buNone/>
              <a:defRPr sz="2800">
                <a:latin typeface="Raleway SemiBold"/>
                <a:ea typeface="Raleway SemiBold"/>
                <a:cs typeface="Raleway SemiBold"/>
                <a:sym typeface="Raleway SemiBold"/>
              </a:defRPr>
            </a:lvl4pPr>
            <a:lvl5pPr lvl="4" algn="ctr" rtl="0">
              <a:lnSpc>
                <a:spcPct val="100000"/>
              </a:lnSpc>
              <a:spcBef>
                <a:spcPts val="0"/>
              </a:spcBef>
              <a:spcAft>
                <a:spcPts val="0"/>
              </a:spcAft>
              <a:buSzPts val="2100"/>
              <a:buFont typeface="Raleway SemiBold"/>
              <a:buNone/>
              <a:defRPr sz="2800">
                <a:latin typeface="Raleway SemiBold"/>
                <a:ea typeface="Raleway SemiBold"/>
                <a:cs typeface="Raleway SemiBold"/>
                <a:sym typeface="Raleway SemiBold"/>
              </a:defRPr>
            </a:lvl5pPr>
            <a:lvl6pPr lvl="5" algn="ctr" rtl="0">
              <a:lnSpc>
                <a:spcPct val="100000"/>
              </a:lnSpc>
              <a:spcBef>
                <a:spcPts val="0"/>
              </a:spcBef>
              <a:spcAft>
                <a:spcPts val="0"/>
              </a:spcAft>
              <a:buSzPts val="2100"/>
              <a:buFont typeface="Raleway SemiBold"/>
              <a:buNone/>
              <a:defRPr sz="2800">
                <a:latin typeface="Raleway SemiBold"/>
                <a:ea typeface="Raleway SemiBold"/>
                <a:cs typeface="Raleway SemiBold"/>
                <a:sym typeface="Raleway SemiBold"/>
              </a:defRPr>
            </a:lvl6pPr>
            <a:lvl7pPr lvl="6" algn="ctr" rtl="0">
              <a:lnSpc>
                <a:spcPct val="100000"/>
              </a:lnSpc>
              <a:spcBef>
                <a:spcPts val="0"/>
              </a:spcBef>
              <a:spcAft>
                <a:spcPts val="0"/>
              </a:spcAft>
              <a:buSzPts val="2100"/>
              <a:buFont typeface="Raleway SemiBold"/>
              <a:buNone/>
              <a:defRPr sz="2800">
                <a:latin typeface="Raleway SemiBold"/>
                <a:ea typeface="Raleway SemiBold"/>
                <a:cs typeface="Raleway SemiBold"/>
                <a:sym typeface="Raleway SemiBold"/>
              </a:defRPr>
            </a:lvl7pPr>
            <a:lvl8pPr lvl="7" algn="ctr" rtl="0">
              <a:lnSpc>
                <a:spcPct val="100000"/>
              </a:lnSpc>
              <a:spcBef>
                <a:spcPts val="0"/>
              </a:spcBef>
              <a:spcAft>
                <a:spcPts val="0"/>
              </a:spcAft>
              <a:buSzPts val="2100"/>
              <a:buFont typeface="Raleway SemiBold"/>
              <a:buNone/>
              <a:defRPr sz="2800">
                <a:latin typeface="Raleway SemiBold"/>
                <a:ea typeface="Raleway SemiBold"/>
                <a:cs typeface="Raleway SemiBold"/>
                <a:sym typeface="Raleway SemiBold"/>
              </a:defRPr>
            </a:lvl8pPr>
            <a:lvl9pPr lvl="8" algn="ctr" rtl="0">
              <a:lnSpc>
                <a:spcPct val="100000"/>
              </a:lnSpc>
              <a:spcBef>
                <a:spcPts val="0"/>
              </a:spcBef>
              <a:spcAft>
                <a:spcPts val="0"/>
              </a:spcAft>
              <a:buSzPts val="2100"/>
              <a:buFont typeface="Raleway SemiBold"/>
              <a:buNone/>
              <a:defRPr sz="2800">
                <a:latin typeface="Raleway SemiBold"/>
                <a:ea typeface="Raleway SemiBold"/>
                <a:cs typeface="Raleway SemiBold"/>
                <a:sym typeface="Raleway SemiBold"/>
              </a:defRPr>
            </a:lvl9pPr>
          </a:lstStyle>
          <a:p>
            <a:endParaRPr/>
          </a:p>
        </p:txBody>
      </p:sp>
      <p:grpSp>
        <p:nvGrpSpPr>
          <p:cNvPr id="369" name="Google Shape;369;p15"/>
          <p:cNvGrpSpPr/>
          <p:nvPr/>
        </p:nvGrpSpPr>
        <p:grpSpPr>
          <a:xfrm rot="2699963">
            <a:off x="11175319" y="5131179"/>
            <a:ext cx="479660" cy="434496"/>
            <a:chOff x="1640475" y="1197075"/>
            <a:chExt cx="55475" cy="50250"/>
          </a:xfrm>
        </p:grpSpPr>
        <p:sp>
          <p:nvSpPr>
            <p:cNvPr id="370" name="Google Shape;370;p15"/>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1" name="Google Shape;371;p15"/>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2" name="Google Shape;372;p15"/>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73" name="Google Shape;373;p15"/>
          <p:cNvSpPr/>
          <p:nvPr/>
        </p:nvSpPr>
        <p:spPr>
          <a:xfrm rot="9000131" flipH="1">
            <a:off x="11125563" y="6320734"/>
            <a:ext cx="579175" cy="135676"/>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4" name="Google Shape;374;p15"/>
          <p:cNvSpPr/>
          <p:nvPr/>
        </p:nvSpPr>
        <p:spPr>
          <a:xfrm rot="-9899901" flipH="1">
            <a:off x="4736581" y="269226"/>
            <a:ext cx="726897" cy="170293"/>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75" name="Google Shape;375;p15"/>
          <p:cNvGrpSpPr/>
          <p:nvPr/>
        </p:nvGrpSpPr>
        <p:grpSpPr>
          <a:xfrm rot="900044">
            <a:off x="3096707" y="263744"/>
            <a:ext cx="304804" cy="276115"/>
            <a:chOff x="1640475" y="1197075"/>
            <a:chExt cx="55475" cy="50250"/>
          </a:xfrm>
        </p:grpSpPr>
        <p:sp>
          <p:nvSpPr>
            <p:cNvPr id="376" name="Google Shape;376;p15"/>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7" name="Google Shape;377;p15"/>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8" name="Google Shape;378;p15"/>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79" name="Google Shape;379;p15"/>
          <p:cNvSpPr/>
          <p:nvPr/>
        </p:nvSpPr>
        <p:spPr>
          <a:xfrm rot="1133433">
            <a:off x="7092175" y="6251729"/>
            <a:ext cx="1293373" cy="302983"/>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80" name="Google Shape;380;p15"/>
          <p:cNvGrpSpPr/>
          <p:nvPr/>
        </p:nvGrpSpPr>
        <p:grpSpPr>
          <a:xfrm rot="-425803">
            <a:off x="361803" y="5916759"/>
            <a:ext cx="395624" cy="358365"/>
            <a:chOff x="1640475" y="1197075"/>
            <a:chExt cx="55475" cy="50250"/>
          </a:xfrm>
        </p:grpSpPr>
        <p:sp>
          <p:nvSpPr>
            <p:cNvPr id="381" name="Google Shape;381;p15"/>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2" name="Google Shape;382;p15"/>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3" name="Google Shape;383;p15"/>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84" name="Google Shape;384;p15"/>
          <p:cNvSpPr/>
          <p:nvPr/>
        </p:nvSpPr>
        <p:spPr>
          <a:xfrm rot="-2700202">
            <a:off x="-640683" y="3846269"/>
            <a:ext cx="1409776" cy="1098408"/>
          </a:xfrm>
          <a:custGeom>
            <a:avLst/>
            <a:gdLst/>
            <a:ahLst/>
            <a:cxnLst/>
            <a:rect l="l" t="t" r="r" b="b"/>
            <a:pathLst>
              <a:path w="17601" h="16033" extrusionOk="0">
                <a:moveTo>
                  <a:pt x="16107" y="0"/>
                </a:moveTo>
                <a:cubicBezTo>
                  <a:pt x="16093" y="0"/>
                  <a:pt x="16078" y="6"/>
                  <a:pt x="16067" y="16"/>
                </a:cubicBezTo>
                <a:cubicBezTo>
                  <a:pt x="16046" y="38"/>
                  <a:pt x="16045" y="73"/>
                  <a:pt x="16066" y="94"/>
                </a:cubicBezTo>
                <a:lnTo>
                  <a:pt x="16107" y="137"/>
                </a:lnTo>
                <a:cubicBezTo>
                  <a:pt x="16118" y="149"/>
                  <a:pt x="16132" y="154"/>
                  <a:pt x="16147" y="154"/>
                </a:cubicBezTo>
                <a:cubicBezTo>
                  <a:pt x="16161" y="154"/>
                  <a:pt x="16175" y="150"/>
                  <a:pt x="16185" y="139"/>
                </a:cubicBezTo>
                <a:cubicBezTo>
                  <a:pt x="16207" y="119"/>
                  <a:pt x="16208" y="84"/>
                  <a:pt x="16188" y="61"/>
                </a:cubicBezTo>
                <a:lnTo>
                  <a:pt x="16146" y="17"/>
                </a:lnTo>
                <a:cubicBezTo>
                  <a:pt x="16136" y="6"/>
                  <a:pt x="16121" y="0"/>
                  <a:pt x="16107" y="0"/>
                </a:cubicBezTo>
                <a:close/>
                <a:moveTo>
                  <a:pt x="16632" y="649"/>
                </a:moveTo>
                <a:cubicBezTo>
                  <a:pt x="16621" y="649"/>
                  <a:pt x="16610" y="652"/>
                  <a:pt x="16600" y="658"/>
                </a:cubicBezTo>
                <a:cubicBezTo>
                  <a:pt x="16576" y="675"/>
                  <a:pt x="16568" y="710"/>
                  <a:pt x="16587" y="735"/>
                </a:cubicBezTo>
                <a:cubicBezTo>
                  <a:pt x="16729" y="945"/>
                  <a:pt x="16857" y="1168"/>
                  <a:pt x="16968" y="1401"/>
                </a:cubicBezTo>
                <a:cubicBezTo>
                  <a:pt x="16977" y="1420"/>
                  <a:pt x="16998" y="1432"/>
                  <a:pt x="17018" y="1432"/>
                </a:cubicBezTo>
                <a:cubicBezTo>
                  <a:pt x="17027" y="1432"/>
                  <a:pt x="17034" y="1431"/>
                  <a:pt x="17043" y="1426"/>
                </a:cubicBezTo>
                <a:cubicBezTo>
                  <a:pt x="17069" y="1414"/>
                  <a:pt x="17081" y="1380"/>
                  <a:pt x="17068" y="1353"/>
                </a:cubicBezTo>
                <a:cubicBezTo>
                  <a:pt x="16955" y="1116"/>
                  <a:pt x="16824" y="887"/>
                  <a:pt x="16678" y="673"/>
                </a:cubicBezTo>
                <a:cubicBezTo>
                  <a:pt x="16667" y="657"/>
                  <a:pt x="16650" y="649"/>
                  <a:pt x="16632" y="649"/>
                </a:cubicBezTo>
                <a:close/>
                <a:moveTo>
                  <a:pt x="17302" y="2043"/>
                </a:moveTo>
                <a:cubicBezTo>
                  <a:pt x="17296" y="2043"/>
                  <a:pt x="17291" y="2044"/>
                  <a:pt x="17285" y="2046"/>
                </a:cubicBezTo>
                <a:cubicBezTo>
                  <a:pt x="17255" y="2055"/>
                  <a:pt x="17239" y="2086"/>
                  <a:pt x="17248" y="2115"/>
                </a:cubicBezTo>
                <a:cubicBezTo>
                  <a:pt x="17324" y="2359"/>
                  <a:pt x="17382" y="2610"/>
                  <a:pt x="17423" y="2863"/>
                </a:cubicBezTo>
                <a:cubicBezTo>
                  <a:pt x="17427" y="2890"/>
                  <a:pt x="17451" y="2909"/>
                  <a:pt x="17477" y="2909"/>
                </a:cubicBezTo>
                <a:lnTo>
                  <a:pt x="17486" y="2909"/>
                </a:lnTo>
                <a:cubicBezTo>
                  <a:pt x="17517" y="2904"/>
                  <a:pt x="17537" y="2875"/>
                  <a:pt x="17532" y="2845"/>
                </a:cubicBezTo>
                <a:cubicBezTo>
                  <a:pt x="17491" y="2588"/>
                  <a:pt x="17432" y="2331"/>
                  <a:pt x="17355" y="2082"/>
                </a:cubicBezTo>
                <a:cubicBezTo>
                  <a:pt x="17347" y="2059"/>
                  <a:pt x="17325" y="2043"/>
                  <a:pt x="17302" y="2043"/>
                </a:cubicBezTo>
                <a:close/>
                <a:moveTo>
                  <a:pt x="17544" y="3572"/>
                </a:moveTo>
                <a:cubicBezTo>
                  <a:pt x="17513" y="3572"/>
                  <a:pt x="17488" y="3597"/>
                  <a:pt x="17489" y="3627"/>
                </a:cubicBezTo>
                <a:lnTo>
                  <a:pt x="17489" y="3701"/>
                </a:lnTo>
                <a:cubicBezTo>
                  <a:pt x="17489" y="3933"/>
                  <a:pt x="17474" y="4166"/>
                  <a:pt x="17443" y="4393"/>
                </a:cubicBezTo>
                <a:cubicBezTo>
                  <a:pt x="17439" y="4424"/>
                  <a:pt x="17460" y="4452"/>
                  <a:pt x="17490" y="4456"/>
                </a:cubicBezTo>
                <a:lnTo>
                  <a:pt x="17498" y="4456"/>
                </a:lnTo>
                <a:cubicBezTo>
                  <a:pt x="17526" y="4456"/>
                  <a:pt x="17549" y="4436"/>
                  <a:pt x="17553" y="4408"/>
                </a:cubicBezTo>
                <a:cubicBezTo>
                  <a:pt x="17584" y="4176"/>
                  <a:pt x="17600" y="3938"/>
                  <a:pt x="17600" y="3701"/>
                </a:cubicBezTo>
                <a:lnTo>
                  <a:pt x="17600" y="3626"/>
                </a:lnTo>
                <a:cubicBezTo>
                  <a:pt x="17599" y="3595"/>
                  <a:pt x="17575" y="3572"/>
                  <a:pt x="17545" y="3572"/>
                </a:cubicBezTo>
                <a:close/>
                <a:moveTo>
                  <a:pt x="17335" y="5103"/>
                </a:moveTo>
                <a:cubicBezTo>
                  <a:pt x="17311" y="5103"/>
                  <a:pt x="17289" y="5119"/>
                  <a:pt x="17282" y="5143"/>
                </a:cubicBezTo>
                <a:cubicBezTo>
                  <a:pt x="17247" y="5258"/>
                  <a:pt x="17208" y="5373"/>
                  <a:pt x="17166" y="5483"/>
                </a:cubicBezTo>
                <a:cubicBezTo>
                  <a:pt x="17117" y="5608"/>
                  <a:pt x="17063" y="5734"/>
                  <a:pt x="17003" y="5857"/>
                </a:cubicBezTo>
                <a:cubicBezTo>
                  <a:pt x="16989" y="5884"/>
                  <a:pt x="17001" y="5917"/>
                  <a:pt x="17029" y="5931"/>
                </a:cubicBezTo>
                <a:cubicBezTo>
                  <a:pt x="17036" y="5935"/>
                  <a:pt x="17045" y="5937"/>
                  <a:pt x="17052" y="5937"/>
                </a:cubicBezTo>
                <a:cubicBezTo>
                  <a:pt x="17073" y="5937"/>
                  <a:pt x="17093" y="5925"/>
                  <a:pt x="17102" y="5906"/>
                </a:cubicBezTo>
                <a:cubicBezTo>
                  <a:pt x="17163" y="5780"/>
                  <a:pt x="17220" y="5650"/>
                  <a:pt x="17269" y="5522"/>
                </a:cubicBezTo>
                <a:cubicBezTo>
                  <a:pt x="17313" y="5409"/>
                  <a:pt x="17352" y="5293"/>
                  <a:pt x="17388" y="5175"/>
                </a:cubicBezTo>
                <a:cubicBezTo>
                  <a:pt x="17396" y="5145"/>
                  <a:pt x="17380" y="5115"/>
                  <a:pt x="17350" y="5106"/>
                </a:cubicBezTo>
                <a:cubicBezTo>
                  <a:pt x="17345" y="5104"/>
                  <a:pt x="17340" y="5103"/>
                  <a:pt x="17335" y="5103"/>
                </a:cubicBezTo>
                <a:close/>
                <a:moveTo>
                  <a:pt x="16660" y="6494"/>
                </a:moveTo>
                <a:cubicBezTo>
                  <a:pt x="16643" y="6494"/>
                  <a:pt x="16626" y="6503"/>
                  <a:pt x="16614" y="6518"/>
                </a:cubicBezTo>
                <a:cubicBezTo>
                  <a:pt x="16470" y="6726"/>
                  <a:pt x="16307" y="6927"/>
                  <a:pt x="16130" y="7114"/>
                </a:cubicBezTo>
                <a:cubicBezTo>
                  <a:pt x="16110" y="7136"/>
                  <a:pt x="16111" y="7172"/>
                  <a:pt x="16134" y="7192"/>
                </a:cubicBezTo>
                <a:cubicBezTo>
                  <a:pt x="16144" y="7203"/>
                  <a:pt x="16157" y="7208"/>
                  <a:pt x="16171" y="7208"/>
                </a:cubicBezTo>
                <a:cubicBezTo>
                  <a:pt x="16186" y="7208"/>
                  <a:pt x="16201" y="7202"/>
                  <a:pt x="16212" y="7190"/>
                </a:cubicBezTo>
                <a:cubicBezTo>
                  <a:pt x="16391" y="6999"/>
                  <a:pt x="16558" y="6795"/>
                  <a:pt x="16705" y="6581"/>
                </a:cubicBezTo>
                <a:cubicBezTo>
                  <a:pt x="16723" y="6556"/>
                  <a:pt x="16717" y="6522"/>
                  <a:pt x="16691" y="6504"/>
                </a:cubicBezTo>
                <a:cubicBezTo>
                  <a:pt x="16682" y="6497"/>
                  <a:pt x="16671" y="6494"/>
                  <a:pt x="16660" y="6494"/>
                </a:cubicBezTo>
                <a:close/>
                <a:moveTo>
                  <a:pt x="15601" y="7622"/>
                </a:moveTo>
                <a:cubicBezTo>
                  <a:pt x="15588" y="7622"/>
                  <a:pt x="15576" y="7626"/>
                  <a:pt x="15566" y="7634"/>
                </a:cubicBezTo>
                <a:cubicBezTo>
                  <a:pt x="15367" y="7793"/>
                  <a:pt x="15154" y="7941"/>
                  <a:pt x="14934" y="8070"/>
                </a:cubicBezTo>
                <a:cubicBezTo>
                  <a:pt x="14907" y="8085"/>
                  <a:pt x="14899" y="8119"/>
                  <a:pt x="14915" y="8146"/>
                </a:cubicBezTo>
                <a:cubicBezTo>
                  <a:pt x="14924" y="8163"/>
                  <a:pt x="14943" y="8174"/>
                  <a:pt x="14962" y="8174"/>
                </a:cubicBezTo>
                <a:cubicBezTo>
                  <a:pt x="14971" y="8174"/>
                  <a:pt x="14981" y="8171"/>
                  <a:pt x="14990" y="8165"/>
                </a:cubicBezTo>
                <a:cubicBezTo>
                  <a:pt x="15215" y="8033"/>
                  <a:pt x="15432" y="7883"/>
                  <a:pt x="15636" y="7721"/>
                </a:cubicBezTo>
                <a:cubicBezTo>
                  <a:pt x="15659" y="7702"/>
                  <a:pt x="15664" y="7667"/>
                  <a:pt x="15644" y="7643"/>
                </a:cubicBezTo>
                <a:cubicBezTo>
                  <a:pt x="15633" y="7629"/>
                  <a:pt x="15617" y="7622"/>
                  <a:pt x="15601" y="7622"/>
                </a:cubicBezTo>
                <a:close/>
                <a:moveTo>
                  <a:pt x="14268" y="8408"/>
                </a:moveTo>
                <a:cubicBezTo>
                  <a:pt x="14261" y="8408"/>
                  <a:pt x="14254" y="8409"/>
                  <a:pt x="14247" y="8412"/>
                </a:cubicBezTo>
                <a:cubicBezTo>
                  <a:pt x="14009" y="8509"/>
                  <a:pt x="13763" y="8590"/>
                  <a:pt x="13517" y="8650"/>
                </a:cubicBezTo>
                <a:cubicBezTo>
                  <a:pt x="13487" y="8658"/>
                  <a:pt x="13469" y="8688"/>
                  <a:pt x="13477" y="8717"/>
                </a:cubicBezTo>
                <a:cubicBezTo>
                  <a:pt x="13483" y="8743"/>
                  <a:pt x="13506" y="8759"/>
                  <a:pt x="13530" y="8759"/>
                </a:cubicBezTo>
                <a:cubicBezTo>
                  <a:pt x="13534" y="8759"/>
                  <a:pt x="13540" y="8759"/>
                  <a:pt x="13544" y="8758"/>
                </a:cubicBezTo>
                <a:cubicBezTo>
                  <a:pt x="13795" y="8696"/>
                  <a:pt x="14046" y="8614"/>
                  <a:pt x="14289" y="8515"/>
                </a:cubicBezTo>
                <a:cubicBezTo>
                  <a:pt x="14317" y="8503"/>
                  <a:pt x="14330" y="8471"/>
                  <a:pt x="14319" y="8442"/>
                </a:cubicBezTo>
                <a:cubicBezTo>
                  <a:pt x="14310" y="8421"/>
                  <a:pt x="14289" y="8408"/>
                  <a:pt x="14268" y="8408"/>
                </a:cubicBezTo>
                <a:close/>
                <a:moveTo>
                  <a:pt x="12768" y="8775"/>
                </a:moveTo>
                <a:cubicBezTo>
                  <a:pt x="12765" y="8775"/>
                  <a:pt x="12763" y="8775"/>
                  <a:pt x="12761" y="8775"/>
                </a:cubicBezTo>
                <a:lnTo>
                  <a:pt x="12730" y="8777"/>
                </a:lnTo>
                <a:cubicBezTo>
                  <a:pt x="12495" y="8795"/>
                  <a:pt x="12256" y="8800"/>
                  <a:pt x="11989" y="8803"/>
                </a:cubicBezTo>
                <a:cubicBezTo>
                  <a:pt x="11959" y="8803"/>
                  <a:pt x="11934" y="8828"/>
                  <a:pt x="11934" y="8858"/>
                </a:cubicBezTo>
                <a:cubicBezTo>
                  <a:pt x="11934" y="8889"/>
                  <a:pt x="11960" y="8914"/>
                  <a:pt x="11990" y="8914"/>
                </a:cubicBezTo>
                <a:lnTo>
                  <a:pt x="11991" y="8913"/>
                </a:lnTo>
                <a:cubicBezTo>
                  <a:pt x="12259" y="8911"/>
                  <a:pt x="12500" y="8907"/>
                  <a:pt x="12739" y="8888"/>
                </a:cubicBezTo>
                <a:lnTo>
                  <a:pt x="12771" y="8885"/>
                </a:lnTo>
                <a:cubicBezTo>
                  <a:pt x="12801" y="8883"/>
                  <a:pt x="12823" y="8856"/>
                  <a:pt x="12821" y="8825"/>
                </a:cubicBezTo>
                <a:cubicBezTo>
                  <a:pt x="12818" y="8797"/>
                  <a:pt x="12793" y="8775"/>
                  <a:pt x="12768" y="8775"/>
                </a:cubicBezTo>
                <a:close/>
                <a:moveTo>
                  <a:pt x="11216" y="8825"/>
                </a:moveTo>
                <a:cubicBezTo>
                  <a:pt x="11214" y="8825"/>
                  <a:pt x="11212" y="8825"/>
                  <a:pt x="11210" y="8825"/>
                </a:cubicBezTo>
                <a:cubicBezTo>
                  <a:pt x="10905" y="8847"/>
                  <a:pt x="10659" y="8886"/>
                  <a:pt x="10434" y="8951"/>
                </a:cubicBezTo>
                <a:cubicBezTo>
                  <a:pt x="10404" y="8960"/>
                  <a:pt x="10387" y="8991"/>
                  <a:pt x="10396" y="9020"/>
                </a:cubicBezTo>
                <a:cubicBezTo>
                  <a:pt x="10403" y="9044"/>
                  <a:pt x="10426" y="9060"/>
                  <a:pt x="10449" y="9060"/>
                </a:cubicBezTo>
                <a:cubicBezTo>
                  <a:pt x="10455" y="9060"/>
                  <a:pt x="10460" y="9059"/>
                  <a:pt x="10464" y="9058"/>
                </a:cubicBezTo>
                <a:cubicBezTo>
                  <a:pt x="10682" y="8995"/>
                  <a:pt x="10921" y="8957"/>
                  <a:pt x="11217" y="8935"/>
                </a:cubicBezTo>
                <a:cubicBezTo>
                  <a:pt x="11248" y="8933"/>
                  <a:pt x="11271" y="8908"/>
                  <a:pt x="11269" y="8877"/>
                </a:cubicBezTo>
                <a:cubicBezTo>
                  <a:pt x="11267" y="8848"/>
                  <a:pt x="11246" y="8825"/>
                  <a:pt x="11216" y="8825"/>
                </a:cubicBezTo>
                <a:close/>
                <a:moveTo>
                  <a:pt x="9755" y="9286"/>
                </a:moveTo>
                <a:cubicBezTo>
                  <a:pt x="9743" y="9286"/>
                  <a:pt x="9732" y="9289"/>
                  <a:pt x="9722" y="9296"/>
                </a:cubicBezTo>
                <a:cubicBezTo>
                  <a:pt x="9512" y="9452"/>
                  <a:pt x="9336" y="9642"/>
                  <a:pt x="9184" y="9877"/>
                </a:cubicBezTo>
                <a:cubicBezTo>
                  <a:pt x="9167" y="9902"/>
                  <a:pt x="9175" y="9936"/>
                  <a:pt x="9200" y="9952"/>
                </a:cubicBezTo>
                <a:cubicBezTo>
                  <a:pt x="9210" y="9959"/>
                  <a:pt x="9221" y="9962"/>
                  <a:pt x="9230" y="9962"/>
                </a:cubicBezTo>
                <a:cubicBezTo>
                  <a:pt x="9248" y="9962"/>
                  <a:pt x="9267" y="9952"/>
                  <a:pt x="9277" y="9936"/>
                </a:cubicBezTo>
                <a:cubicBezTo>
                  <a:pt x="9423" y="9713"/>
                  <a:pt x="9589" y="9533"/>
                  <a:pt x="9788" y="9386"/>
                </a:cubicBezTo>
                <a:cubicBezTo>
                  <a:pt x="9813" y="9367"/>
                  <a:pt x="9818" y="9333"/>
                  <a:pt x="9800" y="9308"/>
                </a:cubicBezTo>
                <a:cubicBezTo>
                  <a:pt x="9789" y="9294"/>
                  <a:pt x="9772" y="9286"/>
                  <a:pt x="9755" y="9286"/>
                </a:cubicBezTo>
                <a:close/>
                <a:moveTo>
                  <a:pt x="8896" y="10549"/>
                </a:moveTo>
                <a:cubicBezTo>
                  <a:pt x="8873" y="10549"/>
                  <a:pt x="8851" y="10563"/>
                  <a:pt x="8844" y="10586"/>
                </a:cubicBezTo>
                <a:cubicBezTo>
                  <a:pt x="8769" y="10795"/>
                  <a:pt x="8699" y="11034"/>
                  <a:pt x="8626" y="11337"/>
                </a:cubicBezTo>
                <a:cubicBezTo>
                  <a:pt x="8619" y="11367"/>
                  <a:pt x="8637" y="11397"/>
                  <a:pt x="8667" y="11404"/>
                </a:cubicBezTo>
                <a:cubicBezTo>
                  <a:pt x="8672" y="11405"/>
                  <a:pt x="8676" y="11405"/>
                  <a:pt x="8680" y="11405"/>
                </a:cubicBezTo>
                <a:cubicBezTo>
                  <a:pt x="8705" y="11405"/>
                  <a:pt x="8728" y="11388"/>
                  <a:pt x="8734" y="11363"/>
                </a:cubicBezTo>
                <a:cubicBezTo>
                  <a:pt x="8806" y="11063"/>
                  <a:pt x="8875" y="10828"/>
                  <a:pt x="8948" y="10623"/>
                </a:cubicBezTo>
                <a:cubicBezTo>
                  <a:pt x="8958" y="10594"/>
                  <a:pt x="8943" y="10562"/>
                  <a:pt x="8914" y="10552"/>
                </a:cubicBezTo>
                <a:cubicBezTo>
                  <a:pt x="8908" y="10550"/>
                  <a:pt x="8902" y="10549"/>
                  <a:pt x="8896" y="10549"/>
                </a:cubicBezTo>
                <a:close/>
                <a:moveTo>
                  <a:pt x="8508" y="12051"/>
                </a:moveTo>
                <a:cubicBezTo>
                  <a:pt x="8483" y="12051"/>
                  <a:pt x="8459" y="12069"/>
                  <a:pt x="8454" y="12095"/>
                </a:cubicBezTo>
                <a:cubicBezTo>
                  <a:pt x="8402" y="12320"/>
                  <a:pt x="8339" y="12585"/>
                  <a:pt x="8260" y="12842"/>
                </a:cubicBezTo>
                <a:cubicBezTo>
                  <a:pt x="8252" y="12872"/>
                  <a:pt x="8268" y="12903"/>
                  <a:pt x="8298" y="12912"/>
                </a:cubicBezTo>
                <a:cubicBezTo>
                  <a:pt x="8303" y="12914"/>
                  <a:pt x="8308" y="12915"/>
                  <a:pt x="8314" y="12915"/>
                </a:cubicBezTo>
                <a:cubicBezTo>
                  <a:pt x="8337" y="12915"/>
                  <a:pt x="8360" y="12899"/>
                  <a:pt x="8367" y="12875"/>
                </a:cubicBezTo>
                <a:cubicBezTo>
                  <a:pt x="8446" y="12615"/>
                  <a:pt x="8510" y="12346"/>
                  <a:pt x="8562" y="12120"/>
                </a:cubicBezTo>
                <a:cubicBezTo>
                  <a:pt x="8569" y="12090"/>
                  <a:pt x="8550" y="12060"/>
                  <a:pt x="8520" y="12053"/>
                </a:cubicBezTo>
                <a:cubicBezTo>
                  <a:pt x="8516" y="12052"/>
                  <a:pt x="8512" y="12051"/>
                  <a:pt x="8508" y="12051"/>
                </a:cubicBezTo>
                <a:close/>
                <a:moveTo>
                  <a:pt x="62" y="13056"/>
                </a:moveTo>
                <a:cubicBezTo>
                  <a:pt x="56" y="13056"/>
                  <a:pt x="50" y="13057"/>
                  <a:pt x="44" y="13059"/>
                </a:cubicBezTo>
                <a:cubicBezTo>
                  <a:pt x="16" y="13070"/>
                  <a:pt x="0" y="13102"/>
                  <a:pt x="11" y="13131"/>
                </a:cubicBezTo>
                <a:cubicBezTo>
                  <a:pt x="98" y="13374"/>
                  <a:pt x="211" y="13613"/>
                  <a:pt x="346" y="13841"/>
                </a:cubicBezTo>
                <a:cubicBezTo>
                  <a:pt x="356" y="13858"/>
                  <a:pt x="375" y="13868"/>
                  <a:pt x="393" y="13868"/>
                </a:cubicBezTo>
                <a:cubicBezTo>
                  <a:pt x="403" y="13868"/>
                  <a:pt x="414" y="13866"/>
                  <a:pt x="422" y="13860"/>
                </a:cubicBezTo>
                <a:cubicBezTo>
                  <a:pt x="448" y="13844"/>
                  <a:pt x="458" y="13810"/>
                  <a:pt x="442" y="13784"/>
                </a:cubicBezTo>
                <a:cubicBezTo>
                  <a:pt x="310" y="13562"/>
                  <a:pt x="200" y="13330"/>
                  <a:pt x="116" y="13093"/>
                </a:cubicBezTo>
                <a:cubicBezTo>
                  <a:pt x="107" y="13070"/>
                  <a:pt x="86" y="13056"/>
                  <a:pt x="62" y="13056"/>
                </a:cubicBezTo>
                <a:close/>
                <a:moveTo>
                  <a:pt x="8029" y="13524"/>
                </a:moveTo>
                <a:cubicBezTo>
                  <a:pt x="8008" y="13524"/>
                  <a:pt x="7989" y="13535"/>
                  <a:pt x="7979" y="13555"/>
                </a:cubicBezTo>
                <a:cubicBezTo>
                  <a:pt x="7865" y="13779"/>
                  <a:pt x="7727" y="13996"/>
                  <a:pt x="7570" y="14201"/>
                </a:cubicBezTo>
                <a:cubicBezTo>
                  <a:pt x="7551" y="14225"/>
                  <a:pt x="7556" y="14260"/>
                  <a:pt x="7580" y="14278"/>
                </a:cubicBezTo>
                <a:cubicBezTo>
                  <a:pt x="7590" y="14286"/>
                  <a:pt x="7602" y="14290"/>
                  <a:pt x="7614" y="14290"/>
                </a:cubicBezTo>
                <a:cubicBezTo>
                  <a:pt x="7631" y="14290"/>
                  <a:pt x="7647" y="14282"/>
                  <a:pt x="7658" y="14268"/>
                </a:cubicBezTo>
                <a:cubicBezTo>
                  <a:pt x="7819" y="14058"/>
                  <a:pt x="7961" y="13836"/>
                  <a:pt x="8079" y="13605"/>
                </a:cubicBezTo>
                <a:cubicBezTo>
                  <a:pt x="8093" y="13577"/>
                  <a:pt x="8081" y="13544"/>
                  <a:pt x="8054" y="13530"/>
                </a:cubicBezTo>
                <a:cubicBezTo>
                  <a:pt x="8046" y="13526"/>
                  <a:pt x="8037" y="13524"/>
                  <a:pt x="8029" y="13524"/>
                </a:cubicBezTo>
                <a:close/>
                <a:moveTo>
                  <a:pt x="849" y="14384"/>
                </a:moveTo>
                <a:cubicBezTo>
                  <a:pt x="836" y="14384"/>
                  <a:pt x="823" y="14388"/>
                  <a:pt x="812" y="14398"/>
                </a:cubicBezTo>
                <a:cubicBezTo>
                  <a:pt x="790" y="14418"/>
                  <a:pt x="788" y="14453"/>
                  <a:pt x="807" y="14477"/>
                </a:cubicBezTo>
                <a:cubicBezTo>
                  <a:pt x="978" y="14672"/>
                  <a:pt x="1169" y="14855"/>
                  <a:pt x="1373" y="15020"/>
                </a:cubicBezTo>
                <a:cubicBezTo>
                  <a:pt x="1383" y="15029"/>
                  <a:pt x="1396" y="15033"/>
                  <a:pt x="1407" y="15033"/>
                </a:cubicBezTo>
                <a:cubicBezTo>
                  <a:pt x="1423" y="15033"/>
                  <a:pt x="1439" y="15026"/>
                  <a:pt x="1451" y="15012"/>
                </a:cubicBezTo>
                <a:cubicBezTo>
                  <a:pt x="1470" y="14988"/>
                  <a:pt x="1466" y="14953"/>
                  <a:pt x="1443" y="14934"/>
                </a:cubicBezTo>
                <a:cubicBezTo>
                  <a:pt x="1244" y="14773"/>
                  <a:pt x="1058" y="14594"/>
                  <a:pt x="891" y="14403"/>
                </a:cubicBezTo>
                <a:cubicBezTo>
                  <a:pt x="880" y="14391"/>
                  <a:pt x="864" y="14384"/>
                  <a:pt x="849" y="14384"/>
                </a:cubicBezTo>
                <a:close/>
                <a:moveTo>
                  <a:pt x="7088" y="14749"/>
                </a:moveTo>
                <a:cubicBezTo>
                  <a:pt x="7075" y="14749"/>
                  <a:pt x="7062" y="14753"/>
                  <a:pt x="7051" y="14763"/>
                </a:cubicBezTo>
                <a:cubicBezTo>
                  <a:pt x="6863" y="14934"/>
                  <a:pt x="6659" y="15091"/>
                  <a:pt x="6443" y="15229"/>
                </a:cubicBezTo>
                <a:cubicBezTo>
                  <a:pt x="6416" y="15245"/>
                  <a:pt x="6409" y="15280"/>
                  <a:pt x="6426" y="15306"/>
                </a:cubicBezTo>
                <a:cubicBezTo>
                  <a:pt x="6437" y="15322"/>
                  <a:pt x="6454" y="15331"/>
                  <a:pt x="6472" y="15331"/>
                </a:cubicBezTo>
                <a:cubicBezTo>
                  <a:pt x="6483" y="15331"/>
                  <a:pt x="6493" y="15328"/>
                  <a:pt x="6502" y="15323"/>
                </a:cubicBezTo>
                <a:cubicBezTo>
                  <a:pt x="6723" y="15181"/>
                  <a:pt x="6933" y="15020"/>
                  <a:pt x="7126" y="14845"/>
                </a:cubicBezTo>
                <a:cubicBezTo>
                  <a:pt x="7148" y="14825"/>
                  <a:pt x="7150" y="14790"/>
                  <a:pt x="7129" y="14767"/>
                </a:cubicBezTo>
                <a:cubicBezTo>
                  <a:pt x="7118" y="14755"/>
                  <a:pt x="7103" y="14749"/>
                  <a:pt x="7088" y="14749"/>
                </a:cubicBezTo>
                <a:close/>
                <a:moveTo>
                  <a:pt x="2049" y="15357"/>
                </a:moveTo>
                <a:cubicBezTo>
                  <a:pt x="2030" y="15357"/>
                  <a:pt x="2011" y="15368"/>
                  <a:pt x="2001" y="15386"/>
                </a:cubicBezTo>
                <a:cubicBezTo>
                  <a:pt x="1986" y="15412"/>
                  <a:pt x="1996" y="15447"/>
                  <a:pt x="2023" y="15462"/>
                </a:cubicBezTo>
                <a:cubicBezTo>
                  <a:pt x="2251" y="15590"/>
                  <a:pt x="2492" y="15699"/>
                  <a:pt x="2737" y="15785"/>
                </a:cubicBezTo>
                <a:cubicBezTo>
                  <a:pt x="2743" y="15787"/>
                  <a:pt x="2749" y="15788"/>
                  <a:pt x="2755" y="15788"/>
                </a:cubicBezTo>
                <a:cubicBezTo>
                  <a:pt x="2778" y="15788"/>
                  <a:pt x="2799" y="15775"/>
                  <a:pt x="2808" y="15752"/>
                </a:cubicBezTo>
                <a:cubicBezTo>
                  <a:pt x="2817" y="15723"/>
                  <a:pt x="2802" y="15691"/>
                  <a:pt x="2774" y="15682"/>
                </a:cubicBezTo>
                <a:cubicBezTo>
                  <a:pt x="2535" y="15597"/>
                  <a:pt x="2300" y="15490"/>
                  <a:pt x="2076" y="15364"/>
                </a:cubicBezTo>
                <a:cubicBezTo>
                  <a:pt x="2067" y="15360"/>
                  <a:pt x="2058" y="15357"/>
                  <a:pt x="2049" y="15357"/>
                </a:cubicBezTo>
                <a:close/>
                <a:moveTo>
                  <a:pt x="5786" y="15581"/>
                </a:moveTo>
                <a:cubicBezTo>
                  <a:pt x="5779" y="15581"/>
                  <a:pt x="5772" y="15583"/>
                  <a:pt x="5765" y="15586"/>
                </a:cubicBezTo>
                <a:cubicBezTo>
                  <a:pt x="5528" y="15685"/>
                  <a:pt x="5283" y="15764"/>
                  <a:pt x="5036" y="15819"/>
                </a:cubicBezTo>
                <a:cubicBezTo>
                  <a:pt x="5006" y="15827"/>
                  <a:pt x="4987" y="15857"/>
                  <a:pt x="4995" y="15886"/>
                </a:cubicBezTo>
                <a:cubicBezTo>
                  <a:pt x="5000" y="15912"/>
                  <a:pt x="5023" y="15929"/>
                  <a:pt x="5048" y="15929"/>
                </a:cubicBezTo>
                <a:cubicBezTo>
                  <a:pt x="5052" y="15929"/>
                  <a:pt x="5057" y="15929"/>
                  <a:pt x="5061" y="15928"/>
                </a:cubicBezTo>
                <a:cubicBezTo>
                  <a:pt x="5314" y="15871"/>
                  <a:pt x="5565" y="15790"/>
                  <a:pt x="5808" y="15688"/>
                </a:cubicBezTo>
                <a:cubicBezTo>
                  <a:pt x="5836" y="15675"/>
                  <a:pt x="5849" y="15643"/>
                  <a:pt x="5837" y="15615"/>
                </a:cubicBezTo>
                <a:cubicBezTo>
                  <a:pt x="5829" y="15594"/>
                  <a:pt x="5808" y="15581"/>
                  <a:pt x="5786" y="15581"/>
                </a:cubicBezTo>
                <a:close/>
                <a:moveTo>
                  <a:pt x="3506" y="15870"/>
                </a:moveTo>
                <a:cubicBezTo>
                  <a:pt x="3479" y="15870"/>
                  <a:pt x="3456" y="15890"/>
                  <a:pt x="3451" y="15917"/>
                </a:cubicBezTo>
                <a:cubicBezTo>
                  <a:pt x="3447" y="15947"/>
                  <a:pt x="3467" y="15975"/>
                  <a:pt x="3498" y="15980"/>
                </a:cubicBezTo>
                <a:cubicBezTo>
                  <a:pt x="3701" y="16013"/>
                  <a:pt x="3907" y="16030"/>
                  <a:pt x="4110" y="16032"/>
                </a:cubicBezTo>
                <a:lnTo>
                  <a:pt x="4143" y="16032"/>
                </a:lnTo>
                <a:cubicBezTo>
                  <a:pt x="4189" y="16032"/>
                  <a:pt x="4236" y="16031"/>
                  <a:pt x="4281" y="16030"/>
                </a:cubicBezTo>
                <a:cubicBezTo>
                  <a:pt x="4312" y="16029"/>
                  <a:pt x="4337" y="16003"/>
                  <a:pt x="4335" y="15972"/>
                </a:cubicBezTo>
                <a:cubicBezTo>
                  <a:pt x="4334" y="15943"/>
                  <a:pt x="4314" y="15919"/>
                  <a:pt x="4282" y="15919"/>
                </a:cubicBezTo>
                <a:cubicBezTo>
                  <a:pt x="4281" y="15919"/>
                  <a:pt x="4279" y="15919"/>
                  <a:pt x="4278" y="15919"/>
                </a:cubicBezTo>
                <a:cubicBezTo>
                  <a:pt x="4233" y="15920"/>
                  <a:pt x="4188" y="15921"/>
                  <a:pt x="4143" y="15921"/>
                </a:cubicBezTo>
                <a:lnTo>
                  <a:pt x="4110" y="15921"/>
                </a:lnTo>
                <a:cubicBezTo>
                  <a:pt x="3913" y="15919"/>
                  <a:pt x="3713" y="15903"/>
                  <a:pt x="3515" y="15871"/>
                </a:cubicBezTo>
                <a:cubicBezTo>
                  <a:pt x="3512" y="15870"/>
                  <a:pt x="3509" y="15870"/>
                  <a:pt x="3506" y="1587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85" name="Google Shape;385;p15"/>
          <p:cNvGrpSpPr/>
          <p:nvPr/>
        </p:nvGrpSpPr>
        <p:grpSpPr>
          <a:xfrm rot="8627988">
            <a:off x="10371566" y="316823"/>
            <a:ext cx="324141" cy="293624"/>
            <a:chOff x="1640475" y="1197075"/>
            <a:chExt cx="55475" cy="50250"/>
          </a:xfrm>
        </p:grpSpPr>
        <p:sp>
          <p:nvSpPr>
            <p:cNvPr id="386" name="Google Shape;386;p15"/>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7" name="Google Shape;387;p15"/>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8" name="Google Shape;388;p15"/>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89" name="Google Shape;389;p15"/>
          <p:cNvSpPr/>
          <p:nvPr/>
        </p:nvSpPr>
        <p:spPr>
          <a:xfrm>
            <a:off x="0" y="390513"/>
            <a:ext cx="746192" cy="1103209"/>
          </a:xfrm>
          <a:custGeom>
            <a:avLst/>
            <a:gdLst/>
            <a:ahLst/>
            <a:cxnLst/>
            <a:rect l="l" t="t" r="r" b="b"/>
            <a:pathLst>
              <a:path w="10628" h="15713" extrusionOk="0">
                <a:moveTo>
                  <a:pt x="9154" y="0"/>
                </a:moveTo>
                <a:cubicBezTo>
                  <a:pt x="9141" y="0"/>
                  <a:pt x="9128" y="5"/>
                  <a:pt x="9118" y="14"/>
                </a:cubicBezTo>
                <a:cubicBezTo>
                  <a:pt x="9094" y="34"/>
                  <a:pt x="9092" y="69"/>
                  <a:pt x="9112" y="93"/>
                </a:cubicBezTo>
                <a:cubicBezTo>
                  <a:pt x="9278" y="281"/>
                  <a:pt x="9433" y="486"/>
                  <a:pt x="9574" y="703"/>
                </a:cubicBezTo>
                <a:cubicBezTo>
                  <a:pt x="9585" y="719"/>
                  <a:pt x="9602" y="727"/>
                  <a:pt x="9620" y="727"/>
                </a:cubicBezTo>
                <a:cubicBezTo>
                  <a:pt x="9631" y="727"/>
                  <a:pt x="9641" y="725"/>
                  <a:pt x="9651" y="719"/>
                </a:cubicBezTo>
                <a:cubicBezTo>
                  <a:pt x="9677" y="703"/>
                  <a:pt x="9684" y="668"/>
                  <a:pt x="9667" y="642"/>
                </a:cubicBezTo>
                <a:cubicBezTo>
                  <a:pt x="9524" y="421"/>
                  <a:pt x="9366" y="212"/>
                  <a:pt x="9196" y="19"/>
                </a:cubicBezTo>
                <a:cubicBezTo>
                  <a:pt x="9185" y="6"/>
                  <a:pt x="9169" y="0"/>
                  <a:pt x="9154" y="0"/>
                </a:cubicBezTo>
                <a:close/>
                <a:moveTo>
                  <a:pt x="9994" y="1294"/>
                </a:moveTo>
                <a:cubicBezTo>
                  <a:pt x="9986" y="1294"/>
                  <a:pt x="9978" y="1296"/>
                  <a:pt x="9970" y="1299"/>
                </a:cubicBezTo>
                <a:cubicBezTo>
                  <a:pt x="9943" y="1312"/>
                  <a:pt x="9931" y="1345"/>
                  <a:pt x="9944" y="1373"/>
                </a:cubicBezTo>
                <a:cubicBezTo>
                  <a:pt x="10050" y="1602"/>
                  <a:pt x="10143" y="1843"/>
                  <a:pt x="10220" y="2087"/>
                </a:cubicBezTo>
                <a:cubicBezTo>
                  <a:pt x="10228" y="2111"/>
                  <a:pt x="10250" y="2126"/>
                  <a:pt x="10274" y="2126"/>
                </a:cubicBezTo>
                <a:cubicBezTo>
                  <a:pt x="10279" y="2126"/>
                  <a:pt x="10284" y="2125"/>
                  <a:pt x="10291" y="2124"/>
                </a:cubicBezTo>
                <a:cubicBezTo>
                  <a:pt x="10320" y="2114"/>
                  <a:pt x="10336" y="2083"/>
                  <a:pt x="10327" y="2054"/>
                </a:cubicBezTo>
                <a:cubicBezTo>
                  <a:pt x="10248" y="1805"/>
                  <a:pt x="10154" y="1561"/>
                  <a:pt x="10044" y="1326"/>
                </a:cubicBezTo>
                <a:cubicBezTo>
                  <a:pt x="10035" y="1306"/>
                  <a:pt x="10015" y="1294"/>
                  <a:pt x="9994" y="1294"/>
                </a:cubicBezTo>
                <a:close/>
                <a:moveTo>
                  <a:pt x="10459" y="2766"/>
                </a:moveTo>
                <a:cubicBezTo>
                  <a:pt x="10456" y="2766"/>
                  <a:pt x="10452" y="2766"/>
                  <a:pt x="10449" y="2767"/>
                </a:cubicBezTo>
                <a:cubicBezTo>
                  <a:pt x="10418" y="2772"/>
                  <a:pt x="10399" y="2801"/>
                  <a:pt x="10404" y="2831"/>
                </a:cubicBezTo>
                <a:cubicBezTo>
                  <a:pt x="10449" y="3078"/>
                  <a:pt x="10482" y="3334"/>
                  <a:pt x="10500" y="3593"/>
                </a:cubicBezTo>
                <a:cubicBezTo>
                  <a:pt x="10502" y="3621"/>
                  <a:pt x="10526" y="3644"/>
                  <a:pt x="10556" y="3644"/>
                </a:cubicBezTo>
                <a:lnTo>
                  <a:pt x="10559" y="3644"/>
                </a:lnTo>
                <a:cubicBezTo>
                  <a:pt x="10590" y="3642"/>
                  <a:pt x="10612" y="3615"/>
                  <a:pt x="10610" y="3585"/>
                </a:cubicBezTo>
                <a:cubicBezTo>
                  <a:pt x="10592" y="3322"/>
                  <a:pt x="10559" y="3062"/>
                  <a:pt x="10513" y="2811"/>
                </a:cubicBezTo>
                <a:cubicBezTo>
                  <a:pt x="10508" y="2784"/>
                  <a:pt x="10485" y="2766"/>
                  <a:pt x="10459" y="2766"/>
                </a:cubicBezTo>
                <a:close/>
                <a:moveTo>
                  <a:pt x="10573" y="4306"/>
                </a:moveTo>
                <a:cubicBezTo>
                  <a:pt x="10546" y="4306"/>
                  <a:pt x="10516" y="4330"/>
                  <a:pt x="10515" y="4361"/>
                </a:cubicBezTo>
                <a:cubicBezTo>
                  <a:pt x="10509" y="4612"/>
                  <a:pt x="10490" y="4869"/>
                  <a:pt x="10459" y="5127"/>
                </a:cubicBezTo>
                <a:cubicBezTo>
                  <a:pt x="10455" y="5158"/>
                  <a:pt x="10477" y="5185"/>
                  <a:pt x="10508" y="5189"/>
                </a:cubicBezTo>
                <a:lnTo>
                  <a:pt x="10514" y="5189"/>
                </a:lnTo>
                <a:cubicBezTo>
                  <a:pt x="10542" y="5189"/>
                  <a:pt x="10565" y="5168"/>
                  <a:pt x="10569" y="5141"/>
                </a:cubicBezTo>
                <a:cubicBezTo>
                  <a:pt x="10600" y="4879"/>
                  <a:pt x="10620" y="4618"/>
                  <a:pt x="10626" y="4364"/>
                </a:cubicBezTo>
                <a:cubicBezTo>
                  <a:pt x="10627" y="4333"/>
                  <a:pt x="10604" y="4307"/>
                  <a:pt x="10573" y="4306"/>
                </a:cubicBezTo>
                <a:close/>
                <a:moveTo>
                  <a:pt x="10392" y="5842"/>
                </a:moveTo>
                <a:cubicBezTo>
                  <a:pt x="10366" y="5842"/>
                  <a:pt x="10342" y="5860"/>
                  <a:pt x="10337" y="5886"/>
                </a:cubicBezTo>
                <a:cubicBezTo>
                  <a:pt x="10329" y="5923"/>
                  <a:pt x="10322" y="5959"/>
                  <a:pt x="10314" y="5994"/>
                </a:cubicBezTo>
                <a:cubicBezTo>
                  <a:pt x="10268" y="6208"/>
                  <a:pt x="10215" y="6424"/>
                  <a:pt x="10156" y="6634"/>
                </a:cubicBezTo>
                <a:cubicBezTo>
                  <a:pt x="10148" y="6664"/>
                  <a:pt x="10165" y="6695"/>
                  <a:pt x="10195" y="6702"/>
                </a:cubicBezTo>
                <a:cubicBezTo>
                  <a:pt x="10200" y="6705"/>
                  <a:pt x="10204" y="6705"/>
                  <a:pt x="10210" y="6705"/>
                </a:cubicBezTo>
                <a:cubicBezTo>
                  <a:pt x="10234" y="6705"/>
                  <a:pt x="10257" y="6689"/>
                  <a:pt x="10263" y="6664"/>
                </a:cubicBezTo>
                <a:cubicBezTo>
                  <a:pt x="10323" y="6451"/>
                  <a:pt x="10377" y="6233"/>
                  <a:pt x="10423" y="6018"/>
                </a:cubicBezTo>
                <a:cubicBezTo>
                  <a:pt x="10431" y="5981"/>
                  <a:pt x="10438" y="5945"/>
                  <a:pt x="10446" y="5909"/>
                </a:cubicBezTo>
                <a:cubicBezTo>
                  <a:pt x="10452" y="5878"/>
                  <a:pt x="10432" y="5849"/>
                  <a:pt x="10402" y="5842"/>
                </a:cubicBezTo>
                <a:cubicBezTo>
                  <a:pt x="10399" y="5842"/>
                  <a:pt x="10395" y="5842"/>
                  <a:pt x="10392" y="5842"/>
                </a:cubicBezTo>
                <a:close/>
                <a:moveTo>
                  <a:pt x="2671" y="7727"/>
                </a:moveTo>
                <a:cubicBezTo>
                  <a:pt x="2645" y="7727"/>
                  <a:pt x="2616" y="7750"/>
                  <a:pt x="2615" y="7780"/>
                </a:cubicBezTo>
                <a:cubicBezTo>
                  <a:pt x="2615" y="7811"/>
                  <a:pt x="2639" y="7837"/>
                  <a:pt x="2670" y="7838"/>
                </a:cubicBezTo>
                <a:cubicBezTo>
                  <a:pt x="2904" y="7844"/>
                  <a:pt x="3138" y="7936"/>
                  <a:pt x="3346" y="8101"/>
                </a:cubicBezTo>
                <a:cubicBezTo>
                  <a:pt x="3356" y="8109"/>
                  <a:pt x="3368" y="8113"/>
                  <a:pt x="3380" y="8113"/>
                </a:cubicBezTo>
                <a:cubicBezTo>
                  <a:pt x="3396" y="8113"/>
                  <a:pt x="3413" y="8106"/>
                  <a:pt x="3424" y="8092"/>
                </a:cubicBezTo>
                <a:cubicBezTo>
                  <a:pt x="3442" y="8068"/>
                  <a:pt x="3439" y="8032"/>
                  <a:pt x="3414" y="8014"/>
                </a:cubicBezTo>
                <a:cubicBezTo>
                  <a:pt x="3188" y="7834"/>
                  <a:pt x="2931" y="7734"/>
                  <a:pt x="2673" y="7727"/>
                </a:cubicBezTo>
                <a:cubicBezTo>
                  <a:pt x="2672" y="7727"/>
                  <a:pt x="2672" y="7727"/>
                  <a:pt x="2671" y="7727"/>
                </a:cubicBezTo>
                <a:close/>
                <a:moveTo>
                  <a:pt x="9973" y="7330"/>
                </a:moveTo>
                <a:cubicBezTo>
                  <a:pt x="9950" y="7330"/>
                  <a:pt x="9929" y="7344"/>
                  <a:pt x="9921" y="7367"/>
                </a:cubicBezTo>
                <a:cubicBezTo>
                  <a:pt x="9834" y="7607"/>
                  <a:pt x="9736" y="7848"/>
                  <a:pt x="9632" y="8081"/>
                </a:cubicBezTo>
                <a:cubicBezTo>
                  <a:pt x="9619" y="8108"/>
                  <a:pt x="9632" y="8141"/>
                  <a:pt x="9659" y="8153"/>
                </a:cubicBezTo>
                <a:cubicBezTo>
                  <a:pt x="9667" y="8157"/>
                  <a:pt x="9674" y="8159"/>
                  <a:pt x="9682" y="8159"/>
                </a:cubicBezTo>
                <a:cubicBezTo>
                  <a:pt x="9703" y="8159"/>
                  <a:pt x="9724" y="8147"/>
                  <a:pt x="9733" y="8125"/>
                </a:cubicBezTo>
                <a:cubicBezTo>
                  <a:pt x="9839" y="7890"/>
                  <a:pt x="9937" y="7648"/>
                  <a:pt x="10025" y="7405"/>
                </a:cubicBezTo>
                <a:cubicBezTo>
                  <a:pt x="10035" y="7377"/>
                  <a:pt x="10021" y="7344"/>
                  <a:pt x="9992" y="7334"/>
                </a:cubicBezTo>
                <a:cubicBezTo>
                  <a:pt x="9985" y="7331"/>
                  <a:pt x="9979" y="7330"/>
                  <a:pt x="9973" y="7330"/>
                </a:cubicBezTo>
                <a:close/>
                <a:moveTo>
                  <a:pt x="1957" y="7977"/>
                </a:moveTo>
                <a:cubicBezTo>
                  <a:pt x="1944" y="7977"/>
                  <a:pt x="1932" y="7981"/>
                  <a:pt x="1922" y="7990"/>
                </a:cubicBezTo>
                <a:cubicBezTo>
                  <a:pt x="1716" y="8153"/>
                  <a:pt x="1552" y="8384"/>
                  <a:pt x="1461" y="8637"/>
                </a:cubicBezTo>
                <a:cubicBezTo>
                  <a:pt x="1452" y="8666"/>
                  <a:pt x="1467" y="8698"/>
                  <a:pt x="1496" y="8709"/>
                </a:cubicBezTo>
                <a:cubicBezTo>
                  <a:pt x="1502" y="8711"/>
                  <a:pt x="1507" y="8712"/>
                  <a:pt x="1514" y="8712"/>
                </a:cubicBezTo>
                <a:cubicBezTo>
                  <a:pt x="1537" y="8712"/>
                  <a:pt x="1559" y="8697"/>
                  <a:pt x="1566" y="8674"/>
                </a:cubicBezTo>
                <a:cubicBezTo>
                  <a:pt x="1649" y="8441"/>
                  <a:pt x="1800" y="8228"/>
                  <a:pt x="1991" y="8076"/>
                </a:cubicBezTo>
                <a:cubicBezTo>
                  <a:pt x="2015" y="8057"/>
                  <a:pt x="2019" y="8022"/>
                  <a:pt x="2000" y="7998"/>
                </a:cubicBezTo>
                <a:cubicBezTo>
                  <a:pt x="1989" y="7984"/>
                  <a:pt x="1973" y="7977"/>
                  <a:pt x="1957" y="7977"/>
                </a:cubicBezTo>
                <a:close/>
                <a:moveTo>
                  <a:pt x="3845" y="8611"/>
                </a:moveTo>
                <a:cubicBezTo>
                  <a:pt x="3837" y="8611"/>
                  <a:pt x="3830" y="8612"/>
                  <a:pt x="3822" y="8616"/>
                </a:cubicBezTo>
                <a:cubicBezTo>
                  <a:pt x="3795" y="8627"/>
                  <a:pt x="3782" y="8661"/>
                  <a:pt x="3794" y="8688"/>
                </a:cubicBezTo>
                <a:cubicBezTo>
                  <a:pt x="3888" y="8903"/>
                  <a:pt x="3943" y="9150"/>
                  <a:pt x="3960" y="9421"/>
                </a:cubicBezTo>
                <a:cubicBezTo>
                  <a:pt x="3962" y="9450"/>
                  <a:pt x="3987" y="9472"/>
                  <a:pt x="4016" y="9472"/>
                </a:cubicBezTo>
                <a:lnTo>
                  <a:pt x="4019" y="9472"/>
                </a:lnTo>
                <a:cubicBezTo>
                  <a:pt x="4050" y="9470"/>
                  <a:pt x="4073" y="9445"/>
                  <a:pt x="4071" y="9414"/>
                </a:cubicBezTo>
                <a:cubicBezTo>
                  <a:pt x="4053" y="9130"/>
                  <a:pt x="3994" y="8871"/>
                  <a:pt x="3896" y="8645"/>
                </a:cubicBezTo>
                <a:cubicBezTo>
                  <a:pt x="3887" y="8624"/>
                  <a:pt x="3866" y="8611"/>
                  <a:pt x="3845" y="8611"/>
                </a:cubicBezTo>
                <a:close/>
                <a:moveTo>
                  <a:pt x="9339" y="8741"/>
                </a:moveTo>
                <a:cubicBezTo>
                  <a:pt x="9320" y="8741"/>
                  <a:pt x="9301" y="8752"/>
                  <a:pt x="9291" y="8771"/>
                </a:cubicBezTo>
                <a:cubicBezTo>
                  <a:pt x="9196" y="8946"/>
                  <a:pt x="9094" y="9121"/>
                  <a:pt x="8990" y="9290"/>
                </a:cubicBezTo>
                <a:cubicBezTo>
                  <a:pt x="8960" y="9338"/>
                  <a:pt x="8930" y="9385"/>
                  <a:pt x="8900" y="9433"/>
                </a:cubicBezTo>
                <a:cubicBezTo>
                  <a:pt x="8883" y="9459"/>
                  <a:pt x="8890" y="9493"/>
                  <a:pt x="8916" y="9510"/>
                </a:cubicBezTo>
                <a:cubicBezTo>
                  <a:pt x="8926" y="9515"/>
                  <a:pt x="8936" y="9518"/>
                  <a:pt x="8946" y="9518"/>
                </a:cubicBezTo>
                <a:cubicBezTo>
                  <a:pt x="8964" y="9518"/>
                  <a:pt x="8982" y="9509"/>
                  <a:pt x="8993" y="9493"/>
                </a:cubicBezTo>
                <a:cubicBezTo>
                  <a:pt x="9024" y="9445"/>
                  <a:pt x="9055" y="9397"/>
                  <a:pt x="9085" y="9349"/>
                </a:cubicBezTo>
                <a:cubicBezTo>
                  <a:pt x="9190" y="9178"/>
                  <a:pt x="9293" y="9000"/>
                  <a:pt x="9389" y="8823"/>
                </a:cubicBezTo>
                <a:cubicBezTo>
                  <a:pt x="9403" y="8796"/>
                  <a:pt x="9393" y="8762"/>
                  <a:pt x="9367" y="8748"/>
                </a:cubicBezTo>
                <a:cubicBezTo>
                  <a:pt x="9358" y="8743"/>
                  <a:pt x="9349" y="8741"/>
                  <a:pt x="9339" y="8741"/>
                </a:cubicBezTo>
                <a:close/>
                <a:moveTo>
                  <a:pt x="1463" y="9364"/>
                </a:moveTo>
                <a:cubicBezTo>
                  <a:pt x="1460" y="9364"/>
                  <a:pt x="1456" y="9364"/>
                  <a:pt x="1453" y="9365"/>
                </a:cubicBezTo>
                <a:cubicBezTo>
                  <a:pt x="1422" y="9370"/>
                  <a:pt x="1403" y="9399"/>
                  <a:pt x="1408" y="9429"/>
                </a:cubicBezTo>
                <a:cubicBezTo>
                  <a:pt x="1454" y="9678"/>
                  <a:pt x="1557" y="9931"/>
                  <a:pt x="1705" y="10162"/>
                </a:cubicBezTo>
                <a:cubicBezTo>
                  <a:pt x="1716" y="10179"/>
                  <a:pt x="1734" y="10187"/>
                  <a:pt x="1752" y="10187"/>
                </a:cubicBezTo>
                <a:cubicBezTo>
                  <a:pt x="1763" y="10187"/>
                  <a:pt x="1773" y="10184"/>
                  <a:pt x="1782" y="10179"/>
                </a:cubicBezTo>
                <a:cubicBezTo>
                  <a:pt x="1808" y="10162"/>
                  <a:pt x="1815" y="10127"/>
                  <a:pt x="1799" y="10102"/>
                </a:cubicBezTo>
                <a:cubicBezTo>
                  <a:pt x="1657" y="9883"/>
                  <a:pt x="1560" y="9643"/>
                  <a:pt x="1517" y="9409"/>
                </a:cubicBezTo>
                <a:cubicBezTo>
                  <a:pt x="1512" y="9382"/>
                  <a:pt x="1489" y="9364"/>
                  <a:pt x="1463" y="9364"/>
                </a:cubicBezTo>
                <a:close/>
                <a:moveTo>
                  <a:pt x="8495" y="10036"/>
                </a:moveTo>
                <a:cubicBezTo>
                  <a:pt x="8479" y="10036"/>
                  <a:pt x="8463" y="10043"/>
                  <a:pt x="8451" y="10057"/>
                </a:cubicBezTo>
                <a:cubicBezTo>
                  <a:pt x="8285" y="10264"/>
                  <a:pt x="8112" y="10454"/>
                  <a:pt x="7934" y="10621"/>
                </a:cubicBezTo>
                <a:cubicBezTo>
                  <a:pt x="7913" y="10642"/>
                  <a:pt x="7912" y="10678"/>
                  <a:pt x="7932" y="10700"/>
                </a:cubicBezTo>
                <a:cubicBezTo>
                  <a:pt x="7944" y="10711"/>
                  <a:pt x="7958" y="10717"/>
                  <a:pt x="7973" y="10717"/>
                </a:cubicBezTo>
                <a:cubicBezTo>
                  <a:pt x="7987" y="10717"/>
                  <a:pt x="8000" y="10712"/>
                  <a:pt x="8011" y="10702"/>
                </a:cubicBezTo>
                <a:cubicBezTo>
                  <a:pt x="8191" y="10531"/>
                  <a:pt x="8368" y="10338"/>
                  <a:pt x="8539" y="10126"/>
                </a:cubicBezTo>
                <a:cubicBezTo>
                  <a:pt x="8558" y="10102"/>
                  <a:pt x="8554" y="10068"/>
                  <a:pt x="8530" y="10048"/>
                </a:cubicBezTo>
                <a:cubicBezTo>
                  <a:pt x="8520" y="10040"/>
                  <a:pt x="8507" y="10036"/>
                  <a:pt x="8495" y="10036"/>
                </a:cubicBezTo>
                <a:close/>
                <a:moveTo>
                  <a:pt x="3979" y="10133"/>
                </a:moveTo>
                <a:cubicBezTo>
                  <a:pt x="3952" y="10133"/>
                  <a:pt x="3929" y="10154"/>
                  <a:pt x="3925" y="10182"/>
                </a:cubicBezTo>
                <a:lnTo>
                  <a:pt x="3920" y="10220"/>
                </a:lnTo>
                <a:cubicBezTo>
                  <a:pt x="3884" y="10457"/>
                  <a:pt x="3835" y="10698"/>
                  <a:pt x="3773" y="10933"/>
                </a:cubicBezTo>
                <a:cubicBezTo>
                  <a:pt x="3765" y="10963"/>
                  <a:pt x="3783" y="10993"/>
                  <a:pt x="3813" y="11000"/>
                </a:cubicBezTo>
                <a:cubicBezTo>
                  <a:pt x="3817" y="11002"/>
                  <a:pt x="3822" y="11002"/>
                  <a:pt x="3827" y="11002"/>
                </a:cubicBezTo>
                <a:cubicBezTo>
                  <a:pt x="3851" y="11002"/>
                  <a:pt x="3874" y="10986"/>
                  <a:pt x="3881" y="10961"/>
                </a:cubicBezTo>
                <a:cubicBezTo>
                  <a:pt x="3944" y="10721"/>
                  <a:pt x="3994" y="10478"/>
                  <a:pt x="4030" y="10236"/>
                </a:cubicBezTo>
                <a:lnTo>
                  <a:pt x="4035" y="10197"/>
                </a:lnTo>
                <a:cubicBezTo>
                  <a:pt x="4039" y="10166"/>
                  <a:pt x="4018" y="10138"/>
                  <a:pt x="3987" y="10134"/>
                </a:cubicBezTo>
                <a:cubicBezTo>
                  <a:pt x="3984" y="10133"/>
                  <a:pt x="3982" y="10133"/>
                  <a:pt x="3979" y="10133"/>
                </a:cubicBezTo>
                <a:close/>
                <a:moveTo>
                  <a:pt x="2272" y="10644"/>
                </a:moveTo>
                <a:cubicBezTo>
                  <a:pt x="2256" y="10644"/>
                  <a:pt x="2239" y="10651"/>
                  <a:pt x="2228" y="10665"/>
                </a:cubicBezTo>
                <a:cubicBezTo>
                  <a:pt x="2209" y="10689"/>
                  <a:pt x="2214" y="10725"/>
                  <a:pt x="2237" y="10744"/>
                </a:cubicBezTo>
                <a:cubicBezTo>
                  <a:pt x="2429" y="10898"/>
                  <a:pt x="2647" y="11033"/>
                  <a:pt x="2903" y="11158"/>
                </a:cubicBezTo>
                <a:cubicBezTo>
                  <a:pt x="2911" y="11163"/>
                  <a:pt x="2920" y="11164"/>
                  <a:pt x="2927" y="11164"/>
                </a:cubicBezTo>
                <a:cubicBezTo>
                  <a:pt x="2947" y="11164"/>
                  <a:pt x="2968" y="11153"/>
                  <a:pt x="2977" y="11133"/>
                </a:cubicBezTo>
                <a:cubicBezTo>
                  <a:pt x="2990" y="11105"/>
                  <a:pt x="2979" y="11072"/>
                  <a:pt x="2952" y="11058"/>
                </a:cubicBezTo>
                <a:cubicBezTo>
                  <a:pt x="2703" y="10937"/>
                  <a:pt x="2492" y="10806"/>
                  <a:pt x="2306" y="10656"/>
                </a:cubicBezTo>
                <a:cubicBezTo>
                  <a:pt x="2296" y="10648"/>
                  <a:pt x="2284" y="10644"/>
                  <a:pt x="2272" y="10644"/>
                </a:cubicBezTo>
                <a:close/>
                <a:moveTo>
                  <a:pt x="7368" y="11087"/>
                </a:moveTo>
                <a:cubicBezTo>
                  <a:pt x="7358" y="11087"/>
                  <a:pt x="7347" y="11090"/>
                  <a:pt x="7338" y="11096"/>
                </a:cubicBezTo>
                <a:cubicBezTo>
                  <a:pt x="7119" y="11238"/>
                  <a:pt x="6892" y="11355"/>
                  <a:pt x="6661" y="11440"/>
                </a:cubicBezTo>
                <a:cubicBezTo>
                  <a:pt x="6632" y="11451"/>
                  <a:pt x="6617" y="11484"/>
                  <a:pt x="6628" y="11512"/>
                </a:cubicBezTo>
                <a:cubicBezTo>
                  <a:pt x="6636" y="11534"/>
                  <a:pt x="6658" y="11548"/>
                  <a:pt x="6680" y="11548"/>
                </a:cubicBezTo>
                <a:cubicBezTo>
                  <a:pt x="6686" y="11548"/>
                  <a:pt x="6693" y="11547"/>
                  <a:pt x="6699" y="11545"/>
                </a:cubicBezTo>
                <a:cubicBezTo>
                  <a:pt x="6939" y="11456"/>
                  <a:pt x="7174" y="11337"/>
                  <a:pt x="7399" y="11189"/>
                </a:cubicBezTo>
                <a:cubicBezTo>
                  <a:pt x="7425" y="11172"/>
                  <a:pt x="7432" y="11138"/>
                  <a:pt x="7415" y="11112"/>
                </a:cubicBezTo>
                <a:cubicBezTo>
                  <a:pt x="7404" y="11096"/>
                  <a:pt x="7386" y="11087"/>
                  <a:pt x="7368" y="11087"/>
                </a:cubicBezTo>
                <a:close/>
                <a:moveTo>
                  <a:pt x="3646" y="11340"/>
                </a:moveTo>
                <a:cubicBezTo>
                  <a:pt x="3622" y="11340"/>
                  <a:pt x="3600" y="11355"/>
                  <a:pt x="3593" y="11378"/>
                </a:cubicBezTo>
                <a:cubicBezTo>
                  <a:pt x="3583" y="11407"/>
                  <a:pt x="3599" y="11439"/>
                  <a:pt x="3628" y="11449"/>
                </a:cubicBezTo>
                <a:cubicBezTo>
                  <a:pt x="3882" y="11533"/>
                  <a:pt x="4135" y="11602"/>
                  <a:pt x="4380" y="11653"/>
                </a:cubicBezTo>
                <a:cubicBezTo>
                  <a:pt x="4384" y="11653"/>
                  <a:pt x="4389" y="11654"/>
                  <a:pt x="4392" y="11654"/>
                </a:cubicBezTo>
                <a:cubicBezTo>
                  <a:pt x="4417" y="11654"/>
                  <a:pt x="4441" y="11636"/>
                  <a:pt x="4446" y="11609"/>
                </a:cubicBezTo>
                <a:cubicBezTo>
                  <a:pt x="4453" y="11579"/>
                  <a:pt x="4433" y="11550"/>
                  <a:pt x="4404" y="11544"/>
                </a:cubicBezTo>
                <a:cubicBezTo>
                  <a:pt x="4163" y="11494"/>
                  <a:pt x="3913" y="11426"/>
                  <a:pt x="3663" y="11343"/>
                </a:cubicBezTo>
                <a:cubicBezTo>
                  <a:pt x="3657" y="11341"/>
                  <a:pt x="3651" y="11340"/>
                  <a:pt x="3646" y="11340"/>
                </a:cubicBezTo>
                <a:close/>
                <a:moveTo>
                  <a:pt x="5932" y="11621"/>
                </a:moveTo>
                <a:cubicBezTo>
                  <a:pt x="5929" y="11621"/>
                  <a:pt x="5926" y="11622"/>
                  <a:pt x="5924" y="11622"/>
                </a:cubicBezTo>
                <a:cubicBezTo>
                  <a:pt x="5757" y="11643"/>
                  <a:pt x="5584" y="11653"/>
                  <a:pt x="5409" y="11653"/>
                </a:cubicBezTo>
                <a:cubicBezTo>
                  <a:pt x="5326" y="11653"/>
                  <a:pt x="5244" y="11651"/>
                  <a:pt x="5161" y="11646"/>
                </a:cubicBezTo>
                <a:cubicBezTo>
                  <a:pt x="5160" y="11646"/>
                  <a:pt x="5158" y="11646"/>
                  <a:pt x="5157" y="11646"/>
                </a:cubicBezTo>
                <a:cubicBezTo>
                  <a:pt x="5128" y="11646"/>
                  <a:pt x="5104" y="11669"/>
                  <a:pt x="5102" y="11699"/>
                </a:cubicBezTo>
                <a:cubicBezTo>
                  <a:pt x="5101" y="11729"/>
                  <a:pt x="5125" y="11755"/>
                  <a:pt x="5155" y="11758"/>
                </a:cubicBezTo>
                <a:cubicBezTo>
                  <a:pt x="5242" y="11762"/>
                  <a:pt x="5330" y="11765"/>
                  <a:pt x="5417" y="11765"/>
                </a:cubicBezTo>
                <a:cubicBezTo>
                  <a:pt x="5595" y="11765"/>
                  <a:pt x="5770" y="11753"/>
                  <a:pt x="5938" y="11732"/>
                </a:cubicBezTo>
                <a:cubicBezTo>
                  <a:pt x="5967" y="11728"/>
                  <a:pt x="5990" y="11700"/>
                  <a:pt x="5986" y="11670"/>
                </a:cubicBezTo>
                <a:cubicBezTo>
                  <a:pt x="5982" y="11642"/>
                  <a:pt x="5959" y="11621"/>
                  <a:pt x="5932" y="11621"/>
                </a:cubicBezTo>
                <a:close/>
                <a:moveTo>
                  <a:pt x="3586" y="11626"/>
                </a:moveTo>
                <a:cubicBezTo>
                  <a:pt x="3563" y="11626"/>
                  <a:pt x="3542" y="11639"/>
                  <a:pt x="3533" y="11661"/>
                </a:cubicBezTo>
                <a:cubicBezTo>
                  <a:pt x="3441" y="11895"/>
                  <a:pt x="3333" y="12130"/>
                  <a:pt x="3213" y="12358"/>
                </a:cubicBezTo>
                <a:cubicBezTo>
                  <a:pt x="3198" y="12386"/>
                  <a:pt x="3209" y="12419"/>
                  <a:pt x="3237" y="12434"/>
                </a:cubicBezTo>
                <a:cubicBezTo>
                  <a:pt x="3244" y="12438"/>
                  <a:pt x="3254" y="12440"/>
                  <a:pt x="3263" y="12440"/>
                </a:cubicBezTo>
                <a:cubicBezTo>
                  <a:pt x="3282" y="12440"/>
                  <a:pt x="3302" y="12430"/>
                  <a:pt x="3312" y="12410"/>
                </a:cubicBezTo>
                <a:cubicBezTo>
                  <a:pt x="3434" y="12178"/>
                  <a:pt x="3542" y="11940"/>
                  <a:pt x="3636" y="11702"/>
                </a:cubicBezTo>
                <a:cubicBezTo>
                  <a:pt x="3648" y="11673"/>
                  <a:pt x="3634" y="11641"/>
                  <a:pt x="3606" y="11629"/>
                </a:cubicBezTo>
                <a:cubicBezTo>
                  <a:pt x="3599" y="11627"/>
                  <a:pt x="3592" y="11626"/>
                  <a:pt x="3586" y="11626"/>
                </a:cubicBezTo>
                <a:close/>
                <a:moveTo>
                  <a:pt x="2869" y="12994"/>
                </a:moveTo>
                <a:cubicBezTo>
                  <a:pt x="2850" y="12994"/>
                  <a:pt x="2832" y="13003"/>
                  <a:pt x="2821" y="13019"/>
                </a:cubicBezTo>
                <a:cubicBezTo>
                  <a:pt x="2683" y="13230"/>
                  <a:pt x="2530" y="13438"/>
                  <a:pt x="2367" y="13639"/>
                </a:cubicBezTo>
                <a:cubicBezTo>
                  <a:pt x="2348" y="13662"/>
                  <a:pt x="2352" y="13698"/>
                  <a:pt x="2376" y="13717"/>
                </a:cubicBezTo>
                <a:cubicBezTo>
                  <a:pt x="2387" y="13725"/>
                  <a:pt x="2398" y="13730"/>
                  <a:pt x="2411" y="13730"/>
                </a:cubicBezTo>
                <a:cubicBezTo>
                  <a:pt x="2427" y="13730"/>
                  <a:pt x="2443" y="13722"/>
                  <a:pt x="2454" y="13708"/>
                </a:cubicBezTo>
                <a:cubicBezTo>
                  <a:pt x="2618" y="13505"/>
                  <a:pt x="2773" y="13294"/>
                  <a:pt x="2914" y="13080"/>
                </a:cubicBezTo>
                <a:cubicBezTo>
                  <a:pt x="2931" y="13054"/>
                  <a:pt x="2925" y="13020"/>
                  <a:pt x="2899" y="13003"/>
                </a:cubicBezTo>
                <a:cubicBezTo>
                  <a:pt x="2890" y="12997"/>
                  <a:pt x="2879" y="12994"/>
                  <a:pt x="2869" y="12994"/>
                </a:cubicBezTo>
                <a:close/>
                <a:moveTo>
                  <a:pt x="1898" y="14197"/>
                </a:moveTo>
                <a:cubicBezTo>
                  <a:pt x="1883" y="14197"/>
                  <a:pt x="1869" y="14203"/>
                  <a:pt x="1858" y="14214"/>
                </a:cubicBezTo>
                <a:cubicBezTo>
                  <a:pt x="1680" y="14396"/>
                  <a:pt x="1492" y="14575"/>
                  <a:pt x="1299" y="14742"/>
                </a:cubicBezTo>
                <a:cubicBezTo>
                  <a:pt x="1276" y="14763"/>
                  <a:pt x="1273" y="14797"/>
                  <a:pt x="1294" y="14820"/>
                </a:cubicBezTo>
                <a:cubicBezTo>
                  <a:pt x="1304" y="14833"/>
                  <a:pt x="1319" y="14840"/>
                  <a:pt x="1335" y="14840"/>
                </a:cubicBezTo>
                <a:cubicBezTo>
                  <a:pt x="1348" y="14840"/>
                  <a:pt x="1361" y="14835"/>
                  <a:pt x="1372" y="14826"/>
                </a:cubicBezTo>
                <a:cubicBezTo>
                  <a:pt x="1567" y="14656"/>
                  <a:pt x="1758" y="14476"/>
                  <a:pt x="1937" y="14292"/>
                </a:cubicBezTo>
                <a:cubicBezTo>
                  <a:pt x="1958" y="14269"/>
                  <a:pt x="1958" y="14234"/>
                  <a:pt x="1936" y="14212"/>
                </a:cubicBezTo>
                <a:cubicBezTo>
                  <a:pt x="1925" y="14202"/>
                  <a:pt x="1912" y="14197"/>
                  <a:pt x="1898" y="14197"/>
                </a:cubicBezTo>
                <a:close/>
                <a:moveTo>
                  <a:pt x="729" y="15209"/>
                </a:moveTo>
                <a:cubicBezTo>
                  <a:pt x="718" y="15209"/>
                  <a:pt x="706" y="15213"/>
                  <a:pt x="697" y="15220"/>
                </a:cubicBezTo>
                <a:cubicBezTo>
                  <a:pt x="463" y="15388"/>
                  <a:pt x="248" y="15514"/>
                  <a:pt x="41" y="15607"/>
                </a:cubicBezTo>
                <a:cubicBezTo>
                  <a:pt x="13" y="15619"/>
                  <a:pt x="0" y="15651"/>
                  <a:pt x="13" y="15680"/>
                </a:cubicBezTo>
                <a:cubicBezTo>
                  <a:pt x="22" y="15701"/>
                  <a:pt x="43" y="15712"/>
                  <a:pt x="64" y="15712"/>
                </a:cubicBezTo>
                <a:cubicBezTo>
                  <a:pt x="72" y="15712"/>
                  <a:pt x="79" y="15711"/>
                  <a:pt x="87" y="15708"/>
                </a:cubicBezTo>
                <a:cubicBezTo>
                  <a:pt x="300" y="15613"/>
                  <a:pt x="521" y="15483"/>
                  <a:pt x="762" y="15310"/>
                </a:cubicBezTo>
                <a:cubicBezTo>
                  <a:pt x="786" y="15293"/>
                  <a:pt x="792" y="15257"/>
                  <a:pt x="775" y="15233"/>
                </a:cubicBezTo>
                <a:cubicBezTo>
                  <a:pt x="764" y="15217"/>
                  <a:pt x="746" y="15209"/>
                  <a:pt x="729" y="15209"/>
                </a:cubicBezTo>
                <a:close/>
              </a:path>
            </a:pathLst>
          </a:custGeom>
          <a:solidFill>
            <a:srgbClr val="CCB1F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4831633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390"/>
        <p:cNvGrpSpPr/>
        <p:nvPr/>
      </p:nvGrpSpPr>
      <p:grpSpPr>
        <a:xfrm>
          <a:off x="0" y="0"/>
          <a:ext cx="0" cy="0"/>
          <a:chOff x="0" y="0"/>
          <a:chExt cx="0" cy="0"/>
        </a:xfrm>
      </p:grpSpPr>
      <p:sp>
        <p:nvSpPr>
          <p:cNvPr id="391" name="Google Shape;391;p16"/>
          <p:cNvSpPr/>
          <p:nvPr/>
        </p:nvSpPr>
        <p:spPr>
          <a:xfrm>
            <a:off x="-198497" y="4700461"/>
            <a:ext cx="5100864" cy="2400457"/>
          </a:xfrm>
          <a:custGeom>
            <a:avLst/>
            <a:gdLst/>
            <a:ahLst/>
            <a:cxnLst/>
            <a:rect l="l" t="t" r="r" b="b"/>
            <a:pathLst>
              <a:path w="23808" h="11204" extrusionOk="0">
                <a:moveTo>
                  <a:pt x="1601" y="1"/>
                </a:moveTo>
                <a:cubicBezTo>
                  <a:pt x="1055" y="1"/>
                  <a:pt x="506" y="115"/>
                  <a:pt x="0" y="332"/>
                </a:cubicBezTo>
                <a:lnTo>
                  <a:pt x="0" y="11204"/>
                </a:lnTo>
                <a:lnTo>
                  <a:pt x="23808" y="11204"/>
                </a:lnTo>
                <a:cubicBezTo>
                  <a:pt x="23725" y="11045"/>
                  <a:pt x="23628" y="10895"/>
                  <a:pt x="23519" y="10757"/>
                </a:cubicBezTo>
                <a:cubicBezTo>
                  <a:pt x="23017" y="10126"/>
                  <a:pt x="22249" y="9748"/>
                  <a:pt x="21476" y="9748"/>
                </a:cubicBezTo>
                <a:cubicBezTo>
                  <a:pt x="21442" y="9748"/>
                  <a:pt x="21408" y="9749"/>
                  <a:pt x="21374" y="9751"/>
                </a:cubicBezTo>
                <a:cubicBezTo>
                  <a:pt x="20787" y="9776"/>
                  <a:pt x="20207" y="10007"/>
                  <a:pt x="19629" y="10007"/>
                </a:cubicBezTo>
                <a:cubicBezTo>
                  <a:pt x="19512" y="10007"/>
                  <a:pt x="19395" y="9998"/>
                  <a:pt x="19278" y="9975"/>
                </a:cubicBezTo>
                <a:cubicBezTo>
                  <a:pt x="19140" y="9948"/>
                  <a:pt x="19009" y="9906"/>
                  <a:pt x="18886" y="9850"/>
                </a:cubicBezTo>
                <a:cubicBezTo>
                  <a:pt x="18859" y="9838"/>
                  <a:pt x="18832" y="9826"/>
                  <a:pt x="18806" y="9811"/>
                </a:cubicBezTo>
                <a:cubicBezTo>
                  <a:pt x="17861" y="9333"/>
                  <a:pt x="17298" y="8089"/>
                  <a:pt x="16410" y="7398"/>
                </a:cubicBezTo>
                <a:cubicBezTo>
                  <a:pt x="15787" y="6913"/>
                  <a:pt x="15050" y="6730"/>
                  <a:pt x="14282" y="6730"/>
                </a:cubicBezTo>
                <a:cubicBezTo>
                  <a:pt x="13407" y="6730"/>
                  <a:pt x="12492" y="6967"/>
                  <a:pt x="11660" y="7265"/>
                </a:cubicBezTo>
                <a:cubicBezTo>
                  <a:pt x="10916" y="7531"/>
                  <a:pt x="10145" y="7839"/>
                  <a:pt x="9375" y="7839"/>
                </a:cubicBezTo>
                <a:cubicBezTo>
                  <a:pt x="9193" y="7839"/>
                  <a:pt x="9011" y="7822"/>
                  <a:pt x="8830" y="7783"/>
                </a:cubicBezTo>
                <a:cubicBezTo>
                  <a:pt x="7417" y="7481"/>
                  <a:pt x="6534" y="5988"/>
                  <a:pt x="5961" y="4572"/>
                </a:cubicBezTo>
                <a:cubicBezTo>
                  <a:pt x="5388" y="3156"/>
                  <a:pt x="4892" y="1585"/>
                  <a:pt x="3719" y="690"/>
                </a:cubicBezTo>
                <a:cubicBezTo>
                  <a:pt x="3105" y="220"/>
                  <a:pt x="2357" y="1"/>
                  <a:pt x="1601" y="1"/>
                </a:cubicBezTo>
                <a:close/>
              </a:path>
            </a:pathLst>
          </a:custGeom>
          <a:solidFill>
            <a:srgbClr val="CCB1FE">
              <a:alpha val="4860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2" name="Google Shape;392;p16"/>
          <p:cNvSpPr/>
          <p:nvPr/>
        </p:nvSpPr>
        <p:spPr>
          <a:xfrm>
            <a:off x="-567864" y="-389033"/>
            <a:ext cx="4397696" cy="2427452"/>
          </a:xfrm>
          <a:custGeom>
            <a:avLst/>
            <a:gdLst/>
            <a:ahLst/>
            <a:cxnLst/>
            <a:rect l="l" t="t" r="r" b="b"/>
            <a:pathLst>
              <a:path w="20526" h="11330" extrusionOk="0">
                <a:moveTo>
                  <a:pt x="12939" y="1"/>
                </a:moveTo>
                <a:cubicBezTo>
                  <a:pt x="11999" y="1"/>
                  <a:pt x="11086" y="167"/>
                  <a:pt x="10169" y="370"/>
                </a:cubicBezTo>
                <a:cubicBezTo>
                  <a:pt x="9691" y="476"/>
                  <a:pt x="9213" y="584"/>
                  <a:pt x="8731" y="667"/>
                </a:cubicBezTo>
                <a:cubicBezTo>
                  <a:pt x="8234" y="750"/>
                  <a:pt x="7732" y="802"/>
                  <a:pt x="7229" y="839"/>
                </a:cubicBezTo>
                <a:cubicBezTo>
                  <a:pt x="6231" y="913"/>
                  <a:pt x="5230" y="935"/>
                  <a:pt x="4235" y="1052"/>
                </a:cubicBezTo>
                <a:cubicBezTo>
                  <a:pt x="3806" y="1102"/>
                  <a:pt x="3380" y="1184"/>
                  <a:pt x="2951" y="1235"/>
                </a:cubicBezTo>
                <a:cubicBezTo>
                  <a:pt x="2746" y="1260"/>
                  <a:pt x="2537" y="1279"/>
                  <a:pt x="2328" y="1279"/>
                </a:cubicBezTo>
                <a:cubicBezTo>
                  <a:pt x="2138" y="1279"/>
                  <a:pt x="1948" y="1263"/>
                  <a:pt x="1762" y="1222"/>
                </a:cubicBezTo>
                <a:cubicBezTo>
                  <a:pt x="1578" y="1180"/>
                  <a:pt x="1402" y="1113"/>
                  <a:pt x="1242" y="1012"/>
                </a:cubicBezTo>
                <a:cubicBezTo>
                  <a:pt x="1161" y="960"/>
                  <a:pt x="1089" y="870"/>
                  <a:pt x="988" y="868"/>
                </a:cubicBezTo>
                <a:cubicBezTo>
                  <a:pt x="985" y="868"/>
                  <a:pt x="983" y="868"/>
                  <a:pt x="981" y="868"/>
                </a:cubicBezTo>
                <a:cubicBezTo>
                  <a:pt x="897" y="868"/>
                  <a:pt x="810" y="887"/>
                  <a:pt x="732" y="917"/>
                </a:cubicBezTo>
                <a:cubicBezTo>
                  <a:pt x="360" y="1060"/>
                  <a:pt x="147" y="1435"/>
                  <a:pt x="79" y="1816"/>
                </a:cubicBezTo>
                <a:cubicBezTo>
                  <a:pt x="38" y="2046"/>
                  <a:pt x="37" y="2279"/>
                  <a:pt x="38" y="2512"/>
                </a:cubicBezTo>
                <a:cubicBezTo>
                  <a:pt x="38" y="2767"/>
                  <a:pt x="39" y="3024"/>
                  <a:pt x="40" y="3279"/>
                </a:cubicBezTo>
                <a:cubicBezTo>
                  <a:pt x="42" y="3797"/>
                  <a:pt x="44" y="4315"/>
                  <a:pt x="46" y="4833"/>
                </a:cubicBezTo>
                <a:cubicBezTo>
                  <a:pt x="50" y="5817"/>
                  <a:pt x="54" y="6803"/>
                  <a:pt x="57" y="7787"/>
                </a:cubicBezTo>
                <a:cubicBezTo>
                  <a:pt x="55" y="7786"/>
                  <a:pt x="54" y="7785"/>
                  <a:pt x="52" y="7785"/>
                </a:cubicBezTo>
                <a:cubicBezTo>
                  <a:pt x="0" y="7785"/>
                  <a:pt x="101" y="8649"/>
                  <a:pt x="628" y="8724"/>
                </a:cubicBezTo>
                <a:cubicBezTo>
                  <a:pt x="1441" y="8840"/>
                  <a:pt x="1514" y="10145"/>
                  <a:pt x="2146" y="10693"/>
                </a:cubicBezTo>
                <a:cubicBezTo>
                  <a:pt x="2452" y="10957"/>
                  <a:pt x="2805" y="11167"/>
                  <a:pt x="3199" y="11261"/>
                </a:cubicBezTo>
                <a:cubicBezTo>
                  <a:pt x="3402" y="11310"/>
                  <a:pt x="3609" y="11330"/>
                  <a:pt x="3816" y="11330"/>
                </a:cubicBezTo>
                <a:cubicBezTo>
                  <a:pt x="4077" y="11330"/>
                  <a:pt x="4340" y="11298"/>
                  <a:pt x="4597" y="11251"/>
                </a:cubicBezTo>
                <a:cubicBezTo>
                  <a:pt x="5367" y="11113"/>
                  <a:pt x="6207" y="10865"/>
                  <a:pt x="6645" y="10152"/>
                </a:cubicBezTo>
                <a:cubicBezTo>
                  <a:pt x="6859" y="9801"/>
                  <a:pt x="6970" y="9395"/>
                  <a:pt x="7203" y="9055"/>
                </a:cubicBezTo>
                <a:cubicBezTo>
                  <a:pt x="7421" y="8736"/>
                  <a:pt x="7758" y="8532"/>
                  <a:pt x="8120" y="8419"/>
                </a:cubicBezTo>
                <a:cubicBezTo>
                  <a:pt x="8559" y="8282"/>
                  <a:pt x="9011" y="8265"/>
                  <a:pt x="9465" y="8265"/>
                </a:cubicBezTo>
                <a:cubicBezTo>
                  <a:pt x="9615" y="8265"/>
                  <a:pt x="9765" y="8267"/>
                  <a:pt x="9915" y="8267"/>
                </a:cubicBezTo>
                <a:cubicBezTo>
                  <a:pt x="10115" y="8267"/>
                  <a:pt x="10316" y="8264"/>
                  <a:pt x="10515" y="8248"/>
                </a:cubicBezTo>
                <a:cubicBezTo>
                  <a:pt x="10927" y="8216"/>
                  <a:pt x="11342" y="8132"/>
                  <a:pt x="11707" y="7927"/>
                </a:cubicBezTo>
                <a:cubicBezTo>
                  <a:pt x="12074" y="7718"/>
                  <a:pt x="12352" y="7394"/>
                  <a:pt x="12600" y="7055"/>
                </a:cubicBezTo>
                <a:cubicBezTo>
                  <a:pt x="13089" y="6385"/>
                  <a:pt x="13543" y="5673"/>
                  <a:pt x="14244" y="5207"/>
                </a:cubicBezTo>
                <a:cubicBezTo>
                  <a:pt x="14594" y="4972"/>
                  <a:pt x="14986" y="4825"/>
                  <a:pt x="15405" y="4792"/>
                </a:cubicBezTo>
                <a:cubicBezTo>
                  <a:pt x="15494" y="4785"/>
                  <a:pt x="15582" y="4782"/>
                  <a:pt x="15670" y="4782"/>
                </a:cubicBezTo>
                <a:cubicBezTo>
                  <a:pt x="16070" y="4782"/>
                  <a:pt x="16469" y="4843"/>
                  <a:pt x="16866" y="4877"/>
                </a:cubicBezTo>
                <a:cubicBezTo>
                  <a:pt x="17302" y="4915"/>
                  <a:pt x="17740" y="4933"/>
                  <a:pt x="18178" y="4933"/>
                </a:cubicBezTo>
                <a:cubicBezTo>
                  <a:pt x="18243" y="4933"/>
                  <a:pt x="18309" y="4933"/>
                  <a:pt x="18374" y="4932"/>
                </a:cubicBezTo>
                <a:cubicBezTo>
                  <a:pt x="18585" y="4929"/>
                  <a:pt x="18814" y="4941"/>
                  <a:pt x="19012" y="4857"/>
                </a:cubicBezTo>
                <a:cubicBezTo>
                  <a:pt x="19193" y="4780"/>
                  <a:pt x="19305" y="4623"/>
                  <a:pt x="19390" y="4450"/>
                </a:cubicBezTo>
                <a:cubicBezTo>
                  <a:pt x="19618" y="3989"/>
                  <a:pt x="19825" y="3515"/>
                  <a:pt x="20041" y="3049"/>
                </a:cubicBezTo>
                <a:cubicBezTo>
                  <a:pt x="20147" y="2821"/>
                  <a:pt x="20256" y="2595"/>
                  <a:pt x="20357" y="2365"/>
                </a:cubicBezTo>
                <a:cubicBezTo>
                  <a:pt x="20444" y="2165"/>
                  <a:pt x="20525" y="1951"/>
                  <a:pt x="20518" y="1728"/>
                </a:cubicBezTo>
                <a:cubicBezTo>
                  <a:pt x="20505" y="1297"/>
                  <a:pt x="20161" y="1008"/>
                  <a:pt x="19822" y="810"/>
                </a:cubicBezTo>
                <a:cubicBezTo>
                  <a:pt x="19463" y="601"/>
                  <a:pt x="19065" y="469"/>
                  <a:pt x="18660" y="392"/>
                </a:cubicBezTo>
                <a:cubicBezTo>
                  <a:pt x="17815" y="229"/>
                  <a:pt x="16950" y="272"/>
                  <a:pt x="16095" y="224"/>
                </a:cubicBezTo>
                <a:cubicBezTo>
                  <a:pt x="15084" y="168"/>
                  <a:pt x="14079" y="19"/>
                  <a:pt x="13065" y="2"/>
                </a:cubicBezTo>
                <a:cubicBezTo>
                  <a:pt x="13023" y="1"/>
                  <a:pt x="12981" y="1"/>
                  <a:pt x="12939" y="1"/>
                </a:cubicBezTo>
                <a:close/>
              </a:path>
            </a:pathLst>
          </a:custGeom>
          <a:solidFill>
            <a:srgbClr val="FFE652">
              <a:alpha val="5028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3" name="Google Shape;393;p16"/>
          <p:cNvSpPr/>
          <p:nvPr/>
        </p:nvSpPr>
        <p:spPr>
          <a:xfrm>
            <a:off x="9790236" y="-294122"/>
            <a:ext cx="2786749" cy="2794891"/>
          </a:xfrm>
          <a:custGeom>
            <a:avLst/>
            <a:gdLst/>
            <a:ahLst/>
            <a:cxnLst/>
            <a:rect l="l" t="t" r="r" b="b"/>
            <a:pathLst>
              <a:path w="13007" h="13045" extrusionOk="0">
                <a:moveTo>
                  <a:pt x="12515" y="1"/>
                </a:moveTo>
                <a:cubicBezTo>
                  <a:pt x="12505" y="1"/>
                  <a:pt x="12495" y="2"/>
                  <a:pt x="12485" y="4"/>
                </a:cubicBezTo>
                <a:cubicBezTo>
                  <a:pt x="11568" y="214"/>
                  <a:pt x="10641" y="375"/>
                  <a:pt x="9706" y="481"/>
                </a:cubicBezTo>
                <a:cubicBezTo>
                  <a:pt x="8769" y="587"/>
                  <a:pt x="7827" y="639"/>
                  <a:pt x="6885" y="639"/>
                </a:cubicBezTo>
                <a:cubicBezTo>
                  <a:pt x="6168" y="639"/>
                  <a:pt x="5450" y="609"/>
                  <a:pt x="4735" y="550"/>
                </a:cubicBezTo>
                <a:cubicBezTo>
                  <a:pt x="4277" y="512"/>
                  <a:pt x="3796" y="469"/>
                  <a:pt x="3318" y="469"/>
                </a:cubicBezTo>
                <a:cubicBezTo>
                  <a:pt x="2513" y="469"/>
                  <a:pt x="1717" y="591"/>
                  <a:pt x="1058" y="1068"/>
                </a:cubicBezTo>
                <a:cubicBezTo>
                  <a:pt x="1059" y="1057"/>
                  <a:pt x="1057" y="1052"/>
                  <a:pt x="1050" y="1052"/>
                </a:cubicBezTo>
                <a:cubicBezTo>
                  <a:pt x="989" y="1052"/>
                  <a:pt x="597" y="1511"/>
                  <a:pt x="509" y="1745"/>
                </a:cubicBezTo>
                <a:cubicBezTo>
                  <a:pt x="139" y="2725"/>
                  <a:pt x="1" y="3837"/>
                  <a:pt x="329" y="4850"/>
                </a:cubicBezTo>
                <a:cubicBezTo>
                  <a:pt x="602" y="5696"/>
                  <a:pt x="1186" y="6475"/>
                  <a:pt x="2005" y="6858"/>
                </a:cubicBezTo>
                <a:cubicBezTo>
                  <a:pt x="2923" y="7286"/>
                  <a:pt x="3974" y="7122"/>
                  <a:pt x="4914" y="7465"/>
                </a:cubicBezTo>
                <a:cubicBezTo>
                  <a:pt x="5846" y="7805"/>
                  <a:pt x="6269" y="8720"/>
                  <a:pt x="6690" y="9546"/>
                </a:cubicBezTo>
                <a:cubicBezTo>
                  <a:pt x="7147" y="10442"/>
                  <a:pt x="7734" y="11244"/>
                  <a:pt x="8514" y="11886"/>
                </a:cubicBezTo>
                <a:cubicBezTo>
                  <a:pt x="9220" y="12466"/>
                  <a:pt x="10135" y="13045"/>
                  <a:pt x="11084" y="13045"/>
                </a:cubicBezTo>
                <a:cubicBezTo>
                  <a:pt x="11157" y="13045"/>
                  <a:pt x="11229" y="13041"/>
                  <a:pt x="11303" y="13034"/>
                </a:cubicBezTo>
                <a:cubicBezTo>
                  <a:pt x="11746" y="12991"/>
                  <a:pt x="12188" y="12817"/>
                  <a:pt x="12502" y="12494"/>
                </a:cubicBezTo>
                <a:cubicBezTo>
                  <a:pt x="12856" y="12131"/>
                  <a:pt x="12967" y="11633"/>
                  <a:pt x="12985" y="11143"/>
                </a:cubicBezTo>
                <a:cubicBezTo>
                  <a:pt x="13006" y="10560"/>
                  <a:pt x="12960" y="9972"/>
                  <a:pt x="12940" y="9391"/>
                </a:cubicBezTo>
                <a:cubicBezTo>
                  <a:pt x="12920" y="8773"/>
                  <a:pt x="12900" y="8155"/>
                  <a:pt x="12879" y="7536"/>
                </a:cubicBezTo>
                <a:lnTo>
                  <a:pt x="12632" y="116"/>
                </a:lnTo>
                <a:cubicBezTo>
                  <a:pt x="12630" y="48"/>
                  <a:pt x="12578" y="1"/>
                  <a:pt x="12515" y="1"/>
                </a:cubicBezTo>
                <a:close/>
              </a:path>
            </a:pathLst>
          </a:custGeom>
          <a:solidFill>
            <a:srgbClr val="B2F7EF">
              <a:alpha val="497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4" name="Google Shape;394;p16"/>
          <p:cNvSpPr/>
          <p:nvPr/>
        </p:nvSpPr>
        <p:spPr>
          <a:xfrm>
            <a:off x="7176609" y="5545889"/>
            <a:ext cx="5222559" cy="1845335"/>
          </a:xfrm>
          <a:custGeom>
            <a:avLst/>
            <a:gdLst/>
            <a:ahLst/>
            <a:cxnLst/>
            <a:rect l="l" t="t" r="r" b="b"/>
            <a:pathLst>
              <a:path w="24376" h="8613" extrusionOk="0">
                <a:moveTo>
                  <a:pt x="12572" y="1"/>
                </a:moveTo>
                <a:cubicBezTo>
                  <a:pt x="11930" y="1"/>
                  <a:pt x="11305" y="137"/>
                  <a:pt x="10778" y="460"/>
                </a:cubicBezTo>
                <a:cubicBezTo>
                  <a:pt x="10193" y="818"/>
                  <a:pt x="9818" y="1341"/>
                  <a:pt x="9503" y="1852"/>
                </a:cubicBezTo>
                <a:cubicBezTo>
                  <a:pt x="9167" y="2398"/>
                  <a:pt x="8889" y="2969"/>
                  <a:pt x="8475" y="3485"/>
                </a:cubicBezTo>
                <a:cubicBezTo>
                  <a:pt x="8044" y="4023"/>
                  <a:pt x="7451" y="4445"/>
                  <a:pt x="6633" y="4599"/>
                </a:cubicBezTo>
                <a:cubicBezTo>
                  <a:pt x="6259" y="4669"/>
                  <a:pt x="5879" y="4690"/>
                  <a:pt x="5496" y="4690"/>
                </a:cubicBezTo>
                <a:cubicBezTo>
                  <a:pt x="4945" y="4690"/>
                  <a:pt x="4388" y="4646"/>
                  <a:pt x="3837" y="4646"/>
                </a:cubicBezTo>
                <a:cubicBezTo>
                  <a:pt x="3701" y="4646"/>
                  <a:pt x="3564" y="4649"/>
                  <a:pt x="3429" y="4656"/>
                </a:cubicBezTo>
                <a:cubicBezTo>
                  <a:pt x="2927" y="4680"/>
                  <a:pt x="2424" y="4755"/>
                  <a:pt x="1974" y="4934"/>
                </a:cubicBezTo>
                <a:cubicBezTo>
                  <a:pt x="1568" y="5095"/>
                  <a:pt x="1218" y="5332"/>
                  <a:pt x="943" y="5611"/>
                </a:cubicBezTo>
                <a:cubicBezTo>
                  <a:pt x="425" y="6133"/>
                  <a:pt x="179" y="6806"/>
                  <a:pt x="311" y="7456"/>
                </a:cubicBezTo>
                <a:cubicBezTo>
                  <a:pt x="309" y="7456"/>
                  <a:pt x="307" y="7456"/>
                  <a:pt x="305" y="7456"/>
                </a:cubicBezTo>
                <a:cubicBezTo>
                  <a:pt x="282" y="7456"/>
                  <a:pt x="258" y="7461"/>
                  <a:pt x="234" y="7475"/>
                </a:cubicBezTo>
                <a:cubicBezTo>
                  <a:pt x="83" y="7556"/>
                  <a:pt x="1" y="7677"/>
                  <a:pt x="4" y="7821"/>
                </a:cubicBezTo>
                <a:cubicBezTo>
                  <a:pt x="12" y="8172"/>
                  <a:pt x="404" y="8373"/>
                  <a:pt x="826" y="8396"/>
                </a:cubicBezTo>
                <a:cubicBezTo>
                  <a:pt x="860" y="8398"/>
                  <a:pt x="894" y="8399"/>
                  <a:pt x="929" y="8399"/>
                </a:cubicBezTo>
                <a:cubicBezTo>
                  <a:pt x="1162" y="8399"/>
                  <a:pt x="1397" y="8361"/>
                  <a:pt x="1626" y="8334"/>
                </a:cubicBezTo>
                <a:cubicBezTo>
                  <a:pt x="1931" y="8297"/>
                  <a:pt x="2238" y="8262"/>
                  <a:pt x="2544" y="8230"/>
                </a:cubicBezTo>
                <a:cubicBezTo>
                  <a:pt x="3747" y="8107"/>
                  <a:pt x="4958" y="8023"/>
                  <a:pt x="6170" y="7965"/>
                </a:cubicBezTo>
                <a:cubicBezTo>
                  <a:pt x="8591" y="7850"/>
                  <a:pt x="11019" y="7838"/>
                  <a:pt x="13445" y="7824"/>
                </a:cubicBezTo>
                <a:cubicBezTo>
                  <a:pt x="13813" y="7822"/>
                  <a:pt x="14182" y="7820"/>
                  <a:pt x="14552" y="7820"/>
                </a:cubicBezTo>
                <a:cubicBezTo>
                  <a:pt x="16507" y="7820"/>
                  <a:pt x="18472" y="7870"/>
                  <a:pt x="20390" y="8174"/>
                </a:cubicBezTo>
                <a:cubicBezTo>
                  <a:pt x="20952" y="8264"/>
                  <a:pt x="21511" y="8375"/>
                  <a:pt x="22057" y="8512"/>
                </a:cubicBezTo>
                <a:cubicBezTo>
                  <a:pt x="22240" y="8558"/>
                  <a:pt x="22430" y="8612"/>
                  <a:pt x="22625" y="8612"/>
                </a:cubicBezTo>
                <a:cubicBezTo>
                  <a:pt x="22665" y="8612"/>
                  <a:pt x="22706" y="8610"/>
                  <a:pt x="22747" y="8605"/>
                </a:cubicBezTo>
                <a:cubicBezTo>
                  <a:pt x="22986" y="8575"/>
                  <a:pt x="23126" y="8437"/>
                  <a:pt x="23188" y="8265"/>
                </a:cubicBezTo>
                <a:cubicBezTo>
                  <a:pt x="23342" y="7840"/>
                  <a:pt x="23440" y="7396"/>
                  <a:pt x="23556" y="6963"/>
                </a:cubicBezTo>
                <a:cubicBezTo>
                  <a:pt x="23675" y="6520"/>
                  <a:pt x="23785" y="6077"/>
                  <a:pt x="23879" y="5631"/>
                </a:cubicBezTo>
                <a:cubicBezTo>
                  <a:pt x="24251" y="3879"/>
                  <a:pt x="24375" y="2063"/>
                  <a:pt x="23717" y="343"/>
                </a:cubicBezTo>
                <a:cubicBezTo>
                  <a:pt x="23697" y="293"/>
                  <a:pt x="23642" y="267"/>
                  <a:pt x="23586" y="267"/>
                </a:cubicBezTo>
                <a:cubicBezTo>
                  <a:pt x="23541" y="267"/>
                  <a:pt x="23495" y="284"/>
                  <a:pt x="23467" y="317"/>
                </a:cubicBezTo>
                <a:cubicBezTo>
                  <a:pt x="23327" y="480"/>
                  <a:pt x="23169" y="631"/>
                  <a:pt x="22991" y="769"/>
                </a:cubicBezTo>
                <a:cubicBezTo>
                  <a:pt x="22274" y="1328"/>
                  <a:pt x="21289" y="1670"/>
                  <a:pt x="20281" y="1764"/>
                </a:cubicBezTo>
                <a:cubicBezTo>
                  <a:pt x="20062" y="1784"/>
                  <a:pt x="19841" y="1794"/>
                  <a:pt x="19620" y="1794"/>
                </a:cubicBezTo>
                <a:cubicBezTo>
                  <a:pt x="18644" y="1794"/>
                  <a:pt x="17671" y="1601"/>
                  <a:pt x="16789" y="1286"/>
                </a:cubicBezTo>
                <a:cubicBezTo>
                  <a:pt x="15722" y="905"/>
                  <a:pt x="14754" y="349"/>
                  <a:pt x="13607" y="110"/>
                </a:cubicBezTo>
                <a:cubicBezTo>
                  <a:pt x="13266" y="40"/>
                  <a:pt x="12917" y="1"/>
                  <a:pt x="12572" y="1"/>
                </a:cubicBezTo>
                <a:close/>
              </a:path>
            </a:pathLst>
          </a:custGeom>
          <a:solidFill>
            <a:srgbClr val="FF6EA7">
              <a:alpha val="49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95" name="Google Shape;395;p16"/>
          <p:cNvGrpSpPr/>
          <p:nvPr/>
        </p:nvGrpSpPr>
        <p:grpSpPr>
          <a:xfrm>
            <a:off x="2053206" y="1149689"/>
            <a:ext cx="8084951" cy="4882777"/>
            <a:chOff x="5677150" y="460514"/>
            <a:chExt cx="675803" cy="826730"/>
          </a:xfrm>
        </p:grpSpPr>
        <p:sp>
          <p:nvSpPr>
            <p:cNvPr id="396" name="Google Shape;396;p16"/>
            <p:cNvSpPr/>
            <p:nvPr/>
          </p:nvSpPr>
          <p:spPr>
            <a:xfrm>
              <a:off x="5677150" y="460514"/>
              <a:ext cx="675803" cy="826730"/>
            </a:xfrm>
            <a:custGeom>
              <a:avLst/>
              <a:gdLst/>
              <a:ahLst/>
              <a:cxnLst/>
              <a:rect l="l" t="t" r="r" b="b"/>
              <a:pathLst>
                <a:path w="12748" h="15595" extrusionOk="0">
                  <a:moveTo>
                    <a:pt x="6151" y="195"/>
                  </a:moveTo>
                  <a:cubicBezTo>
                    <a:pt x="6218" y="195"/>
                    <a:pt x="6285" y="195"/>
                    <a:pt x="6352" y="195"/>
                  </a:cubicBezTo>
                  <a:cubicBezTo>
                    <a:pt x="8186" y="199"/>
                    <a:pt x="10024" y="201"/>
                    <a:pt x="11858" y="230"/>
                  </a:cubicBezTo>
                  <a:cubicBezTo>
                    <a:pt x="11845" y="240"/>
                    <a:pt x="11838" y="256"/>
                    <a:pt x="11838" y="278"/>
                  </a:cubicBezTo>
                  <a:cubicBezTo>
                    <a:pt x="11857" y="2636"/>
                    <a:pt x="11871" y="4995"/>
                    <a:pt x="11887" y="7353"/>
                  </a:cubicBezTo>
                  <a:cubicBezTo>
                    <a:pt x="11903" y="9687"/>
                    <a:pt x="11851" y="12033"/>
                    <a:pt x="11954" y="14364"/>
                  </a:cubicBezTo>
                  <a:cubicBezTo>
                    <a:pt x="10088" y="13366"/>
                    <a:pt x="8242" y="12312"/>
                    <a:pt x="6345" y="11377"/>
                  </a:cubicBezTo>
                  <a:cubicBezTo>
                    <a:pt x="6338" y="11374"/>
                    <a:pt x="6331" y="11372"/>
                    <a:pt x="6324" y="11372"/>
                  </a:cubicBezTo>
                  <a:cubicBezTo>
                    <a:pt x="6291" y="11372"/>
                    <a:pt x="6268" y="11406"/>
                    <a:pt x="6278" y="11434"/>
                  </a:cubicBezTo>
                  <a:cubicBezTo>
                    <a:pt x="6270" y="11434"/>
                    <a:pt x="6261" y="11437"/>
                    <a:pt x="6253" y="11440"/>
                  </a:cubicBezTo>
                  <a:cubicBezTo>
                    <a:pt x="4488" y="12273"/>
                    <a:pt x="2694" y="13048"/>
                    <a:pt x="921" y="13861"/>
                  </a:cubicBezTo>
                  <a:cubicBezTo>
                    <a:pt x="924" y="9315"/>
                    <a:pt x="924" y="4763"/>
                    <a:pt x="835" y="219"/>
                  </a:cubicBezTo>
                  <a:lnTo>
                    <a:pt x="835" y="219"/>
                  </a:lnTo>
                  <a:cubicBezTo>
                    <a:pt x="1127" y="221"/>
                    <a:pt x="1419" y="222"/>
                    <a:pt x="1712" y="222"/>
                  </a:cubicBezTo>
                  <a:cubicBezTo>
                    <a:pt x="3192" y="222"/>
                    <a:pt x="4672" y="195"/>
                    <a:pt x="6151" y="195"/>
                  </a:cubicBezTo>
                  <a:close/>
                  <a:moveTo>
                    <a:pt x="189" y="210"/>
                  </a:moveTo>
                  <a:cubicBezTo>
                    <a:pt x="381" y="213"/>
                    <a:pt x="572" y="216"/>
                    <a:pt x="765" y="218"/>
                  </a:cubicBezTo>
                  <a:cubicBezTo>
                    <a:pt x="712" y="4804"/>
                    <a:pt x="770" y="9396"/>
                    <a:pt x="810" y="13984"/>
                  </a:cubicBezTo>
                  <a:cubicBezTo>
                    <a:pt x="810" y="14024"/>
                    <a:pt x="845" y="14044"/>
                    <a:pt x="881" y="14044"/>
                  </a:cubicBezTo>
                  <a:cubicBezTo>
                    <a:pt x="916" y="14044"/>
                    <a:pt x="952" y="14024"/>
                    <a:pt x="952" y="13984"/>
                  </a:cubicBezTo>
                  <a:lnTo>
                    <a:pt x="952" y="13971"/>
                  </a:lnTo>
                  <a:cubicBezTo>
                    <a:pt x="2715" y="13211"/>
                    <a:pt x="4535" y="12371"/>
                    <a:pt x="6322" y="11545"/>
                  </a:cubicBezTo>
                  <a:cubicBezTo>
                    <a:pt x="6351" y="11532"/>
                    <a:pt x="6356" y="11508"/>
                    <a:pt x="6348" y="11486"/>
                  </a:cubicBezTo>
                  <a:lnTo>
                    <a:pt x="6348" y="11486"/>
                  </a:lnTo>
                  <a:cubicBezTo>
                    <a:pt x="8163" y="12536"/>
                    <a:pt x="10044" y="13482"/>
                    <a:pt x="11891" y="14472"/>
                  </a:cubicBezTo>
                  <a:cubicBezTo>
                    <a:pt x="11901" y="14477"/>
                    <a:pt x="11910" y="14479"/>
                    <a:pt x="11919" y="14479"/>
                  </a:cubicBezTo>
                  <a:cubicBezTo>
                    <a:pt x="11938" y="14479"/>
                    <a:pt x="11955" y="14470"/>
                    <a:pt x="11967" y="14456"/>
                  </a:cubicBezTo>
                  <a:cubicBezTo>
                    <a:pt x="11974" y="14463"/>
                    <a:pt x="11984" y="14467"/>
                    <a:pt x="11994" y="14467"/>
                  </a:cubicBezTo>
                  <a:cubicBezTo>
                    <a:pt x="12013" y="14467"/>
                    <a:pt x="12031" y="14454"/>
                    <a:pt x="12032" y="14429"/>
                  </a:cubicBezTo>
                  <a:cubicBezTo>
                    <a:pt x="12108" y="12076"/>
                    <a:pt x="12027" y="9708"/>
                    <a:pt x="12014" y="7353"/>
                  </a:cubicBezTo>
                  <a:cubicBezTo>
                    <a:pt x="12001" y="4995"/>
                    <a:pt x="11984" y="2635"/>
                    <a:pt x="11974" y="278"/>
                  </a:cubicBezTo>
                  <a:cubicBezTo>
                    <a:pt x="11974" y="257"/>
                    <a:pt x="11966" y="242"/>
                    <a:pt x="11955" y="231"/>
                  </a:cubicBezTo>
                  <a:lnTo>
                    <a:pt x="11955" y="231"/>
                  </a:lnTo>
                  <a:cubicBezTo>
                    <a:pt x="12129" y="234"/>
                    <a:pt x="12303" y="236"/>
                    <a:pt x="12477" y="239"/>
                  </a:cubicBezTo>
                  <a:cubicBezTo>
                    <a:pt x="12539" y="2733"/>
                    <a:pt x="12582" y="5227"/>
                    <a:pt x="12558" y="7721"/>
                  </a:cubicBezTo>
                  <a:cubicBezTo>
                    <a:pt x="12546" y="8949"/>
                    <a:pt x="12545" y="10177"/>
                    <a:pt x="12542" y="11406"/>
                  </a:cubicBezTo>
                  <a:cubicBezTo>
                    <a:pt x="12537" y="12659"/>
                    <a:pt x="12458" y="13942"/>
                    <a:pt x="12556" y="15193"/>
                  </a:cubicBezTo>
                  <a:cubicBezTo>
                    <a:pt x="12553" y="15197"/>
                    <a:pt x="12550" y="15202"/>
                    <a:pt x="12548" y="15207"/>
                  </a:cubicBezTo>
                  <a:cubicBezTo>
                    <a:pt x="12531" y="15248"/>
                    <a:pt x="12544" y="15296"/>
                    <a:pt x="12544" y="15338"/>
                  </a:cubicBezTo>
                  <a:cubicBezTo>
                    <a:pt x="12544" y="15374"/>
                    <a:pt x="12539" y="15409"/>
                    <a:pt x="12535" y="15442"/>
                  </a:cubicBezTo>
                  <a:cubicBezTo>
                    <a:pt x="11424" y="14918"/>
                    <a:pt x="10314" y="14392"/>
                    <a:pt x="9213" y="13848"/>
                  </a:cubicBezTo>
                  <a:cubicBezTo>
                    <a:pt x="8673" y="13582"/>
                    <a:pt x="8134" y="13312"/>
                    <a:pt x="7596" y="13039"/>
                  </a:cubicBezTo>
                  <a:cubicBezTo>
                    <a:pt x="7186" y="12831"/>
                    <a:pt x="6723" y="12518"/>
                    <a:pt x="6251" y="12493"/>
                  </a:cubicBezTo>
                  <a:cubicBezTo>
                    <a:pt x="6250" y="12493"/>
                    <a:pt x="6249" y="12493"/>
                    <a:pt x="6249" y="12493"/>
                  </a:cubicBezTo>
                  <a:cubicBezTo>
                    <a:pt x="6238" y="12493"/>
                    <a:pt x="6231" y="12498"/>
                    <a:pt x="6226" y="12505"/>
                  </a:cubicBezTo>
                  <a:cubicBezTo>
                    <a:pt x="6218" y="12503"/>
                    <a:pt x="6210" y="12502"/>
                    <a:pt x="6201" y="12502"/>
                  </a:cubicBezTo>
                  <a:cubicBezTo>
                    <a:pt x="6190" y="12502"/>
                    <a:pt x="6177" y="12504"/>
                    <a:pt x="6165" y="12511"/>
                  </a:cubicBezTo>
                  <a:cubicBezTo>
                    <a:pt x="4198" y="13498"/>
                    <a:pt x="2163" y="14274"/>
                    <a:pt x="132" y="15113"/>
                  </a:cubicBezTo>
                  <a:lnTo>
                    <a:pt x="131" y="15113"/>
                  </a:lnTo>
                  <a:cubicBezTo>
                    <a:pt x="198" y="13891"/>
                    <a:pt x="165" y="12657"/>
                    <a:pt x="169" y="11434"/>
                  </a:cubicBezTo>
                  <a:cubicBezTo>
                    <a:pt x="172" y="10188"/>
                    <a:pt x="170" y="8942"/>
                    <a:pt x="176" y="7698"/>
                  </a:cubicBezTo>
                  <a:cubicBezTo>
                    <a:pt x="189" y="5207"/>
                    <a:pt x="189" y="2715"/>
                    <a:pt x="192" y="225"/>
                  </a:cubicBezTo>
                  <a:cubicBezTo>
                    <a:pt x="192" y="220"/>
                    <a:pt x="190" y="216"/>
                    <a:pt x="189" y="210"/>
                  </a:cubicBezTo>
                  <a:close/>
                  <a:moveTo>
                    <a:pt x="4658" y="1"/>
                  </a:moveTo>
                  <a:cubicBezTo>
                    <a:pt x="3153" y="1"/>
                    <a:pt x="1649" y="26"/>
                    <a:pt x="148" y="95"/>
                  </a:cubicBezTo>
                  <a:cubicBezTo>
                    <a:pt x="110" y="98"/>
                    <a:pt x="91" y="130"/>
                    <a:pt x="94" y="160"/>
                  </a:cubicBezTo>
                  <a:cubicBezTo>
                    <a:pt x="68" y="169"/>
                    <a:pt x="47" y="190"/>
                    <a:pt x="47" y="226"/>
                  </a:cubicBezTo>
                  <a:cubicBezTo>
                    <a:pt x="44" y="2716"/>
                    <a:pt x="36" y="5207"/>
                    <a:pt x="42" y="7698"/>
                  </a:cubicBezTo>
                  <a:cubicBezTo>
                    <a:pt x="45" y="8917"/>
                    <a:pt x="39" y="10136"/>
                    <a:pt x="39" y="11355"/>
                  </a:cubicBezTo>
                  <a:cubicBezTo>
                    <a:pt x="39" y="12623"/>
                    <a:pt x="1" y="13904"/>
                    <a:pt x="68" y="15170"/>
                  </a:cubicBezTo>
                  <a:cubicBezTo>
                    <a:pt x="69" y="15189"/>
                    <a:pt x="84" y="15199"/>
                    <a:pt x="99" y="15199"/>
                  </a:cubicBezTo>
                  <a:cubicBezTo>
                    <a:pt x="101" y="15199"/>
                    <a:pt x="104" y="15199"/>
                    <a:pt x="106" y="15198"/>
                  </a:cubicBezTo>
                  <a:cubicBezTo>
                    <a:pt x="114" y="15210"/>
                    <a:pt x="127" y="15220"/>
                    <a:pt x="144" y="15220"/>
                  </a:cubicBezTo>
                  <a:cubicBezTo>
                    <a:pt x="149" y="15220"/>
                    <a:pt x="155" y="15219"/>
                    <a:pt x="161" y="15217"/>
                  </a:cubicBezTo>
                  <a:cubicBezTo>
                    <a:pt x="2256" y="14587"/>
                    <a:pt x="4297" y="13628"/>
                    <a:pt x="6248" y="12653"/>
                  </a:cubicBezTo>
                  <a:cubicBezTo>
                    <a:pt x="6277" y="12639"/>
                    <a:pt x="6289" y="12613"/>
                    <a:pt x="6289" y="12590"/>
                  </a:cubicBezTo>
                  <a:cubicBezTo>
                    <a:pt x="6734" y="12822"/>
                    <a:pt x="7210" y="13014"/>
                    <a:pt x="7658" y="13244"/>
                  </a:cubicBezTo>
                  <a:cubicBezTo>
                    <a:pt x="8195" y="13520"/>
                    <a:pt x="8733" y="13791"/>
                    <a:pt x="9272" y="14059"/>
                  </a:cubicBezTo>
                  <a:cubicBezTo>
                    <a:pt x="10328" y="14583"/>
                    <a:pt x="11389" y="15096"/>
                    <a:pt x="12460" y="15586"/>
                  </a:cubicBezTo>
                  <a:cubicBezTo>
                    <a:pt x="12473" y="15592"/>
                    <a:pt x="12485" y="15594"/>
                    <a:pt x="12496" y="15594"/>
                  </a:cubicBezTo>
                  <a:cubicBezTo>
                    <a:pt x="12531" y="15594"/>
                    <a:pt x="12561" y="15570"/>
                    <a:pt x="12575" y="15541"/>
                  </a:cubicBezTo>
                  <a:cubicBezTo>
                    <a:pt x="12579" y="15542"/>
                    <a:pt x="12583" y="15543"/>
                    <a:pt x="12587" y="15543"/>
                  </a:cubicBezTo>
                  <a:cubicBezTo>
                    <a:pt x="12602" y="15543"/>
                    <a:pt x="12615" y="15536"/>
                    <a:pt x="12624" y="15516"/>
                  </a:cubicBezTo>
                  <a:cubicBezTo>
                    <a:pt x="12648" y="15465"/>
                    <a:pt x="12662" y="15413"/>
                    <a:pt x="12671" y="15356"/>
                  </a:cubicBezTo>
                  <a:cubicBezTo>
                    <a:pt x="12679" y="15302"/>
                    <a:pt x="12690" y="15241"/>
                    <a:pt x="12658" y="15193"/>
                  </a:cubicBezTo>
                  <a:cubicBezTo>
                    <a:pt x="12655" y="15188"/>
                    <a:pt x="12650" y="15182"/>
                    <a:pt x="12646" y="15179"/>
                  </a:cubicBezTo>
                  <a:cubicBezTo>
                    <a:pt x="12748" y="13959"/>
                    <a:pt x="12679" y="12709"/>
                    <a:pt x="12684" y="11486"/>
                  </a:cubicBezTo>
                  <a:cubicBezTo>
                    <a:pt x="12687" y="10231"/>
                    <a:pt x="12697" y="8976"/>
                    <a:pt x="12690" y="7721"/>
                  </a:cubicBezTo>
                  <a:cubicBezTo>
                    <a:pt x="12676" y="5223"/>
                    <a:pt x="12739" y="2724"/>
                    <a:pt x="12648" y="226"/>
                  </a:cubicBezTo>
                  <a:cubicBezTo>
                    <a:pt x="12647" y="189"/>
                    <a:pt x="12626" y="165"/>
                    <a:pt x="12600" y="153"/>
                  </a:cubicBezTo>
                  <a:cubicBezTo>
                    <a:pt x="12592" y="137"/>
                    <a:pt x="12577" y="124"/>
                    <a:pt x="12552" y="124"/>
                  </a:cubicBezTo>
                  <a:cubicBezTo>
                    <a:pt x="9927" y="77"/>
                    <a:pt x="7291" y="1"/>
                    <a:pt x="465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7" name="Google Shape;397;p16"/>
            <p:cNvSpPr/>
            <p:nvPr/>
          </p:nvSpPr>
          <p:spPr>
            <a:xfrm>
              <a:off x="5684148" y="471647"/>
              <a:ext cx="660059" cy="807486"/>
            </a:xfrm>
            <a:custGeom>
              <a:avLst/>
              <a:gdLst/>
              <a:ahLst/>
              <a:cxnLst/>
              <a:rect l="l" t="t" r="r" b="b"/>
              <a:pathLst>
                <a:path w="12451" h="15232" extrusionOk="0">
                  <a:moveTo>
                    <a:pt x="58" y="0"/>
                  </a:moveTo>
                  <a:cubicBezTo>
                    <a:pt x="58" y="7"/>
                    <a:pt x="60" y="10"/>
                    <a:pt x="60" y="16"/>
                  </a:cubicBezTo>
                  <a:cubicBezTo>
                    <a:pt x="57" y="2506"/>
                    <a:pt x="58" y="4997"/>
                    <a:pt x="45" y="7488"/>
                  </a:cubicBezTo>
                  <a:cubicBezTo>
                    <a:pt x="39" y="8732"/>
                    <a:pt x="40" y="9978"/>
                    <a:pt x="37" y="11224"/>
                  </a:cubicBezTo>
                  <a:cubicBezTo>
                    <a:pt x="33" y="12447"/>
                    <a:pt x="66" y="13681"/>
                    <a:pt x="0" y="14903"/>
                  </a:cubicBezTo>
                  <a:cubicBezTo>
                    <a:pt x="2031" y="14064"/>
                    <a:pt x="4066" y="13288"/>
                    <a:pt x="6034" y="12301"/>
                  </a:cubicBezTo>
                  <a:cubicBezTo>
                    <a:pt x="6046" y="12294"/>
                    <a:pt x="6058" y="12292"/>
                    <a:pt x="6070" y="12292"/>
                  </a:cubicBezTo>
                  <a:cubicBezTo>
                    <a:pt x="6078" y="12292"/>
                    <a:pt x="6086" y="12293"/>
                    <a:pt x="6094" y="12295"/>
                  </a:cubicBezTo>
                  <a:cubicBezTo>
                    <a:pt x="6099" y="12288"/>
                    <a:pt x="6106" y="12283"/>
                    <a:pt x="6117" y="12283"/>
                  </a:cubicBezTo>
                  <a:cubicBezTo>
                    <a:pt x="6117" y="12283"/>
                    <a:pt x="6118" y="12283"/>
                    <a:pt x="6119" y="12283"/>
                  </a:cubicBezTo>
                  <a:cubicBezTo>
                    <a:pt x="6591" y="12308"/>
                    <a:pt x="7054" y="12621"/>
                    <a:pt x="7466" y="12829"/>
                  </a:cubicBezTo>
                  <a:cubicBezTo>
                    <a:pt x="8003" y="13102"/>
                    <a:pt x="8541" y="13372"/>
                    <a:pt x="9081" y="13639"/>
                  </a:cubicBezTo>
                  <a:cubicBezTo>
                    <a:pt x="10182" y="14183"/>
                    <a:pt x="11292" y="14708"/>
                    <a:pt x="12403" y="15232"/>
                  </a:cubicBezTo>
                  <a:cubicBezTo>
                    <a:pt x="12407" y="15199"/>
                    <a:pt x="12412" y="15165"/>
                    <a:pt x="12412" y="15129"/>
                  </a:cubicBezTo>
                  <a:cubicBezTo>
                    <a:pt x="12412" y="15086"/>
                    <a:pt x="12399" y="15039"/>
                    <a:pt x="12416" y="14997"/>
                  </a:cubicBezTo>
                  <a:cubicBezTo>
                    <a:pt x="12418" y="14992"/>
                    <a:pt x="12421" y="14987"/>
                    <a:pt x="12424" y="14983"/>
                  </a:cubicBezTo>
                  <a:cubicBezTo>
                    <a:pt x="12327" y="13732"/>
                    <a:pt x="12405" y="12449"/>
                    <a:pt x="12410" y="11196"/>
                  </a:cubicBezTo>
                  <a:cubicBezTo>
                    <a:pt x="12413" y="9967"/>
                    <a:pt x="12414" y="8739"/>
                    <a:pt x="12426" y="7511"/>
                  </a:cubicBezTo>
                  <a:cubicBezTo>
                    <a:pt x="12450" y="5017"/>
                    <a:pt x="12407" y="2523"/>
                    <a:pt x="12345" y="29"/>
                  </a:cubicBezTo>
                  <a:cubicBezTo>
                    <a:pt x="12171" y="26"/>
                    <a:pt x="11997" y="24"/>
                    <a:pt x="11823" y="21"/>
                  </a:cubicBezTo>
                  <a:lnTo>
                    <a:pt x="11823" y="21"/>
                  </a:lnTo>
                  <a:cubicBezTo>
                    <a:pt x="11835" y="32"/>
                    <a:pt x="11842" y="47"/>
                    <a:pt x="11842" y="68"/>
                  </a:cubicBezTo>
                  <a:cubicBezTo>
                    <a:pt x="11852" y="2426"/>
                    <a:pt x="11869" y="4785"/>
                    <a:pt x="11882" y="7144"/>
                  </a:cubicBezTo>
                  <a:cubicBezTo>
                    <a:pt x="11896" y="9498"/>
                    <a:pt x="11976" y="11867"/>
                    <a:pt x="11900" y="14219"/>
                  </a:cubicBezTo>
                  <a:cubicBezTo>
                    <a:pt x="11899" y="14244"/>
                    <a:pt x="11881" y="14257"/>
                    <a:pt x="11863" y="14257"/>
                  </a:cubicBezTo>
                  <a:cubicBezTo>
                    <a:pt x="11853" y="14257"/>
                    <a:pt x="11843" y="14253"/>
                    <a:pt x="11835" y="14246"/>
                  </a:cubicBezTo>
                  <a:cubicBezTo>
                    <a:pt x="11823" y="14260"/>
                    <a:pt x="11807" y="14270"/>
                    <a:pt x="11788" y="14270"/>
                  </a:cubicBezTo>
                  <a:cubicBezTo>
                    <a:pt x="11779" y="14270"/>
                    <a:pt x="11769" y="14267"/>
                    <a:pt x="11759" y="14262"/>
                  </a:cubicBezTo>
                  <a:cubicBezTo>
                    <a:pt x="9912" y="13272"/>
                    <a:pt x="8031" y="12326"/>
                    <a:pt x="6217" y="11276"/>
                  </a:cubicBezTo>
                  <a:lnTo>
                    <a:pt x="6217" y="11276"/>
                  </a:lnTo>
                  <a:cubicBezTo>
                    <a:pt x="6224" y="11298"/>
                    <a:pt x="6219" y="11323"/>
                    <a:pt x="6191" y="11336"/>
                  </a:cubicBezTo>
                  <a:cubicBezTo>
                    <a:pt x="4403" y="12161"/>
                    <a:pt x="2583" y="13002"/>
                    <a:pt x="820" y="13761"/>
                  </a:cubicBezTo>
                  <a:lnTo>
                    <a:pt x="820" y="13774"/>
                  </a:lnTo>
                  <a:cubicBezTo>
                    <a:pt x="820" y="13814"/>
                    <a:pt x="784" y="13834"/>
                    <a:pt x="749" y="13834"/>
                  </a:cubicBezTo>
                  <a:cubicBezTo>
                    <a:pt x="713" y="13834"/>
                    <a:pt x="678" y="13814"/>
                    <a:pt x="678" y="13774"/>
                  </a:cubicBezTo>
                  <a:cubicBezTo>
                    <a:pt x="638" y="9186"/>
                    <a:pt x="580" y="4594"/>
                    <a:pt x="634" y="8"/>
                  </a:cubicBezTo>
                  <a:cubicBezTo>
                    <a:pt x="442" y="7"/>
                    <a:pt x="249" y="3"/>
                    <a:pt x="58" y="0"/>
                  </a:cubicBezTo>
                  <a:close/>
                </a:path>
              </a:pathLst>
            </a:custGeom>
            <a:solidFill>
              <a:srgbClr val="B2F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8" name="Google Shape;398;p16"/>
            <p:cNvSpPr/>
            <p:nvPr/>
          </p:nvSpPr>
          <p:spPr>
            <a:xfrm>
              <a:off x="5721415" y="470851"/>
              <a:ext cx="589393" cy="751187"/>
            </a:xfrm>
            <a:custGeom>
              <a:avLst/>
              <a:gdLst/>
              <a:ahLst/>
              <a:cxnLst/>
              <a:rect l="l" t="t" r="r" b="b"/>
              <a:pathLst>
                <a:path w="11118" h="14170" extrusionOk="0">
                  <a:moveTo>
                    <a:pt x="5316" y="0"/>
                  </a:moveTo>
                  <a:cubicBezTo>
                    <a:pt x="3837" y="0"/>
                    <a:pt x="2357" y="27"/>
                    <a:pt x="877" y="27"/>
                  </a:cubicBezTo>
                  <a:cubicBezTo>
                    <a:pt x="584" y="27"/>
                    <a:pt x="292" y="26"/>
                    <a:pt x="0" y="24"/>
                  </a:cubicBezTo>
                  <a:lnTo>
                    <a:pt x="0" y="24"/>
                  </a:lnTo>
                  <a:cubicBezTo>
                    <a:pt x="89" y="4568"/>
                    <a:pt x="89" y="9120"/>
                    <a:pt x="86" y="13666"/>
                  </a:cubicBezTo>
                  <a:cubicBezTo>
                    <a:pt x="1859" y="12853"/>
                    <a:pt x="3653" y="12077"/>
                    <a:pt x="5418" y="11245"/>
                  </a:cubicBezTo>
                  <a:cubicBezTo>
                    <a:pt x="5426" y="11241"/>
                    <a:pt x="5435" y="11239"/>
                    <a:pt x="5443" y="11239"/>
                  </a:cubicBezTo>
                  <a:cubicBezTo>
                    <a:pt x="5433" y="11211"/>
                    <a:pt x="5456" y="11177"/>
                    <a:pt x="5489" y="11177"/>
                  </a:cubicBezTo>
                  <a:cubicBezTo>
                    <a:pt x="5496" y="11177"/>
                    <a:pt x="5503" y="11179"/>
                    <a:pt x="5510" y="11182"/>
                  </a:cubicBezTo>
                  <a:cubicBezTo>
                    <a:pt x="7407" y="12117"/>
                    <a:pt x="9253" y="13171"/>
                    <a:pt x="11118" y="14169"/>
                  </a:cubicBezTo>
                  <a:cubicBezTo>
                    <a:pt x="11016" y="11838"/>
                    <a:pt x="11067" y="9492"/>
                    <a:pt x="11051" y="7158"/>
                  </a:cubicBezTo>
                  <a:cubicBezTo>
                    <a:pt x="11035" y="4800"/>
                    <a:pt x="11022" y="2441"/>
                    <a:pt x="11003" y="83"/>
                  </a:cubicBezTo>
                  <a:cubicBezTo>
                    <a:pt x="11003" y="61"/>
                    <a:pt x="11010" y="45"/>
                    <a:pt x="11023" y="35"/>
                  </a:cubicBezTo>
                  <a:cubicBezTo>
                    <a:pt x="9189" y="6"/>
                    <a:pt x="7351" y="4"/>
                    <a:pt x="5517" y="0"/>
                  </a:cubicBezTo>
                  <a:cubicBezTo>
                    <a:pt x="5450" y="0"/>
                    <a:pt x="5383" y="0"/>
                    <a:pt x="5316" y="0"/>
                  </a:cubicBezTo>
                  <a:close/>
                </a:path>
              </a:pathLst>
            </a:custGeom>
            <a:solidFill>
              <a:srgbClr val="B2F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99" name="Google Shape;399;p16"/>
          <p:cNvSpPr txBox="1">
            <a:spLocks noGrp="1"/>
          </p:cNvSpPr>
          <p:nvPr>
            <p:ph type="subTitle" idx="1"/>
          </p:nvPr>
        </p:nvSpPr>
        <p:spPr>
          <a:xfrm flipH="1">
            <a:off x="3532633" y="3351367"/>
            <a:ext cx="5126800" cy="11592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Font typeface="Gloria Hallelujah"/>
              <a:buNone/>
              <a:defRPr sz="2133">
                <a:solidFill>
                  <a:schemeClr val="dk1"/>
                </a:solidFill>
                <a:latin typeface="Raleway SemiBold"/>
                <a:ea typeface="Raleway SemiBold"/>
                <a:cs typeface="Raleway SemiBold"/>
                <a:sym typeface="Raleway SemiBold"/>
              </a:defRPr>
            </a:lvl1pPr>
            <a:lvl2pPr lvl="1" algn="ctr" rtl="0">
              <a:lnSpc>
                <a:spcPct val="100000"/>
              </a:lnSpc>
              <a:spcBef>
                <a:spcPts val="0"/>
              </a:spcBef>
              <a:spcAft>
                <a:spcPts val="0"/>
              </a:spcAft>
              <a:buClr>
                <a:schemeClr val="dk1"/>
              </a:buClr>
              <a:buSzPts val="1400"/>
              <a:buNone/>
              <a:defRPr sz="1867">
                <a:solidFill>
                  <a:schemeClr val="dk1"/>
                </a:solidFill>
              </a:defRPr>
            </a:lvl2pPr>
            <a:lvl3pPr lvl="2" algn="ctr" rtl="0">
              <a:lnSpc>
                <a:spcPct val="100000"/>
              </a:lnSpc>
              <a:spcBef>
                <a:spcPts val="0"/>
              </a:spcBef>
              <a:spcAft>
                <a:spcPts val="0"/>
              </a:spcAft>
              <a:buClr>
                <a:schemeClr val="dk1"/>
              </a:buClr>
              <a:buSzPts val="1400"/>
              <a:buNone/>
              <a:defRPr sz="1867">
                <a:solidFill>
                  <a:schemeClr val="dk1"/>
                </a:solidFill>
              </a:defRPr>
            </a:lvl3pPr>
            <a:lvl4pPr lvl="3" algn="ctr" rtl="0">
              <a:lnSpc>
                <a:spcPct val="100000"/>
              </a:lnSpc>
              <a:spcBef>
                <a:spcPts val="0"/>
              </a:spcBef>
              <a:spcAft>
                <a:spcPts val="0"/>
              </a:spcAft>
              <a:buClr>
                <a:schemeClr val="dk1"/>
              </a:buClr>
              <a:buSzPts val="1400"/>
              <a:buNone/>
              <a:defRPr sz="1867">
                <a:solidFill>
                  <a:schemeClr val="dk1"/>
                </a:solidFill>
              </a:defRPr>
            </a:lvl4pPr>
            <a:lvl5pPr lvl="4" algn="ctr" rtl="0">
              <a:lnSpc>
                <a:spcPct val="100000"/>
              </a:lnSpc>
              <a:spcBef>
                <a:spcPts val="0"/>
              </a:spcBef>
              <a:spcAft>
                <a:spcPts val="0"/>
              </a:spcAft>
              <a:buClr>
                <a:schemeClr val="dk1"/>
              </a:buClr>
              <a:buSzPts val="1400"/>
              <a:buNone/>
              <a:defRPr sz="1867">
                <a:solidFill>
                  <a:schemeClr val="dk1"/>
                </a:solidFill>
              </a:defRPr>
            </a:lvl5pPr>
            <a:lvl6pPr lvl="5" algn="ctr" rtl="0">
              <a:lnSpc>
                <a:spcPct val="100000"/>
              </a:lnSpc>
              <a:spcBef>
                <a:spcPts val="0"/>
              </a:spcBef>
              <a:spcAft>
                <a:spcPts val="0"/>
              </a:spcAft>
              <a:buClr>
                <a:schemeClr val="dk1"/>
              </a:buClr>
              <a:buSzPts val="1400"/>
              <a:buNone/>
              <a:defRPr sz="1867">
                <a:solidFill>
                  <a:schemeClr val="dk1"/>
                </a:solidFill>
              </a:defRPr>
            </a:lvl6pPr>
            <a:lvl7pPr lvl="6" algn="ctr" rtl="0">
              <a:lnSpc>
                <a:spcPct val="100000"/>
              </a:lnSpc>
              <a:spcBef>
                <a:spcPts val="0"/>
              </a:spcBef>
              <a:spcAft>
                <a:spcPts val="0"/>
              </a:spcAft>
              <a:buClr>
                <a:schemeClr val="dk1"/>
              </a:buClr>
              <a:buSzPts val="1400"/>
              <a:buNone/>
              <a:defRPr sz="1867">
                <a:solidFill>
                  <a:schemeClr val="dk1"/>
                </a:solidFill>
              </a:defRPr>
            </a:lvl7pPr>
            <a:lvl8pPr lvl="7" algn="ctr" rtl="0">
              <a:lnSpc>
                <a:spcPct val="100000"/>
              </a:lnSpc>
              <a:spcBef>
                <a:spcPts val="0"/>
              </a:spcBef>
              <a:spcAft>
                <a:spcPts val="0"/>
              </a:spcAft>
              <a:buClr>
                <a:schemeClr val="dk1"/>
              </a:buClr>
              <a:buSzPts val="1400"/>
              <a:buNone/>
              <a:defRPr sz="1867">
                <a:solidFill>
                  <a:schemeClr val="dk1"/>
                </a:solidFill>
              </a:defRPr>
            </a:lvl8pPr>
            <a:lvl9pPr lvl="8" algn="ctr" rtl="0">
              <a:lnSpc>
                <a:spcPct val="100000"/>
              </a:lnSpc>
              <a:spcBef>
                <a:spcPts val="0"/>
              </a:spcBef>
              <a:spcAft>
                <a:spcPts val="0"/>
              </a:spcAft>
              <a:buClr>
                <a:schemeClr val="dk1"/>
              </a:buClr>
              <a:buSzPts val="1400"/>
              <a:buNone/>
              <a:defRPr sz="1867">
                <a:solidFill>
                  <a:schemeClr val="dk1"/>
                </a:solidFill>
              </a:defRPr>
            </a:lvl9pPr>
          </a:lstStyle>
          <a:p>
            <a:endParaRPr/>
          </a:p>
        </p:txBody>
      </p:sp>
      <p:sp>
        <p:nvSpPr>
          <p:cNvPr id="400" name="Google Shape;400;p16"/>
          <p:cNvSpPr/>
          <p:nvPr/>
        </p:nvSpPr>
        <p:spPr>
          <a:xfrm>
            <a:off x="577863" y="5164488"/>
            <a:ext cx="746203" cy="716841"/>
          </a:xfrm>
          <a:custGeom>
            <a:avLst/>
            <a:gdLst/>
            <a:ahLst/>
            <a:cxnLst/>
            <a:rect l="l" t="t" r="r" b="b"/>
            <a:pathLst>
              <a:path w="3941" h="3786" extrusionOk="0">
                <a:moveTo>
                  <a:pt x="2590" y="410"/>
                </a:moveTo>
                <a:cubicBezTo>
                  <a:pt x="2599" y="410"/>
                  <a:pt x="2603" y="418"/>
                  <a:pt x="2606" y="432"/>
                </a:cubicBezTo>
                <a:cubicBezTo>
                  <a:pt x="2612" y="467"/>
                  <a:pt x="2609" y="510"/>
                  <a:pt x="2601" y="528"/>
                </a:cubicBezTo>
                <a:cubicBezTo>
                  <a:pt x="2592" y="547"/>
                  <a:pt x="2589" y="613"/>
                  <a:pt x="2594" y="677"/>
                </a:cubicBezTo>
                <a:cubicBezTo>
                  <a:pt x="2599" y="740"/>
                  <a:pt x="2591" y="856"/>
                  <a:pt x="2574" y="935"/>
                </a:cubicBezTo>
                <a:cubicBezTo>
                  <a:pt x="2558" y="1013"/>
                  <a:pt x="2555" y="1111"/>
                  <a:pt x="2567" y="1154"/>
                </a:cubicBezTo>
                <a:cubicBezTo>
                  <a:pt x="2590" y="1227"/>
                  <a:pt x="2599" y="1232"/>
                  <a:pt x="2755" y="1262"/>
                </a:cubicBezTo>
                <a:cubicBezTo>
                  <a:pt x="2846" y="1279"/>
                  <a:pt x="2956" y="1305"/>
                  <a:pt x="3003" y="1321"/>
                </a:cubicBezTo>
                <a:cubicBezTo>
                  <a:pt x="3049" y="1335"/>
                  <a:pt x="3174" y="1360"/>
                  <a:pt x="3279" y="1375"/>
                </a:cubicBezTo>
                <a:cubicBezTo>
                  <a:pt x="3533" y="1411"/>
                  <a:pt x="3610" y="1431"/>
                  <a:pt x="3598" y="1454"/>
                </a:cubicBezTo>
                <a:cubicBezTo>
                  <a:pt x="3593" y="1466"/>
                  <a:pt x="3377" y="1549"/>
                  <a:pt x="3120" y="1639"/>
                </a:cubicBezTo>
                <a:cubicBezTo>
                  <a:pt x="2601" y="1819"/>
                  <a:pt x="2539" y="1873"/>
                  <a:pt x="2695" y="2002"/>
                </a:cubicBezTo>
                <a:cubicBezTo>
                  <a:pt x="2742" y="2041"/>
                  <a:pt x="2909" y="2204"/>
                  <a:pt x="3069" y="2369"/>
                </a:cubicBezTo>
                <a:lnTo>
                  <a:pt x="3359" y="2666"/>
                </a:lnTo>
                <a:lnTo>
                  <a:pt x="3237" y="2646"/>
                </a:lnTo>
                <a:cubicBezTo>
                  <a:pt x="3170" y="2636"/>
                  <a:pt x="2955" y="2593"/>
                  <a:pt x="2758" y="2550"/>
                </a:cubicBezTo>
                <a:cubicBezTo>
                  <a:pt x="2592" y="2515"/>
                  <a:pt x="2484" y="2498"/>
                  <a:pt x="2423" y="2498"/>
                </a:cubicBezTo>
                <a:cubicBezTo>
                  <a:pt x="2392" y="2498"/>
                  <a:pt x="2373" y="2502"/>
                  <a:pt x="2364" y="2511"/>
                </a:cubicBezTo>
                <a:cubicBezTo>
                  <a:pt x="2345" y="2532"/>
                  <a:pt x="2330" y="2622"/>
                  <a:pt x="2331" y="2713"/>
                </a:cubicBezTo>
                <a:cubicBezTo>
                  <a:pt x="2332" y="2803"/>
                  <a:pt x="2323" y="2954"/>
                  <a:pt x="2309" y="3050"/>
                </a:cubicBezTo>
                <a:cubicBezTo>
                  <a:pt x="2295" y="3145"/>
                  <a:pt x="2289" y="3245"/>
                  <a:pt x="2294" y="3270"/>
                </a:cubicBezTo>
                <a:cubicBezTo>
                  <a:pt x="2300" y="3297"/>
                  <a:pt x="2297" y="3309"/>
                  <a:pt x="2290" y="3309"/>
                </a:cubicBezTo>
                <a:cubicBezTo>
                  <a:pt x="2276" y="3309"/>
                  <a:pt x="2243" y="3265"/>
                  <a:pt x="2216" y="3199"/>
                </a:cubicBezTo>
                <a:cubicBezTo>
                  <a:pt x="2196" y="3147"/>
                  <a:pt x="2135" y="3007"/>
                  <a:pt x="2082" y="2891"/>
                </a:cubicBezTo>
                <a:cubicBezTo>
                  <a:pt x="2030" y="2774"/>
                  <a:pt x="1974" y="2644"/>
                  <a:pt x="1961" y="2606"/>
                </a:cubicBezTo>
                <a:cubicBezTo>
                  <a:pt x="1941" y="2548"/>
                  <a:pt x="1920" y="2534"/>
                  <a:pt x="1854" y="2532"/>
                </a:cubicBezTo>
                <a:cubicBezTo>
                  <a:pt x="1853" y="2532"/>
                  <a:pt x="1853" y="2532"/>
                  <a:pt x="1853" y="2532"/>
                </a:cubicBezTo>
                <a:cubicBezTo>
                  <a:pt x="1777" y="2532"/>
                  <a:pt x="1468" y="2664"/>
                  <a:pt x="1272" y="2783"/>
                </a:cubicBezTo>
                <a:cubicBezTo>
                  <a:pt x="1229" y="2809"/>
                  <a:pt x="1147" y="2851"/>
                  <a:pt x="1092" y="2876"/>
                </a:cubicBezTo>
                <a:lnTo>
                  <a:pt x="992" y="2922"/>
                </a:lnTo>
                <a:lnTo>
                  <a:pt x="1194" y="2531"/>
                </a:lnTo>
                <a:cubicBezTo>
                  <a:pt x="1347" y="2231"/>
                  <a:pt x="1391" y="2125"/>
                  <a:pt x="1381" y="2077"/>
                </a:cubicBezTo>
                <a:cubicBezTo>
                  <a:pt x="1368" y="2025"/>
                  <a:pt x="1317" y="1996"/>
                  <a:pt x="1044" y="1880"/>
                </a:cubicBezTo>
                <a:cubicBezTo>
                  <a:pt x="866" y="1804"/>
                  <a:pt x="659" y="1728"/>
                  <a:pt x="581" y="1706"/>
                </a:cubicBezTo>
                <a:cubicBezTo>
                  <a:pt x="501" y="1685"/>
                  <a:pt x="442" y="1665"/>
                  <a:pt x="444" y="1659"/>
                </a:cubicBezTo>
                <a:cubicBezTo>
                  <a:pt x="447" y="1654"/>
                  <a:pt x="521" y="1645"/>
                  <a:pt x="614" y="1640"/>
                </a:cubicBezTo>
                <a:cubicBezTo>
                  <a:pt x="705" y="1635"/>
                  <a:pt x="829" y="1620"/>
                  <a:pt x="896" y="1607"/>
                </a:cubicBezTo>
                <a:cubicBezTo>
                  <a:pt x="960" y="1595"/>
                  <a:pt x="1127" y="1580"/>
                  <a:pt x="1264" y="1575"/>
                </a:cubicBezTo>
                <a:cubicBezTo>
                  <a:pt x="1550" y="1564"/>
                  <a:pt x="1602" y="1522"/>
                  <a:pt x="1540" y="1348"/>
                </a:cubicBezTo>
                <a:cubicBezTo>
                  <a:pt x="1517" y="1285"/>
                  <a:pt x="1481" y="1150"/>
                  <a:pt x="1459" y="1046"/>
                </a:cubicBezTo>
                <a:cubicBezTo>
                  <a:pt x="1436" y="942"/>
                  <a:pt x="1405" y="815"/>
                  <a:pt x="1389" y="762"/>
                </a:cubicBezTo>
                <a:cubicBezTo>
                  <a:pt x="1366" y="682"/>
                  <a:pt x="1362" y="642"/>
                  <a:pt x="1378" y="642"/>
                </a:cubicBezTo>
                <a:cubicBezTo>
                  <a:pt x="1392" y="642"/>
                  <a:pt x="1422" y="675"/>
                  <a:pt x="1466" y="740"/>
                </a:cubicBezTo>
                <a:cubicBezTo>
                  <a:pt x="1555" y="874"/>
                  <a:pt x="1817" y="1083"/>
                  <a:pt x="1904" y="1091"/>
                </a:cubicBezTo>
                <a:cubicBezTo>
                  <a:pt x="1905" y="1091"/>
                  <a:pt x="1906" y="1091"/>
                  <a:pt x="1907" y="1091"/>
                </a:cubicBezTo>
                <a:cubicBezTo>
                  <a:pt x="1934" y="1091"/>
                  <a:pt x="1978" y="1064"/>
                  <a:pt x="2004" y="1030"/>
                </a:cubicBezTo>
                <a:cubicBezTo>
                  <a:pt x="2033" y="995"/>
                  <a:pt x="2177" y="832"/>
                  <a:pt x="2326" y="667"/>
                </a:cubicBezTo>
                <a:cubicBezTo>
                  <a:pt x="2496" y="478"/>
                  <a:pt x="2563" y="410"/>
                  <a:pt x="2590" y="410"/>
                </a:cubicBezTo>
                <a:close/>
                <a:moveTo>
                  <a:pt x="2709" y="0"/>
                </a:moveTo>
                <a:cubicBezTo>
                  <a:pt x="2682" y="0"/>
                  <a:pt x="2652" y="9"/>
                  <a:pt x="2622" y="27"/>
                </a:cubicBezTo>
                <a:cubicBezTo>
                  <a:pt x="2580" y="52"/>
                  <a:pt x="2547" y="89"/>
                  <a:pt x="2550" y="107"/>
                </a:cubicBezTo>
                <a:cubicBezTo>
                  <a:pt x="2552" y="126"/>
                  <a:pt x="2468" y="241"/>
                  <a:pt x="2365" y="360"/>
                </a:cubicBezTo>
                <a:cubicBezTo>
                  <a:pt x="2262" y="480"/>
                  <a:pt x="2174" y="588"/>
                  <a:pt x="2171" y="597"/>
                </a:cubicBezTo>
                <a:cubicBezTo>
                  <a:pt x="2168" y="607"/>
                  <a:pt x="2146" y="631"/>
                  <a:pt x="2122" y="652"/>
                </a:cubicBezTo>
                <a:cubicBezTo>
                  <a:pt x="2098" y="672"/>
                  <a:pt x="2039" y="733"/>
                  <a:pt x="1989" y="790"/>
                </a:cubicBezTo>
                <a:cubicBezTo>
                  <a:pt x="1939" y="846"/>
                  <a:pt x="1914" y="869"/>
                  <a:pt x="1886" y="869"/>
                </a:cubicBezTo>
                <a:cubicBezTo>
                  <a:pt x="1868" y="869"/>
                  <a:pt x="1850" y="860"/>
                  <a:pt x="1824" y="844"/>
                </a:cubicBezTo>
                <a:cubicBezTo>
                  <a:pt x="1782" y="818"/>
                  <a:pt x="1694" y="726"/>
                  <a:pt x="1626" y="635"/>
                </a:cubicBezTo>
                <a:cubicBezTo>
                  <a:pt x="1442" y="390"/>
                  <a:pt x="1245" y="223"/>
                  <a:pt x="1149" y="223"/>
                </a:cubicBezTo>
                <a:cubicBezTo>
                  <a:pt x="1133" y="223"/>
                  <a:pt x="1120" y="228"/>
                  <a:pt x="1110" y="237"/>
                </a:cubicBezTo>
                <a:cubicBezTo>
                  <a:pt x="1064" y="282"/>
                  <a:pt x="1073" y="379"/>
                  <a:pt x="1140" y="584"/>
                </a:cubicBezTo>
                <a:cubicBezTo>
                  <a:pt x="1172" y="680"/>
                  <a:pt x="1214" y="830"/>
                  <a:pt x="1232" y="915"/>
                </a:cubicBezTo>
                <a:cubicBezTo>
                  <a:pt x="1250" y="1000"/>
                  <a:pt x="1281" y="1139"/>
                  <a:pt x="1299" y="1225"/>
                </a:cubicBezTo>
                <a:cubicBezTo>
                  <a:pt x="1320" y="1320"/>
                  <a:pt x="1320" y="1376"/>
                  <a:pt x="1298" y="1376"/>
                </a:cubicBezTo>
                <a:cubicBezTo>
                  <a:pt x="1298" y="1376"/>
                  <a:pt x="1298" y="1376"/>
                  <a:pt x="1297" y="1376"/>
                </a:cubicBezTo>
                <a:cubicBezTo>
                  <a:pt x="1292" y="1376"/>
                  <a:pt x="1286" y="1375"/>
                  <a:pt x="1277" y="1375"/>
                </a:cubicBezTo>
                <a:cubicBezTo>
                  <a:pt x="1133" y="1375"/>
                  <a:pt x="477" y="1451"/>
                  <a:pt x="286" y="1491"/>
                </a:cubicBezTo>
                <a:cubicBezTo>
                  <a:pt x="107" y="1529"/>
                  <a:pt x="61" y="1551"/>
                  <a:pt x="30" y="1616"/>
                </a:cubicBezTo>
                <a:cubicBezTo>
                  <a:pt x="0" y="1678"/>
                  <a:pt x="5" y="1706"/>
                  <a:pt x="52" y="1745"/>
                </a:cubicBezTo>
                <a:cubicBezTo>
                  <a:pt x="84" y="1772"/>
                  <a:pt x="151" y="1797"/>
                  <a:pt x="200" y="1800"/>
                </a:cubicBezTo>
                <a:cubicBezTo>
                  <a:pt x="291" y="1807"/>
                  <a:pt x="952" y="2025"/>
                  <a:pt x="1105" y="2098"/>
                </a:cubicBezTo>
                <a:lnTo>
                  <a:pt x="1188" y="2138"/>
                </a:lnTo>
                <a:lnTo>
                  <a:pt x="1040" y="2445"/>
                </a:lnTo>
                <a:cubicBezTo>
                  <a:pt x="957" y="2616"/>
                  <a:pt x="844" y="2808"/>
                  <a:pt x="785" y="2877"/>
                </a:cubicBezTo>
                <a:cubicBezTo>
                  <a:pt x="620" y="3073"/>
                  <a:pt x="575" y="3250"/>
                  <a:pt x="680" y="3302"/>
                </a:cubicBezTo>
                <a:cubicBezTo>
                  <a:pt x="682" y="3303"/>
                  <a:pt x="686" y="3304"/>
                  <a:pt x="690" y="3304"/>
                </a:cubicBezTo>
                <a:cubicBezTo>
                  <a:pt x="748" y="3304"/>
                  <a:pt x="952" y="3183"/>
                  <a:pt x="978" y="3130"/>
                </a:cubicBezTo>
                <a:cubicBezTo>
                  <a:pt x="987" y="3111"/>
                  <a:pt x="1002" y="3099"/>
                  <a:pt x="1016" y="3099"/>
                </a:cubicBezTo>
                <a:cubicBezTo>
                  <a:pt x="1018" y="3099"/>
                  <a:pt x="1021" y="3099"/>
                  <a:pt x="1024" y="3100"/>
                </a:cubicBezTo>
                <a:cubicBezTo>
                  <a:pt x="1025" y="3101"/>
                  <a:pt x="1026" y="3101"/>
                  <a:pt x="1027" y="3101"/>
                </a:cubicBezTo>
                <a:cubicBezTo>
                  <a:pt x="1069" y="3101"/>
                  <a:pt x="1386" y="2948"/>
                  <a:pt x="1674" y="2788"/>
                </a:cubicBezTo>
                <a:cubicBezTo>
                  <a:pt x="1726" y="2759"/>
                  <a:pt x="1765" y="2744"/>
                  <a:pt x="1793" y="2744"/>
                </a:cubicBezTo>
                <a:cubicBezTo>
                  <a:pt x="1831" y="2744"/>
                  <a:pt x="1852" y="2770"/>
                  <a:pt x="1864" y="2823"/>
                </a:cubicBezTo>
                <a:cubicBezTo>
                  <a:pt x="1887" y="2910"/>
                  <a:pt x="2191" y="3608"/>
                  <a:pt x="2250" y="3705"/>
                </a:cubicBezTo>
                <a:cubicBezTo>
                  <a:pt x="2289" y="3767"/>
                  <a:pt x="2314" y="3785"/>
                  <a:pt x="2366" y="3785"/>
                </a:cubicBezTo>
                <a:cubicBezTo>
                  <a:pt x="2368" y="3785"/>
                  <a:pt x="2369" y="3785"/>
                  <a:pt x="2371" y="3785"/>
                </a:cubicBezTo>
                <a:cubicBezTo>
                  <a:pt x="2463" y="3782"/>
                  <a:pt x="2481" y="3737"/>
                  <a:pt x="2476" y="3523"/>
                </a:cubicBezTo>
                <a:cubicBezTo>
                  <a:pt x="2473" y="3425"/>
                  <a:pt x="2482" y="3223"/>
                  <a:pt x="2496" y="3073"/>
                </a:cubicBezTo>
                <a:cubicBezTo>
                  <a:pt x="2510" y="2923"/>
                  <a:pt x="2521" y="2777"/>
                  <a:pt x="2523" y="2747"/>
                </a:cubicBezTo>
                <a:cubicBezTo>
                  <a:pt x="2523" y="2725"/>
                  <a:pt x="2536" y="2714"/>
                  <a:pt x="2579" y="2714"/>
                </a:cubicBezTo>
                <a:cubicBezTo>
                  <a:pt x="2623" y="2714"/>
                  <a:pt x="2699" y="2726"/>
                  <a:pt x="2826" y="2750"/>
                </a:cubicBezTo>
                <a:cubicBezTo>
                  <a:pt x="2994" y="2781"/>
                  <a:pt x="3221" y="2830"/>
                  <a:pt x="3335" y="2859"/>
                </a:cubicBezTo>
                <a:cubicBezTo>
                  <a:pt x="3414" y="2879"/>
                  <a:pt x="3481" y="2888"/>
                  <a:pt x="3535" y="2888"/>
                </a:cubicBezTo>
                <a:cubicBezTo>
                  <a:pt x="3727" y="2888"/>
                  <a:pt x="3758" y="2772"/>
                  <a:pt x="3572" y="2602"/>
                </a:cubicBezTo>
                <a:cubicBezTo>
                  <a:pt x="3354" y="2405"/>
                  <a:pt x="2936" y="1957"/>
                  <a:pt x="2951" y="1937"/>
                </a:cubicBezTo>
                <a:cubicBezTo>
                  <a:pt x="2958" y="1927"/>
                  <a:pt x="3181" y="1835"/>
                  <a:pt x="3442" y="1735"/>
                </a:cubicBezTo>
                <a:cubicBezTo>
                  <a:pt x="3703" y="1634"/>
                  <a:pt x="3925" y="1538"/>
                  <a:pt x="3933" y="1522"/>
                </a:cubicBezTo>
                <a:cubicBezTo>
                  <a:pt x="3940" y="1507"/>
                  <a:pt x="3936" y="1464"/>
                  <a:pt x="3923" y="1430"/>
                </a:cubicBezTo>
                <a:cubicBezTo>
                  <a:pt x="3893" y="1347"/>
                  <a:pt x="3653" y="1255"/>
                  <a:pt x="3292" y="1189"/>
                </a:cubicBezTo>
                <a:cubicBezTo>
                  <a:pt x="3144" y="1161"/>
                  <a:pt x="2965" y="1125"/>
                  <a:pt x="2887" y="1106"/>
                </a:cubicBezTo>
                <a:lnTo>
                  <a:pt x="2747" y="1072"/>
                </a:lnTo>
                <a:lnTo>
                  <a:pt x="2767" y="875"/>
                </a:lnTo>
                <a:cubicBezTo>
                  <a:pt x="2778" y="768"/>
                  <a:pt x="2787" y="604"/>
                  <a:pt x="2787" y="514"/>
                </a:cubicBezTo>
                <a:cubicBezTo>
                  <a:pt x="2789" y="425"/>
                  <a:pt x="2795" y="347"/>
                  <a:pt x="2803" y="345"/>
                </a:cubicBezTo>
                <a:cubicBezTo>
                  <a:pt x="2828" y="336"/>
                  <a:pt x="2836" y="101"/>
                  <a:pt x="2812" y="62"/>
                </a:cubicBezTo>
                <a:cubicBezTo>
                  <a:pt x="2787" y="21"/>
                  <a:pt x="2751" y="0"/>
                  <a:pt x="2709" y="0"/>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solidFill>
                <a:schemeClr val="dk1"/>
              </a:solidFill>
            </a:endParaRPr>
          </a:p>
        </p:txBody>
      </p:sp>
      <p:grpSp>
        <p:nvGrpSpPr>
          <p:cNvPr id="401" name="Google Shape;401;p16"/>
          <p:cNvGrpSpPr/>
          <p:nvPr/>
        </p:nvGrpSpPr>
        <p:grpSpPr>
          <a:xfrm>
            <a:off x="10705275" y="5683971"/>
            <a:ext cx="526621" cy="433451"/>
            <a:chOff x="6815683" y="2849752"/>
            <a:chExt cx="186975" cy="153895"/>
          </a:xfrm>
        </p:grpSpPr>
        <p:sp>
          <p:nvSpPr>
            <p:cNvPr id="402" name="Google Shape;402;p16"/>
            <p:cNvSpPr/>
            <p:nvPr/>
          </p:nvSpPr>
          <p:spPr>
            <a:xfrm>
              <a:off x="6822044" y="2861043"/>
              <a:ext cx="172556" cy="131365"/>
            </a:xfrm>
            <a:custGeom>
              <a:avLst/>
              <a:gdLst/>
              <a:ahLst/>
              <a:cxnLst/>
              <a:rect l="l" t="t" r="r" b="b"/>
              <a:pathLst>
                <a:path w="3255" h="2478" extrusionOk="0">
                  <a:moveTo>
                    <a:pt x="1618" y="0"/>
                  </a:moveTo>
                  <a:cubicBezTo>
                    <a:pt x="1601" y="0"/>
                    <a:pt x="1578" y="4"/>
                    <a:pt x="1546" y="13"/>
                  </a:cubicBezTo>
                  <a:cubicBezTo>
                    <a:pt x="1346" y="66"/>
                    <a:pt x="1211" y="447"/>
                    <a:pt x="1130" y="664"/>
                  </a:cubicBezTo>
                  <a:cubicBezTo>
                    <a:pt x="1153" y="691"/>
                    <a:pt x="1138" y="741"/>
                    <a:pt x="1100" y="756"/>
                  </a:cubicBezTo>
                  <a:lnTo>
                    <a:pt x="1101" y="759"/>
                  </a:lnTo>
                  <a:cubicBezTo>
                    <a:pt x="1081" y="762"/>
                    <a:pt x="1061" y="763"/>
                    <a:pt x="1041" y="766"/>
                  </a:cubicBezTo>
                  <a:cubicBezTo>
                    <a:pt x="1017" y="773"/>
                    <a:pt x="993" y="779"/>
                    <a:pt x="969" y="786"/>
                  </a:cubicBezTo>
                  <a:cubicBezTo>
                    <a:pt x="964" y="789"/>
                    <a:pt x="958" y="791"/>
                    <a:pt x="953" y="791"/>
                  </a:cubicBezTo>
                  <a:cubicBezTo>
                    <a:pt x="944" y="791"/>
                    <a:pt x="935" y="786"/>
                    <a:pt x="929" y="778"/>
                  </a:cubicBezTo>
                  <a:cubicBezTo>
                    <a:pt x="811" y="787"/>
                    <a:pt x="694" y="788"/>
                    <a:pt x="576" y="789"/>
                  </a:cubicBezTo>
                  <a:cubicBezTo>
                    <a:pt x="574" y="789"/>
                    <a:pt x="572" y="789"/>
                    <a:pt x="569" y="789"/>
                  </a:cubicBezTo>
                  <a:cubicBezTo>
                    <a:pt x="520" y="789"/>
                    <a:pt x="433" y="779"/>
                    <a:pt x="348" y="779"/>
                  </a:cubicBezTo>
                  <a:cubicBezTo>
                    <a:pt x="255" y="779"/>
                    <a:pt x="164" y="791"/>
                    <a:pt x="127" y="840"/>
                  </a:cubicBezTo>
                  <a:cubicBezTo>
                    <a:pt x="0" y="1010"/>
                    <a:pt x="768" y="1374"/>
                    <a:pt x="889" y="1439"/>
                  </a:cubicBezTo>
                  <a:cubicBezTo>
                    <a:pt x="898" y="1445"/>
                    <a:pt x="905" y="1451"/>
                    <a:pt x="911" y="1458"/>
                  </a:cubicBezTo>
                  <a:cubicBezTo>
                    <a:pt x="932" y="1464"/>
                    <a:pt x="949" y="1483"/>
                    <a:pt x="940" y="1509"/>
                  </a:cubicBezTo>
                  <a:cubicBezTo>
                    <a:pt x="887" y="1667"/>
                    <a:pt x="837" y="1826"/>
                    <a:pt x="797" y="1989"/>
                  </a:cubicBezTo>
                  <a:cubicBezTo>
                    <a:pt x="777" y="2073"/>
                    <a:pt x="761" y="2157"/>
                    <a:pt x="751" y="2244"/>
                  </a:cubicBezTo>
                  <a:cubicBezTo>
                    <a:pt x="739" y="2338"/>
                    <a:pt x="693" y="2446"/>
                    <a:pt x="790" y="2474"/>
                  </a:cubicBezTo>
                  <a:cubicBezTo>
                    <a:pt x="798" y="2476"/>
                    <a:pt x="806" y="2477"/>
                    <a:pt x="815" y="2477"/>
                  </a:cubicBezTo>
                  <a:cubicBezTo>
                    <a:pt x="943" y="2477"/>
                    <a:pt x="1158" y="2240"/>
                    <a:pt x="1251" y="2158"/>
                  </a:cubicBezTo>
                  <a:cubicBezTo>
                    <a:pt x="1369" y="2056"/>
                    <a:pt x="1478" y="1947"/>
                    <a:pt x="1590" y="1840"/>
                  </a:cubicBezTo>
                  <a:cubicBezTo>
                    <a:pt x="1607" y="1824"/>
                    <a:pt x="1625" y="1817"/>
                    <a:pt x="1642" y="1817"/>
                  </a:cubicBezTo>
                  <a:cubicBezTo>
                    <a:pt x="1675" y="1817"/>
                    <a:pt x="1706" y="1842"/>
                    <a:pt x="1717" y="1873"/>
                  </a:cubicBezTo>
                  <a:cubicBezTo>
                    <a:pt x="1996" y="2112"/>
                    <a:pt x="2307" y="2289"/>
                    <a:pt x="2658" y="2391"/>
                  </a:cubicBezTo>
                  <a:cubicBezTo>
                    <a:pt x="2643" y="2234"/>
                    <a:pt x="2618" y="2080"/>
                    <a:pt x="2573" y="1928"/>
                  </a:cubicBezTo>
                  <a:cubicBezTo>
                    <a:pt x="2525" y="1760"/>
                    <a:pt x="2432" y="1607"/>
                    <a:pt x="2392" y="1438"/>
                  </a:cubicBezTo>
                  <a:cubicBezTo>
                    <a:pt x="2384" y="1403"/>
                    <a:pt x="2409" y="1369"/>
                    <a:pt x="2440" y="1359"/>
                  </a:cubicBezTo>
                  <a:cubicBezTo>
                    <a:pt x="2440" y="1342"/>
                    <a:pt x="2449" y="1325"/>
                    <a:pt x="2469" y="1313"/>
                  </a:cubicBezTo>
                  <a:cubicBezTo>
                    <a:pt x="2566" y="1251"/>
                    <a:pt x="3254" y="784"/>
                    <a:pt x="3174" y="661"/>
                  </a:cubicBezTo>
                  <a:cubicBezTo>
                    <a:pt x="3156" y="633"/>
                    <a:pt x="3089" y="624"/>
                    <a:pt x="3008" y="624"/>
                  </a:cubicBezTo>
                  <a:cubicBezTo>
                    <a:pt x="2877" y="624"/>
                    <a:pt x="2710" y="647"/>
                    <a:pt x="2652" y="651"/>
                  </a:cubicBezTo>
                  <a:cubicBezTo>
                    <a:pt x="2482" y="663"/>
                    <a:pt x="2314" y="691"/>
                    <a:pt x="2145" y="695"/>
                  </a:cubicBezTo>
                  <a:cubicBezTo>
                    <a:pt x="2144" y="695"/>
                    <a:pt x="2143" y="695"/>
                    <a:pt x="2141" y="695"/>
                  </a:cubicBezTo>
                  <a:cubicBezTo>
                    <a:pt x="2106" y="695"/>
                    <a:pt x="2084" y="670"/>
                    <a:pt x="2076" y="641"/>
                  </a:cubicBezTo>
                  <a:cubicBezTo>
                    <a:pt x="2062" y="637"/>
                    <a:pt x="2049" y="631"/>
                    <a:pt x="2041" y="618"/>
                  </a:cubicBezTo>
                  <a:cubicBezTo>
                    <a:pt x="1967" y="512"/>
                    <a:pt x="1928" y="388"/>
                    <a:pt x="1860" y="278"/>
                  </a:cubicBezTo>
                  <a:cubicBezTo>
                    <a:pt x="1821" y="214"/>
                    <a:pt x="1777" y="151"/>
                    <a:pt x="1730" y="94"/>
                  </a:cubicBezTo>
                  <a:cubicBezTo>
                    <a:pt x="1678" y="31"/>
                    <a:pt x="1665" y="0"/>
                    <a:pt x="1618" y="0"/>
                  </a:cubicBezTo>
                  <a:close/>
                </a:path>
              </a:pathLst>
            </a:custGeom>
            <a:solidFill>
              <a:srgbClr val="FFE6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3" name="Google Shape;403;p16"/>
            <p:cNvSpPr/>
            <p:nvPr/>
          </p:nvSpPr>
          <p:spPr>
            <a:xfrm>
              <a:off x="6815683" y="2849752"/>
              <a:ext cx="186975" cy="153895"/>
            </a:xfrm>
            <a:custGeom>
              <a:avLst/>
              <a:gdLst/>
              <a:ahLst/>
              <a:cxnLst/>
              <a:rect l="l" t="t" r="r" b="b"/>
              <a:pathLst>
                <a:path w="3527" h="2903" extrusionOk="0">
                  <a:moveTo>
                    <a:pt x="1738" y="213"/>
                  </a:moveTo>
                  <a:cubicBezTo>
                    <a:pt x="1785" y="213"/>
                    <a:pt x="1798" y="244"/>
                    <a:pt x="1850" y="307"/>
                  </a:cubicBezTo>
                  <a:cubicBezTo>
                    <a:pt x="1897" y="365"/>
                    <a:pt x="1941" y="427"/>
                    <a:pt x="1980" y="491"/>
                  </a:cubicBezTo>
                  <a:cubicBezTo>
                    <a:pt x="2048" y="601"/>
                    <a:pt x="2087" y="725"/>
                    <a:pt x="2161" y="831"/>
                  </a:cubicBezTo>
                  <a:cubicBezTo>
                    <a:pt x="2169" y="844"/>
                    <a:pt x="2182" y="850"/>
                    <a:pt x="2196" y="854"/>
                  </a:cubicBezTo>
                  <a:cubicBezTo>
                    <a:pt x="2204" y="883"/>
                    <a:pt x="2226" y="908"/>
                    <a:pt x="2261" y="908"/>
                  </a:cubicBezTo>
                  <a:cubicBezTo>
                    <a:pt x="2263" y="908"/>
                    <a:pt x="2264" y="908"/>
                    <a:pt x="2265" y="908"/>
                  </a:cubicBezTo>
                  <a:cubicBezTo>
                    <a:pt x="2434" y="904"/>
                    <a:pt x="2602" y="876"/>
                    <a:pt x="2772" y="864"/>
                  </a:cubicBezTo>
                  <a:cubicBezTo>
                    <a:pt x="2830" y="860"/>
                    <a:pt x="2997" y="837"/>
                    <a:pt x="3128" y="837"/>
                  </a:cubicBezTo>
                  <a:cubicBezTo>
                    <a:pt x="3209" y="837"/>
                    <a:pt x="3276" y="846"/>
                    <a:pt x="3294" y="874"/>
                  </a:cubicBezTo>
                  <a:cubicBezTo>
                    <a:pt x="3374" y="997"/>
                    <a:pt x="2686" y="1464"/>
                    <a:pt x="2589" y="1526"/>
                  </a:cubicBezTo>
                  <a:cubicBezTo>
                    <a:pt x="2569" y="1538"/>
                    <a:pt x="2560" y="1555"/>
                    <a:pt x="2560" y="1572"/>
                  </a:cubicBezTo>
                  <a:cubicBezTo>
                    <a:pt x="2529" y="1582"/>
                    <a:pt x="2504" y="1616"/>
                    <a:pt x="2512" y="1651"/>
                  </a:cubicBezTo>
                  <a:cubicBezTo>
                    <a:pt x="2552" y="1820"/>
                    <a:pt x="2645" y="1974"/>
                    <a:pt x="2693" y="2141"/>
                  </a:cubicBezTo>
                  <a:cubicBezTo>
                    <a:pt x="2738" y="2293"/>
                    <a:pt x="2763" y="2447"/>
                    <a:pt x="2778" y="2604"/>
                  </a:cubicBezTo>
                  <a:cubicBezTo>
                    <a:pt x="2427" y="2502"/>
                    <a:pt x="2116" y="2325"/>
                    <a:pt x="1837" y="2086"/>
                  </a:cubicBezTo>
                  <a:cubicBezTo>
                    <a:pt x="1826" y="2055"/>
                    <a:pt x="1795" y="2030"/>
                    <a:pt x="1762" y="2030"/>
                  </a:cubicBezTo>
                  <a:cubicBezTo>
                    <a:pt x="1745" y="2030"/>
                    <a:pt x="1727" y="2037"/>
                    <a:pt x="1710" y="2053"/>
                  </a:cubicBezTo>
                  <a:cubicBezTo>
                    <a:pt x="1599" y="2160"/>
                    <a:pt x="1489" y="2269"/>
                    <a:pt x="1371" y="2371"/>
                  </a:cubicBezTo>
                  <a:cubicBezTo>
                    <a:pt x="1278" y="2453"/>
                    <a:pt x="1062" y="2691"/>
                    <a:pt x="935" y="2691"/>
                  </a:cubicBezTo>
                  <a:cubicBezTo>
                    <a:pt x="926" y="2691"/>
                    <a:pt x="918" y="2690"/>
                    <a:pt x="910" y="2688"/>
                  </a:cubicBezTo>
                  <a:cubicBezTo>
                    <a:pt x="813" y="2659"/>
                    <a:pt x="859" y="2551"/>
                    <a:pt x="871" y="2457"/>
                  </a:cubicBezTo>
                  <a:cubicBezTo>
                    <a:pt x="881" y="2370"/>
                    <a:pt x="897" y="2286"/>
                    <a:pt x="917" y="2202"/>
                  </a:cubicBezTo>
                  <a:cubicBezTo>
                    <a:pt x="957" y="2039"/>
                    <a:pt x="1007" y="1880"/>
                    <a:pt x="1060" y="1722"/>
                  </a:cubicBezTo>
                  <a:cubicBezTo>
                    <a:pt x="1069" y="1696"/>
                    <a:pt x="1052" y="1677"/>
                    <a:pt x="1031" y="1671"/>
                  </a:cubicBezTo>
                  <a:cubicBezTo>
                    <a:pt x="1025" y="1664"/>
                    <a:pt x="1018" y="1658"/>
                    <a:pt x="1009" y="1652"/>
                  </a:cubicBezTo>
                  <a:cubicBezTo>
                    <a:pt x="888" y="1587"/>
                    <a:pt x="120" y="1223"/>
                    <a:pt x="247" y="1053"/>
                  </a:cubicBezTo>
                  <a:cubicBezTo>
                    <a:pt x="284" y="1004"/>
                    <a:pt x="375" y="992"/>
                    <a:pt x="468" y="992"/>
                  </a:cubicBezTo>
                  <a:cubicBezTo>
                    <a:pt x="553" y="992"/>
                    <a:pt x="640" y="1002"/>
                    <a:pt x="689" y="1002"/>
                  </a:cubicBezTo>
                  <a:cubicBezTo>
                    <a:pt x="692" y="1002"/>
                    <a:pt x="694" y="1002"/>
                    <a:pt x="696" y="1002"/>
                  </a:cubicBezTo>
                  <a:cubicBezTo>
                    <a:pt x="814" y="1001"/>
                    <a:pt x="931" y="1000"/>
                    <a:pt x="1049" y="991"/>
                  </a:cubicBezTo>
                  <a:cubicBezTo>
                    <a:pt x="1055" y="999"/>
                    <a:pt x="1064" y="1004"/>
                    <a:pt x="1073" y="1004"/>
                  </a:cubicBezTo>
                  <a:cubicBezTo>
                    <a:pt x="1078" y="1004"/>
                    <a:pt x="1084" y="1002"/>
                    <a:pt x="1089" y="999"/>
                  </a:cubicBezTo>
                  <a:cubicBezTo>
                    <a:pt x="1113" y="992"/>
                    <a:pt x="1137" y="986"/>
                    <a:pt x="1161" y="979"/>
                  </a:cubicBezTo>
                  <a:cubicBezTo>
                    <a:pt x="1181" y="976"/>
                    <a:pt x="1201" y="975"/>
                    <a:pt x="1221" y="972"/>
                  </a:cubicBezTo>
                  <a:lnTo>
                    <a:pt x="1220" y="969"/>
                  </a:lnTo>
                  <a:cubicBezTo>
                    <a:pt x="1258" y="954"/>
                    <a:pt x="1273" y="904"/>
                    <a:pt x="1250" y="877"/>
                  </a:cubicBezTo>
                  <a:cubicBezTo>
                    <a:pt x="1331" y="660"/>
                    <a:pt x="1466" y="279"/>
                    <a:pt x="1666" y="226"/>
                  </a:cubicBezTo>
                  <a:cubicBezTo>
                    <a:pt x="1698" y="217"/>
                    <a:pt x="1721" y="213"/>
                    <a:pt x="1738" y="213"/>
                  </a:cubicBezTo>
                  <a:close/>
                  <a:moveTo>
                    <a:pt x="1677" y="1"/>
                  </a:moveTo>
                  <a:cubicBezTo>
                    <a:pt x="1675" y="1"/>
                    <a:pt x="1673" y="1"/>
                    <a:pt x="1672" y="1"/>
                  </a:cubicBezTo>
                  <a:cubicBezTo>
                    <a:pt x="1521" y="5"/>
                    <a:pt x="1445" y="190"/>
                    <a:pt x="1383" y="303"/>
                  </a:cubicBezTo>
                  <a:cubicBezTo>
                    <a:pt x="1285" y="478"/>
                    <a:pt x="1207" y="663"/>
                    <a:pt x="1141" y="853"/>
                  </a:cubicBezTo>
                  <a:cubicBezTo>
                    <a:pt x="1005" y="836"/>
                    <a:pt x="861" y="828"/>
                    <a:pt x="719" y="828"/>
                  </a:cubicBezTo>
                  <a:cubicBezTo>
                    <a:pt x="608" y="828"/>
                    <a:pt x="498" y="833"/>
                    <a:pt x="393" y="843"/>
                  </a:cubicBezTo>
                  <a:cubicBezTo>
                    <a:pt x="265" y="854"/>
                    <a:pt x="101" y="898"/>
                    <a:pt x="55" y="1035"/>
                  </a:cubicBezTo>
                  <a:cubicBezTo>
                    <a:pt x="1" y="1201"/>
                    <a:pt x="159" y="1311"/>
                    <a:pt x="273" y="1398"/>
                  </a:cubicBezTo>
                  <a:cubicBezTo>
                    <a:pt x="473" y="1551"/>
                    <a:pt x="692" y="1686"/>
                    <a:pt x="926" y="1779"/>
                  </a:cubicBezTo>
                  <a:cubicBezTo>
                    <a:pt x="812" y="1978"/>
                    <a:pt x="746" y="2194"/>
                    <a:pt x="714" y="2425"/>
                  </a:cubicBezTo>
                  <a:cubicBezTo>
                    <a:pt x="697" y="2550"/>
                    <a:pt x="643" y="2776"/>
                    <a:pt x="766" y="2868"/>
                  </a:cubicBezTo>
                  <a:cubicBezTo>
                    <a:pt x="798" y="2893"/>
                    <a:pt x="832" y="2903"/>
                    <a:pt x="867" y="2903"/>
                  </a:cubicBezTo>
                  <a:cubicBezTo>
                    <a:pt x="984" y="2903"/>
                    <a:pt x="1106" y="2791"/>
                    <a:pt x="1185" y="2729"/>
                  </a:cubicBezTo>
                  <a:cubicBezTo>
                    <a:pt x="1395" y="2567"/>
                    <a:pt x="1596" y="2392"/>
                    <a:pt x="1780" y="2203"/>
                  </a:cubicBezTo>
                  <a:cubicBezTo>
                    <a:pt x="2077" y="2491"/>
                    <a:pt x="2442" y="2686"/>
                    <a:pt x="2843" y="2786"/>
                  </a:cubicBezTo>
                  <a:cubicBezTo>
                    <a:pt x="2850" y="2787"/>
                    <a:pt x="2856" y="2788"/>
                    <a:pt x="2862" y="2788"/>
                  </a:cubicBezTo>
                  <a:cubicBezTo>
                    <a:pt x="2905" y="2788"/>
                    <a:pt x="2946" y="2756"/>
                    <a:pt x="2944" y="2710"/>
                  </a:cubicBezTo>
                  <a:cubicBezTo>
                    <a:pt x="2928" y="2368"/>
                    <a:pt x="2872" y="1913"/>
                    <a:pt x="2652" y="1630"/>
                  </a:cubicBezTo>
                  <a:cubicBezTo>
                    <a:pt x="2863" y="1522"/>
                    <a:pt x="3059" y="1389"/>
                    <a:pt x="3233" y="1227"/>
                  </a:cubicBezTo>
                  <a:cubicBezTo>
                    <a:pt x="3329" y="1136"/>
                    <a:pt x="3526" y="977"/>
                    <a:pt x="3492" y="819"/>
                  </a:cubicBezTo>
                  <a:cubicBezTo>
                    <a:pt x="3466" y="697"/>
                    <a:pt x="3343" y="678"/>
                    <a:pt x="3230" y="678"/>
                  </a:cubicBezTo>
                  <a:cubicBezTo>
                    <a:pt x="3187" y="678"/>
                    <a:pt x="3145" y="681"/>
                    <a:pt x="3110" y="681"/>
                  </a:cubicBezTo>
                  <a:cubicBezTo>
                    <a:pt x="2833" y="686"/>
                    <a:pt x="2538" y="691"/>
                    <a:pt x="2267" y="755"/>
                  </a:cubicBezTo>
                  <a:cubicBezTo>
                    <a:pt x="2232" y="578"/>
                    <a:pt x="2121" y="412"/>
                    <a:pt x="2013" y="270"/>
                  </a:cubicBezTo>
                  <a:cubicBezTo>
                    <a:pt x="1935" y="167"/>
                    <a:pt x="1823" y="1"/>
                    <a:pt x="16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04" name="Google Shape;404;p16"/>
          <p:cNvGrpSpPr/>
          <p:nvPr/>
        </p:nvGrpSpPr>
        <p:grpSpPr>
          <a:xfrm rot="-8100037">
            <a:off x="503990" y="1320645"/>
            <a:ext cx="479660" cy="434492"/>
            <a:chOff x="1640475" y="1197075"/>
            <a:chExt cx="55475" cy="50250"/>
          </a:xfrm>
        </p:grpSpPr>
        <p:sp>
          <p:nvSpPr>
            <p:cNvPr id="405" name="Google Shape;405;p16"/>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 name="Google Shape;406;p16"/>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7" name="Google Shape;407;p16"/>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08" name="Google Shape;408;p16"/>
          <p:cNvSpPr/>
          <p:nvPr/>
        </p:nvSpPr>
        <p:spPr>
          <a:xfrm rot="9000131" flipH="1">
            <a:off x="6780997" y="6395801"/>
            <a:ext cx="579175" cy="135676"/>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09" name="Google Shape;409;p16"/>
          <p:cNvGrpSpPr/>
          <p:nvPr/>
        </p:nvGrpSpPr>
        <p:grpSpPr>
          <a:xfrm rot="-5399917">
            <a:off x="11318892" y="5249560"/>
            <a:ext cx="304801" cy="276113"/>
            <a:chOff x="1640475" y="1197075"/>
            <a:chExt cx="55475" cy="50250"/>
          </a:xfrm>
        </p:grpSpPr>
        <p:sp>
          <p:nvSpPr>
            <p:cNvPr id="410" name="Google Shape;410;p16"/>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 name="Google Shape;411;p16"/>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 name="Google Shape;412;p16"/>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13" name="Google Shape;413;p16"/>
          <p:cNvGrpSpPr/>
          <p:nvPr/>
        </p:nvGrpSpPr>
        <p:grpSpPr>
          <a:xfrm rot="-3093441">
            <a:off x="1444172" y="6119629"/>
            <a:ext cx="395619" cy="358369"/>
            <a:chOff x="1640475" y="1197075"/>
            <a:chExt cx="55475" cy="50250"/>
          </a:xfrm>
        </p:grpSpPr>
        <p:sp>
          <p:nvSpPr>
            <p:cNvPr id="414" name="Google Shape;414;p16"/>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5" name="Google Shape;415;p16"/>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6" name="Google Shape;416;p16"/>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17" name="Google Shape;417;p16"/>
          <p:cNvSpPr/>
          <p:nvPr/>
        </p:nvSpPr>
        <p:spPr>
          <a:xfrm rot="5622773">
            <a:off x="10766418" y="2014711"/>
            <a:ext cx="1409748" cy="1098432"/>
          </a:xfrm>
          <a:custGeom>
            <a:avLst/>
            <a:gdLst/>
            <a:ahLst/>
            <a:cxnLst/>
            <a:rect l="l" t="t" r="r" b="b"/>
            <a:pathLst>
              <a:path w="17601" h="16033" extrusionOk="0">
                <a:moveTo>
                  <a:pt x="16107" y="0"/>
                </a:moveTo>
                <a:cubicBezTo>
                  <a:pt x="16093" y="0"/>
                  <a:pt x="16078" y="6"/>
                  <a:pt x="16067" y="16"/>
                </a:cubicBezTo>
                <a:cubicBezTo>
                  <a:pt x="16046" y="38"/>
                  <a:pt x="16045" y="73"/>
                  <a:pt x="16066" y="94"/>
                </a:cubicBezTo>
                <a:lnTo>
                  <a:pt x="16107" y="137"/>
                </a:lnTo>
                <a:cubicBezTo>
                  <a:pt x="16118" y="149"/>
                  <a:pt x="16132" y="154"/>
                  <a:pt x="16147" y="154"/>
                </a:cubicBezTo>
                <a:cubicBezTo>
                  <a:pt x="16161" y="154"/>
                  <a:pt x="16175" y="150"/>
                  <a:pt x="16185" y="139"/>
                </a:cubicBezTo>
                <a:cubicBezTo>
                  <a:pt x="16207" y="119"/>
                  <a:pt x="16208" y="84"/>
                  <a:pt x="16188" y="61"/>
                </a:cubicBezTo>
                <a:lnTo>
                  <a:pt x="16146" y="17"/>
                </a:lnTo>
                <a:cubicBezTo>
                  <a:pt x="16136" y="6"/>
                  <a:pt x="16121" y="0"/>
                  <a:pt x="16107" y="0"/>
                </a:cubicBezTo>
                <a:close/>
                <a:moveTo>
                  <a:pt x="16632" y="649"/>
                </a:moveTo>
                <a:cubicBezTo>
                  <a:pt x="16621" y="649"/>
                  <a:pt x="16610" y="652"/>
                  <a:pt x="16600" y="658"/>
                </a:cubicBezTo>
                <a:cubicBezTo>
                  <a:pt x="16576" y="675"/>
                  <a:pt x="16568" y="710"/>
                  <a:pt x="16587" y="735"/>
                </a:cubicBezTo>
                <a:cubicBezTo>
                  <a:pt x="16729" y="945"/>
                  <a:pt x="16857" y="1168"/>
                  <a:pt x="16968" y="1401"/>
                </a:cubicBezTo>
                <a:cubicBezTo>
                  <a:pt x="16977" y="1420"/>
                  <a:pt x="16998" y="1432"/>
                  <a:pt x="17018" y="1432"/>
                </a:cubicBezTo>
                <a:cubicBezTo>
                  <a:pt x="17027" y="1432"/>
                  <a:pt x="17034" y="1431"/>
                  <a:pt x="17043" y="1426"/>
                </a:cubicBezTo>
                <a:cubicBezTo>
                  <a:pt x="17069" y="1414"/>
                  <a:pt x="17081" y="1380"/>
                  <a:pt x="17068" y="1353"/>
                </a:cubicBezTo>
                <a:cubicBezTo>
                  <a:pt x="16955" y="1116"/>
                  <a:pt x="16824" y="887"/>
                  <a:pt x="16678" y="673"/>
                </a:cubicBezTo>
                <a:cubicBezTo>
                  <a:pt x="16667" y="657"/>
                  <a:pt x="16650" y="649"/>
                  <a:pt x="16632" y="649"/>
                </a:cubicBezTo>
                <a:close/>
                <a:moveTo>
                  <a:pt x="17302" y="2043"/>
                </a:moveTo>
                <a:cubicBezTo>
                  <a:pt x="17296" y="2043"/>
                  <a:pt x="17291" y="2044"/>
                  <a:pt x="17285" y="2046"/>
                </a:cubicBezTo>
                <a:cubicBezTo>
                  <a:pt x="17255" y="2055"/>
                  <a:pt x="17239" y="2086"/>
                  <a:pt x="17248" y="2115"/>
                </a:cubicBezTo>
                <a:cubicBezTo>
                  <a:pt x="17324" y="2359"/>
                  <a:pt x="17382" y="2610"/>
                  <a:pt x="17423" y="2863"/>
                </a:cubicBezTo>
                <a:cubicBezTo>
                  <a:pt x="17427" y="2890"/>
                  <a:pt x="17451" y="2909"/>
                  <a:pt x="17477" y="2909"/>
                </a:cubicBezTo>
                <a:lnTo>
                  <a:pt x="17486" y="2909"/>
                </a:lnTo>
                <a:cubicBezTo>
                  <a:pt x="17517" y="2904"/>
                  <a:pt x="17537" y="2875"/>
                  <a:pt x="17532" y="2845"/>
                </a:cubicBezTo>
                <a:cubicBezTo>
                  <a:pt x="17491" y="2588"/>
                  <a:pt x="17432" y="2331"/>
                  <a:pt x="17355" y="2082"/>
                </a:cubicBezTo>
                <a:cubicBezTo>
                  <a:pt x="17347" y="2059"/>
                  <a:pt x="17325" y="2043"/>
                  <a:pt x="17302" y="2043"/>
                </a:cubicBezTo>
                <a:close/>
                <a:moveTo>
                  <a:pt x="17544" y="3572"/>
                </a:moveTo>
                <a:cubicBezTo>
                  <a:pt x="17513" y="3572"/>
                  <a:pt x="17488" y="3597"/>
                  <a:pt x="17489" y="3627"/>
                </a:cubicBezTo>
                <a:lnTo>
                  <a:pt x="17489" y="3701"/>
                </a:lnTo>
                <a:cubicBezTo>
                  <a:pt x="17489" y="3933"/>
                  <a:pt x="17474" y="4166"/>
                  <a:pt x="17443" y="4393"/>
                </a:cubicBezTo>
                <a:cubicBezTo>
                  <a:pt x="17439" y="4424"/>
                  <a:pt x="17460" y="4452"/>
                  <a:pt x="17490" y="4456"/>
                </a:cubicBezTo>
                <a:lnTo>
                  <a:pt x="17498" y="4456"/>
                </a:lnTo>
                <a:cubicBezTo>
                  <a:pt x="17526" y="4456"/>
                  <a:pt x="17549" y="4436"/>
                  <a:pt x="17553" y="4408"/>
                </a:cubicBezTo>
                <a:cubicBezTo>
                  <a:pt x="17584" y="4176"/>
                  <a:pt x="17600" y="3938"/>
                  <a:pt x="17600" y="3701"/>
                </a:cubicBezTo>
                <a:lnTo>
                  <a:pt x="17600" y="3626"/>
                </a:lnTo>
                <a:cubicBezTo>
                  <a:pt x="17599" y="3595"/>
                  <a:pt x="17575" y="3572"/>
                  <a:pt x="17545" y="3572"/>
                </a:cubicBezTo>
                <a:close/>
                <a:moveTo>
                  <a:pt x="17335" y="5103"/>
                </a:moveTo>
                <a:cubicBezTo>
                  <a:pt x="17311" y="5103"/>
                  <a:pt x="17289" y="5119"/>
                  <a:pt x="17282" y="5143"/>
                </a:cubicBezTo>
                <a:cubicBezTo>
                  <a:pt x="17247" y="5258"/>
                  <a:pt x="17208" y="5373"/>
                  <a:pt x="17166" y="5483"/>
                </a:cubicBezTo>
                <a:cubicBezTo>
                  <a:pt x="17117" y="5608"/>
                  <a:pt x="17063" y="5734"/>
                  <a:pt x="17003" y="5857"/>
                </a:cubicBezTo>
                <a:cubicBezTo>
                  <a:pt x="16989" y="5884"/>
                  <a:pt x="17001" y="5917"/>
                  <a:pt x="17029" y="5931"/>
                </a:cubicBezTo>
                <a:cubicBezTo>
                  <a:pt x="17036" y="5935"/>
                  <a:pt x="17045" y="5937"/>
                  <a:pt x="17052" y="5937"/>
                </a:cubicBezTo>
                <a:cubicBezTo>
                  <a:pt x="17073" y="5937"/>
                  <a:pt x="17093" y="5925"/>
                  <a:pt x="17102" y="5906"/>
                </a:cubicBezTo>
                <a:cubicBezTo>
                  <a:pt x="17163" y="5780"/>
                  <a:pt x="17220" y="5650"/>
                  <a:pt x="17269" y="5522"/>
                </a:cubicBezTo>
                <a:cubicBezTo>
                  <a:pt x="17313" y="5409"/>
                  <a:pt x="17352" y="5293"/>
                  <a:pt x="17388" y="5175"/>
                </a:cubicBezTo>
                <a:cubicBezTo>
                  <a:pt x="17396" y="5145"/>
                  <a:pt x="17380" y="5115"/>
                  <a:pt x="17350" y="5106"/>
                </a:cubicBezTo>
                <a:cubicBezTo>
                  <a:pt x="17345" y="5104"/>
                  <a:pt x="17340" y="5103"/>
                  <a:pt x="17335" y="5103"/>
                </a:cubicBezTo>
                <a:close/>
                <a:moveTo>
                  <a:pt x="16660" y="6494"/>
                </a:moveTo>
                <a:cubicBezTo>
                  <a:pt x="16643" y="6494"/>
                  <a:pt x="16626" y="6503"/>
                  <a:pt x="16614" y="6518"/>
                </a:cubicBezTo>
                <a:cubicBezTo>
                  <a:pt x="16470" y="6726"/>
                  <a:pt x="16307" y="6927"/>
                  <a:pt x="16130" y="7114"/>
                </a:cubicBezTo>
                <a:cubicBezTo>
                  <a:pt x="16110" y="7136"/>
                  <a:pt x="16111" y="7172"/>
                  <a:pt x="16134" y="7192"/>
                </a:cubicBezTo>
                <a:cubicBezTo>
                  <a:pt x="16144" y="7203"/>
                  <a:pt x="16157" y="7208"/>
                  <a:pt x="16171" y="7208"/>
                </a:cubicBezTo>
                <a:cubicBezTo>
                  <a:pt x="16186" y="7208"/>
                  <a:pt x="16201" y="7202"/>
                  <a:pt x="16212" y="7190"/>
                </a:cubicBezTo>
                <a:cubicBezTo>
                  <a:pt x="16391" y="6999"/>
                  <a:pt x="16558" y="6795"/>
                  <a:pt x="16705" y="6581"/>
                </a:cubicBezTo>
                <a:cubicBezTo>
                  <a:pt x="16723" y="6556"/>
                  <a:pt x="16717" y="6522"/>
                  <a:pt x="16691" y="6504"/>
                </a:cubicBezTo>
                <a:cubicBezTo>
                  <a:pt x="16682" y="6497"/>
                  <a:pt x="16671" y="6494"/>
                  <a:pt x="16660" y="6494"/>
                </a:cubicBezTo>
                <a:close/>
                <a:moveTo>
                  <a:pt x="15601" y="7622"/>
                </a:moveTo>
                <a:cubicBezTo>
                  <a:pt x="15588" y="7622"/>
                  <a:pt x="15576" y="7626"/>
                  <a:pt x="15566" y="7634"/>
                </a:cubicBezTo>
                <a:cubicBezTo>
                  <a:pt x="15367" y="7793"/>
                  <a:pt x="15154" y="7941"/>
                  <a:pt x="14934" y="8070"/>
                </a:cubicBezTo>
                <a:cubicBezTo>
                  <a:pt x="14907" y="8085"/>
                  <a:pt x="14899" y="8119"/>
                  <a:pt x="14915" y="8146"/>
                </a:cubicBezTo>
                <a:cubicBezTo>
                  <a:pt x="14924" y="8163"/>
                  <a:pt x="14943" y="8174"/>
                  <a:pt x="14962" y="8174"/>
                </a:cubicBezTo>
                <a:cubicBezTo>
                  <a:pt x="14971" y="8174"/>
                  <a:pt x="14981" y="8171"/>
                  <a:pt x="14990" y="8165"/>
                </a:cubicBezTo>
                <a:cubicBezTo>
                  <a:pt x="15215" y="8033"/>
                  <a:pt x="15432" y="7883"/>
                  <a:pt x="15636" y="7721"/>
                </a:cubicBezTo>
                <a:cubicBezTo>
                  <a:pt x="15659" y="7702"/>
                  <a:pt x="15664" y="7667"/>
                  <a:pt x="15644" y="7643"/>
                </a:cubicBezTo>
                <a:cubicBezTo>
                  <a:pt x="15633" y="7629"/>
                  <a:pt x="15617" y="7622"/>
                  <a:pt x="15601" y="7622"/>
                </a:cubicBezTo>
                <a:close/>
                <a:moveTo>
                  <a:pt x="14268" y="8408"/>
                </a:moveTo>
                <a:cubicBezTo>
                  <a:pt x="14261" y="8408"/>
                  <a:pt x="14254" y="8409"/>
                  <a:pt x="14247" y="8412"/>
                </a:cubicBezTo>
                <a:cubicBezTo>
                  <a:pt x="14009" y="8509"/>
                  <a:pt x="13763" y="8590"/>
                  <a:pt x="13517" y="8650"/>
                </a:cubicBezTo>
                <a:cubicBezTo>
                  <a:pt x="13487" y="8658"/>
                  <a:pt x="13469" y="8688"/>
                  <a:pt x="13477" y="8717"/>
                </a:cubicBezTo>
                <a:cubicBezTo>
                  <a:pt x="13483" y="8743"/>
                  <a:pt x="13506" y="8759"/>
                  <a:pt x="13530" y="8759"/>
                </a:cubicBezTo>
                <a:cubicBezTo>
                  <a:pt x="13534" y="8759"/>
                  <a:pt x="13540" y="8759"/>
                  <a:pt x="13544" y="8758"/>
                </a:cubicBezTo>
                <a:cubicBezTo>
                  <a:pt x="13795" y="8696"/>
                  <a:pt x="14046" y="8614"/>
                  <a:pt x="14289" y="8515"/>
                </a:cubicBezTo>
                <a:cubicBezTo>
                  <a:pt x="14317" y="8503"/>
                  <a:pt x="14330" y="8471"/>
                  <a:pt x="14319" y="8442"/>
                </a:cubicBezTo>
                <a:cubicBezTo>
                  <a:pt x="14310" y="8421"/>
                  <a:pt x="14289" y="8408"/>
                  <a:pt x="14268" y="8408"/>
                </a:cubicBezTo>
                <a:close/>
                <a:moveTo>
                  <a:pt x="12768" y="8775"/>
                </a:moveTo>
                <a:cubicBezTo>
                  <a:pt x="12765" y="8775"/>
                  <a:pt x="12763" y="8775"/>
                  <a:pt x="12761" y="8775"/>
                </a:cubicBezTo>
                <a:lnTo>
                  <a:pt x="12730" y="8777"/>
                </a:lnTo>
                <a:cubicBezTo>
                  <a:pt x="12495" y="8795"/>
                  <a:pt x="12256" y="8800"/>
                  <a:pt x="11989" y="8803"/>
                </a:cubicBezTo>
                <a:cubicBezTo>
                  <a:pt x="11959" y="8803"/>
                  <a:pt x="11934" y="8828"/>
                  <a:pt x="11934" y="8858"/>
                </a:cubicBezTo>
                <a:cubicBezTo>
                  <a:pt x="11934" y="8889"/>
                  <a:pt x="11960" y="8914"/>
                  <a:pt x="11990" y="8914"/>
                </a:cubicBezTo>
                <a:lnTo>
                  <a:pt x="11991" y="8913"/>
                </a:lnTo>
                <a:cubicBezTo>
                  <a:pt x="12259" y="8911"/>
                  <a:pt x="12500" y="8907"/>
                  <a:pt x="12739" y="8888"/>
                </a:cubicBezTo>
                <a:lnTo>
                  <a:pt x="12771" y="8885"/>
                </a:lnTo>
                <a:cubicBezTo>
                  <a:pt x="12801" y="8883"/>
                  <a:pt x="12823" y="8856"/>
                  <a:pt x="12821" y="8825"/>
                </a:cubicBezTo>
                <a:cubicBezTo>
                  <a:pt x="12818" y="8797"/>
                  <a:pt x="12793" y="8775"/>
                  <a:pt x="12768" y="8775"/>
                </a:cubicBezTo>
                <a:close/>
                <a:moveTo>
                  <a:pt x="11216" y="8825"/>
                </a:moveTo>
                <a:cubicBezTo>
                  <a:pt x="11214" y="8825"/>
                  <a:pt x="11212" y="8825"/>
                  <a:pt x="11210" y="8825"/>
                </a:cubicBezTo>
                <a:cubicBezTo>
                  <a:pt x="10905" y="8847"/>
                  <a:pt x="10659" y="8886"/>
                  <a:pt x="10434" y="8951"/>
                </a:cubicBezTo>
                <a:cubicBezTo>
                  <a:pt x="10404" y="8960"/>
                  <a:pt x="10387" y="8991"/>
                  <a:pt x="10396" y="9020"/>
                </a:cubicBezTo>
                <a:cubicBezTo>
                  <a:pt x="10403" y="9044"/>
                  <a:pt x="10426" y="9060"/>
                  <a:pt x="10449" y="9060"/>
                </a:cubicBezTo>
                <a:cubicBezTo>
                  <a:pt x="10455" y="9060"/>
                  <a:pt x="10460" y="9059"/>
                  <a:pt x="10464" y="9058"/>
                </a:cubicBezTo>
                <a:cubicBezTo>
                  <a:pt x="10682" y="8995"/>
                  <a:pt x="10921" y="8957"/>
                  <a:pt x="11217" y="8935"/>
                </a:cubicBezTo>
                <a:cubicBezTo>
                  <a:pt x="11248" y="8933"/>
                  <a:pt x="11271" y="8908"/>
                  <a:pt x="11269" y="8877"/>
                </a:cubicBezTo>
                <a:cubicBezTo>
                  <a:pt x="11267" y="8848"/>
                  <a:pt x="11246" y="8825"/>
                  <a:pt x="11216" y="8825"/>
                </a:cubicBezTo>
                <a:close/>
                <a:moveTo>
                  <a:pt x="9755" y="9286"/>
                </a:moveTo>
                <a:cubicBezTo>
                  <a:pt x="9743" y="9286"/>
                  <a:pt x="9732" y="9289"/>
                  <a:pt x="9722" y="9296"/>
                </a:cubicBezTo>
                <a:cubicBezTo>
                  <a:pt x="9512" y="9452"/>
                  <a:pt x="9336" y="9642"/>
                  <a:pt x="9184" y="9877"/>
                </a:cubicBezTo>
                <a:cubicBezTo>
                  <a:pt x="9167" y="9902"/>
                  <a:pt x="9175" y="9936"/>
                  <a:pt x="9200" y="9952"/>
                </a:cubicBezTo>
                <a:cubicBezTo>
                  <a:pt x="9210" y="9959"/>
                  <a:pt x="9221" y="9962"/>
                  <a:pt x="9230" y="9962"/>
                </a:cubicBezTo>
                <a:cubicBezTo>
                  <a:pt x="9248" y="9962"/>
                  <a:pt x="9267" y="9952"/>
                  <a:pt x="9277" y="9936"/>
                </a:cubicBezTo>
                <a:cubicBezTo>
                  <a:pt x="9423" y="9713"/>
                  <a:pt x="9589" y="9533"/>
                  <a:pt x="9788" y="9386"/>
                </a:cubicBezTo>
                <a:cubicBezTo>
                  <a:pt x="9813" y="9367"/>
                  <a:pt x="9818" y="9333"/>
                  <a:pt x="9800" y="9308"/>
                </a:cubicBezTo>
                <a:cubicBezTo>
                  <a:pt x="9789" y="9294"/>
                  <a:pt x="9772" y="9286"/>
                  <a:pt x="9755" y="9286"/>
                </a:cubicBezTo>
                <a:close/>
                <a:moveTo>
                  <a:pt x="8896" y="10549"/>
                </a:moveTo>
                <a:cubicBezTo>
                  <a:pt x="8873" y="10549"/>
                  <a:pt x="8851" y="10563"/>
                  <a:pt x="8844" y="10586"/>
                </a:cubicBezTo>
                <a:cubicBezTo>
                  <a:pt x="8769" y="10795"/>
                  <a:pt x="8699" y="11034"/>
                  <a:pt x="8626" y="11337"/>
                </a:cubicBezTo>
                <a:cubicBezTo>
                  <a:pt x="8619" y="11367"/>
                  <a:pt x="8637" y="11397"/>
                  <a:pt x="8667" y="11404"/>
                </a:cubicBezTo>
                <a:cubicBezTo>
                  <a:pt x="8672" y="11405"/>
                  <a:pt x="8676" y="11405"/>
                  <a:pt x="8680" y="11405"/>
                </a:cubicBezTo>
                <a:cubicBezTo>
                  <a:pt x="8705" y="11405"/>
                  <a:pt x="8728" y="11388"/>
                  <a:pt x="8734" y="11363"/>
                </a:cubicBezTo>
                <a:cubicBezTo>
                  <a:pt x="8806" y="11063"/>
                  <a:pt x="8875" y="10828"/>
                  <a:pt x="8948" y="10623"/>
                </a:cubicBezTo>
                <a:cubicBezTo>
                  <a:pt x="8958" y="10594"/>
                  <a:pt x="8943" y="10562"/>
                  <a:pt x="8914" y="10552"/>
                </a:cubicBezTo>
                <a:cubicBezTo>
                  <a:pt x="8908" y="10550"/>
                  <a:pt x="8902" y="10549"/>
                  <a:pt x="8896" y="10549"/>
                </a:cubicBezTo>
                <a:close/>
                <a:moveTo>
                  <a:pt x="8508" y="12051"/>
                </a:moveTo>
                <a:cubicBezTo>
                  <a:pt x="8483" y="12051"/>
                  <a:pt x="8459" y="12069"/>
                  <a:pt x="8454" y="12095"/>
                </a:cubicBezTo>
                <a:cubicBezTo>
                  <a:pt x="8402" y="12320"/>
                  <a:pt x="8339" y="12585"/>
                  <a:pt x="8260" y="12842"/>
                </a:cubicBezTo>
                <a:cubicBezTo>
                  <a:pt x="8252" y="12872"/>
                  <a:pt x="8268" y="12903"/>
                  <a:pt x="8298" y="12912"/>
                </a:cubicBezTo>
                <a:cubicBezTo>
                  <a:pt x="8303" y="12914"/>
                  <a:pt x="8308" y="12915"/>
                  <a:pt x="8314" y="12915"/>
                </a:cubicBezTo>
                <a:cubicBezTo>
                  <a:pt x="8337" y="12915"/>
                  <a:pt x="8360" y="12899"/>
                  <a:pt x="8367" y="12875"/>
                </a:cubicBezTo>
                <a:cubicBezTo>
                  <a:pt x="8446" y="12615"/>
                  <a:pt x="8510" y="12346"/>
                  <a:pt x="8562" y="12120"/>
                </a:cubicBezTo>
                <a:cubicBezTo>
                  <a:pt x="8569" y="12090"/>
                  <a:pt x="8550" y="12060"/>
                  <a:pt x="8520" y="12053"/>
                </a:cubicBezTo>
                <a:cubicBezTo>
                  <a:pt x="8516" y="12052"/>
                  <a:pt x="8512" y="12051"/>
                  <a:pt x="8508" y="12051"/>
                </a:cubicBezTo>
                <a:close/>
                <a:moveTo>
                  <a:pt x="62" y="13056"/>
                </a:moveTo>
                <a:cubicBezTo>
                  <a:pt x="56" y="13056"/>
                  <a:pt x="50" y="13057"/>
                  <a:pt x="44" y="13059"/>
                </a:cubicBezTo>
                <a:cubicBezTo>
                  <a:pt x="16" y="13070"/>
                  <a:pt x="0" y="13102"/>
                  <a:pt x="11" y="13131"/>
                </a:cubicBezTo>
                <a:cubicBezTo>
                  <a:pt x="98" y="13374"/>
                  <a:pt x="211" y="13613"/>
                  <a:pt x="346" y="13841"/>
                </a:cubicBezTo>
                <a:cubicBezTo>
                  <a:pt x="356" y="13858"/>
                  <a:pt x="375" y="13868"/>
                  <a:pt x="393" y="13868"/>
                </a:cubicBezTo>
                <a:cubicBezTo>
                  <a:pt x="403" y="13868"/>
                  <a:pt x="414" y="13866"/>
                  <a:pt x="422" y="13860"/>
                </a:cubicBezTo>
                <a:cubicBezTo>
                  <a:pt x="448" y="13844"/>
                  <a:pt x="458" y="13810"/>
                  <a:pt x="442" y="13784"/>
                </a:cubicBezTo>
                <a:cubicBezTo>
                  <a:pt x="310" y="13562"/>
                  <a:pt x="200" y="13330"/>
                  <a:pt x="116" y="13093"/>
                </a:cubicBezTo>
                <a:cubicBezTo>
                  <a:pt x="107" y="13070"/>
                  <a:pt x="86" y="13056"/>
                  <a:pt x="62" y="13056"/>
                </a:cubicBezTo>
                <a:close/>
                <a:moveTo>
                  <a:pt x="8029" y="13524"/>
                </a:moveTo>
                <a:cubicBezTo>
                  <a:pt x="8008" y="13524"/>
                  <a:pt x="7989" y="13535"/>
                  <a:pt x="7979" y="13555"/>
                </a:cubicBezTo>
                <a:cubicBezTo>
                  <a:pt x="7865" y="13779"/>
                  <a:pt x="7727" y="13996"/>
                  <a:pt x="7570" y="14201"/>
                </a:cubicBezTo>
                <a:cubicBezTo>
                  <a:pt x="7551" y="14225"/>
                  <a:pt x="7556" y="14260"/>
                  <a:pt x="7580" y="14278"/>
                </a:cubicBezTo>
                <a:cubicBezTo>
                  <a:pt x="7590" y="14286"/>
                  <a:pt x="7602" y="14290"/>
                  <a:pt x="7614" y="14290"/>
                </a:cubicBezTo>
                <a:cubicBezTo>
                  <a:pt x="7631" y="14290"/>
                  <a:pt x="7647" y="14282"/>
                  <a:pt x="7658" y="14268"/>
                </a:cubicBezTo>
                <a:cubicBezTo>
                  <a:pt x="7819" y="14058"/>
                  <a:pt x="7961" y="13836"/>
                  <a:pt x="8079" y="13605"/>
                </a:cubicBezTo>
                <a:cubicBezTo>
                  <a:pt x="8093" y="13577"/>
                  <a:pt x="8081" y="13544"/>
                  <a:pt x="8054" y="13530"/>
                </a:cubicBezTo>
                <a:cubicBezTo>
                  <a:pt x="8046" y="13526"/>
                  <a:pt x="8037" y="13524"/>
                  <a:pt x="8029" y="13524"/>
                </a:cubicBezTo>
                <a:close/>
                <a:moveTo>
                  <a:pt x="849" y="14384"/>
                </a:moveTo>
                <a:cubicBezTo>
                  <a:pt x="836" y="14384"/>
                  <a:pt x="823" y="14388"/>
                  <a:pt x="812" y="14398"/>
                </a:cubicBezTo>
                <a:cubicBezTo>
                  <a:pt x="790" y="14418"/>
                  <a:pt x="788" y="14453"/>
                  <a:pt x="807" y="14477"/>
                </a:cubicBezTo>
                <a:cubicBezTo>
                  <a:pt x="978" y="14672"/>
                  <a:pt x="1169" y="14855"/>
                  <a:pt x="1373" y="15020"/>
                </a:cubicBezTo>
                <a:cubicBezTo>
                  <a:pt x="1383" y="15029"/>
                  <a:pt x="1396" y="15033"/>
                  <a:pt x="1407" y="15033"/>
                </a:cubicBezTo>
                <a:cubicBezTo>
                  <a:pt x="1423" y="15033"/>
                  <a:pt x="1439" y="15026"/>
                  <a:pt x="1451" y="15012"/>
                </a:cubicBezTo>
                <a:cubicBezTo>
                  <a:pt x="1470" y="14988"/>
                  <a:pt x="1466" y="14953"/>
                  <a:pt x="1443" y="14934"/>
                </a:cubicBezTo>
                <a:cubicBezTo>
                  <a:pt x="1244" y="14773"/>
                  <a:pt x="1058" y="14594"/>
                  <a:pt x="891" y="14403"/>
                </a:cubicBezTo>
                <a:cubicBezTo>
                  <a:pt x="880" y="14391"/>
                  <a:pt x="864" y="14384"/>
                  <a:pt x="849" y="14384"/>
                </a:cubicBezTo>
                <a:close/>
                <a:moveTo>
                  <a:pt x="7088" y="14749"/>
                </a:moveTo>
                <a:cubicBezTo>
                  <a:pt x="7075" y="14749"/>
                  <a:pt x="7062" y="14753"/>
                  <a:pt x="7051" y="14763"/>
                </a:cubicBezTo>
                <a:cubicBezTo>
                  <a:pt x="6863" y="14934"/>
                  <a:pt x="6659" y="15091"/>
                  <a:pt x="6443" y="15229"/>
                </a:cubicBezTo>
                <a:cubicBezTo>
                  <a:pt x="6416" y="15245"/>
                  <a:pt x="6409" y="15280"/>
                  <a:pt x="6426" y="15306"/>
                </a:cubicBezTo>
                <a:cubicBezTo>
                  <a:pt x="6437" y="15322"/>
                  <a:pt x="6454" y="15331"/>
                  <a:pt x="6472" y="15331"/>
                </a:cubicBezTo>
                <a:cubicBezTo>
                  <a:pt x="6483" y="15331"/>
                  <a:pt x="6493" y="15328"/>
                  <a:pt x="6502" y="15323"/>
                </a:cubicBezTo>
                <a:cubicBezTo>
                  <a:pt x="6723" y="15181"/>
                  <a:pt x="6933" y="15020"/>
                  <a:pt x="7126" y="14845"/>
                </a:cubicBezTo>
                <a:cubicBezTo>
                  <a:pt x="7148" y="14825"/>
                  <a:pt x="7150" y="14790"/>
                  <a:pt x="7129" y="14767"/>
                </a:cubicBezTo>
                <a:cubicBezTo>
                  <a:pt x="7118" y="14755"/>
                  <a:pt x="7103" y="14749"/>
                  <a:pt x="7088" y="14749"/>
                </a:cubicBezTo>
                <a:close/>
                <a:moveTo>
                  <a:pt x="2049" y="15357"/>
                </a:moveTo>
                <a:cubicBezTo>
                  <a:pt x="2030" y="15357"/>
                  <a:pt x="2011" y="15368"/>
                  <a:pt x="2001" y="15386"/>
                </a:cubicBezTo>
                <a:cubicBezTo>
                  <a:pt x="1986" y="15412"/>
                  <a:pt x="1996" y="15447"/>
                  <a:pt x="2023" y="15462"/>
                </a:cubicBezTo>
                <a:cubicBezTo>
                  <a:pt x="2251" y="15590"/>
                  <a:pt x="2492" y="15699"/>
                  <a:pt x="2737" y="15785"/>
                </a:cubicBezTo>
                <a:cubicBezTo>
                  <a:pt x="2743" y="15787"/>
                  <a:pt x="2749" y="15788"/>
                  <a:pt x="2755" y="15788"/>
                </a:cubicBezTo>
                <a:cubicBezTo>
                  <a:pt x="2778" y="15788"/>
                  <a:pt x="2799" y="15775"/>
                  <a:pt x="2808" y="15752"/>
                </a:cubicBezTo>
                <a:cubicBezTo>
                  <a:pt x="2817" y="15723"/>
                  <a:pt x="2802" y="15691"/>
                  <a:pt x="2774" y="15682"/>
                </a:cubicBezTo>
                <a:cubicBezTo>
                  <a:pt x="2535" y="15597"/>
                  <a:pt x="2300" y="15490"/>
                  <a:pt x="2076" y="15364"/>
                </a:cubicBezTo>
                <a:cubicBezTo>
                  <a:pt x="2067" y="15360"/>
                  <a:pt x="2058" y="15357"/>
                  <a:pt x="2049" y="15357"/>
                </a:cubicBezTo>
                <a:close/>
                <a:moveTo>
                  <a:pt x="5786" y="15581"/>
                </a:moveTo>
                <a:cubicBezTo>
                  <a:pt x="5779" y="15581"/>
                  <a:pt x="5772" y="15583"/>
                  <a:pt x="5765" y="15586"/>
                </a:cubicBezTo>
                <a:cubicBezTo>
                  <a:pt x="5528" y="15685"/>
                  <a:pt x="5283" y="15764"/>
                  <a:pt x="5036" y="15819"/>
                </a:cubicBezTo>
                <a:cubicBezTo>
                  <a:pt x="5006" y="15827"/>
                  <a:pt x="4987" y="15857"/>
                  <a:pt x="4995" y="15886"/>
                </a:cubicBezTo>
                <a:cubicBezTo>
                  <a:pt x="5000" y="15912"/>
                  <a:pt x="5023" y="15929"/>
                  <a:pt x="5048" y="15929"/>
                </a:cubicBezTo>
                <a:cubicBezTo>
                  <a:pt x="5052" y="15929"/>
                  <a:pt x="5057" y="15929"/>
                  <a:pt x="5061" y="15928"/>
                </a:cubicBezTo>
                <a:cubicBezTo>
                  <a:pt x="5314" y="15871"/>
                  <a:pt x="5565" y="15790"/>
                  <a:pt x="5808" y="15688"/>
                </a:cubicBezTo>
                <a:cubicBezTo>
                  <a:pt x="5836" y="15675"/>
                  <a:pt x="5849" y="15643"/>
                  <a:pt x="5837" y="15615"/>
                </a:cubicBezTo>
                <a:cubicBezTo>
                  <a:pt x="5829" y="15594"/>
                  <a:pt x="5808" y="15581"/>
                  <a:pt x="5786" y="15581"/>
                </a:cubicBezTo>
                <a:close/>
                <a:moveTo>
                  <a:pt x="3506" y="15870"/>
                </a:moveTo>
                <a:cubicBezTo>
                  <a:pt x="3479" y="15870"/>
                  <a:pt x="3456" y="15890"/>
                  <a:pt x="3451" y="15917"/>
                </a:cubicBezTo>
                <a:cubicBezTo>
                  <a:pt x="3447" y="15947"/>
                  <a:pt x="3467" y="15975"/>
                  <a:pt x="3498" y="15980"/>
                </a:cubicBezTo>
                <a:cubicBezTo>
                  <a:pt x="3701" y="16013"/>
                  <a:pt x="3907" y="16030"/>
                  <a:pt x="4110" y="16032"/>
                </a:cubicBezTo>
                <a:lnTo>
                  <a:pt x="4143" y="16032"/>
                </a:lnTo>
                <a:cubicBezTo>
                  <a:pt x="4189" y="16032"/>
                  <a:pt x="4236" y="16031"/>
                  <a:pt x="4281" y="16030"/>
                </a:cubicBezTo>
                <a:cubicBezTo>
                  <a:pt x="4312" y="16029"/>
                  <a:pt x="4337" y="16003"/>
                  <a:pt x="4335" y="15972"/>
                </a:cubicBezTo>
                <a:cubicBezTo>
                  <a:pt x="4334" y="15943"/>
                  <a:pt x="4314" y="15919"/>
                  <a:pt x="4282" y="15919"/>
                </a:cubicBezTo>
                <a:cubicBezTo>
                  <a:pt x="4281" y="15919"/>
                  <a:pt x="4279" y="15919"/>
                  <a:pt x="4278" y="15919"/>
                </a:cubicBezTo>
                <a:cubicBezTo>
                  <a:pt x="4233" y="15920"/>
                  <a:pt x="4188" y="15921"/>
                  <a:pt x="4143" y="15921"/>
                </a:cubicBezTo>
                <a:lnTo>
                  <a:pt x="4110" y="15921"/>
                </a:lnTo>
                <a:cubicBezTo>
                  <a:pt x="3913" y="15919"/>
                  <a:pt x="3713" y="15903"/>
                  <a:pt x="3515" y="15871"/>
                </a:cubicBezTo>
                <a:cubicBezTo>
                  <a:pt x="3512" y="15870"/>
                  <a:pt x="3509" y="15870"/>
                  <a:pt x="3506" y="1587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8" name="Google Shape;418;p16"/>
          <p:cNvSpPr/>
          <p:nvPr/>
        </p:nvSpPr>
        <p:spPr>
          <a:xfrm rot="-9039069" flipH="1">
            <a:off x="491762" y="288403"/>
            <a:ext cx="579183" cy="135675"/>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19" name="Google Shape;419;p16"/>
          <p:cNvGrpSpPr/>
          <p:nvPr/>
        </p:nvGrpSpPr>
        <p:grpSpPr>
          <a:xfrm rot="9899945">
            <a:off x="10388501" y="712615"/>
            <a:ext cx="287912" cy="260807"/>
            <a:chOff x="1640475" y="1197075"/>
            <a:chExt cx="55475" cy="50250"/>
          </a:xfrm>
        </p:grpSpPr>
        <p:sp>
          <p:nvSpPr>
            <p:cNvPr id="420" name="Google Shape;420;p16"/>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1" name="Google Shape;421;p16"/>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2" name="Google Shape;422;p16"/>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23" name="Google Shape;423;p16"/>
          <p:cNvSpPr/>
          <p:nvPr/>
        </p:nvSpPr>
        <p:spPr>
          <a:xfrm rot="-9899901" flipH="1">
            <a:off x="4798448" y="543326"/>
            <a:ext cx="726897" cy="170293"/>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24" name="Google Shape;424;p16"/>
          <p:cNvGrpSpPr/>
          <p:nvPr/>
        </p:nvGrpSpPr>
        <p:grpSpPr>
          <a:xfrm rot="9253860">
            <a:off x="2130758" y="319081"/>
            <a:ext cx="363569" cy="329332"/>
            <a:chOff x="1640475" y="1197075"/>
            <a:chExt cx="55475" cy="50250"/>
          </a:xfrm>
        </p:grpSpPr>
        <p:sp>
          <p:nvSpPr>
            <p:cNvPr id="425" name="Google Shape;425;p16"/>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6" name="Google Shape;426;p16"/>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7" name="Google Shape;427;p16"/>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28" name="Google Shape;428;p16"/>
          <p:cNvSpPr txBox="1">
            <a:spLocks noGrp="1"/>
          </p:cNvSpPr>
          <p:nvPr>
            <p:ph type="ctrTitle"/>
          </p:nvPr>
        </p:nvSpPr>
        <p:spPr>
          <a:xfrm flipH="1">
            <a:off x="3027833" y="1409867"/>
            <a:ext cx="6136400" cy="18952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9600"/>
              <a:buNone/>
              <a:defRPr sz="12800">
                <a:solidFill>
                  <a:schemeClr val="dk1"/>
                </a:solidFill>
              </a:defRPr>
            </a:lvl1pPr>
            <a:lvl2pPr lvl="1" algn="ctr" rtl="0">
              <a:spcBef>
                <a:spcPts val="0"/>
              </a:spcBef>
              <a:spcAft>
                <a:spcPts val="0"/>
              </a:spcAft>
              <a:buClr>
                <a:schemeClr val="dk1"/>
              </a:buClr>
              <a:buSzPts val="12000"/>
              <a:buNone/>
              <a:defRPr sz="16000">
                <a:solidFill>
                  <a:schemeClr val="dk1"/>
                </a:solidFill>
              </a:defRPr>
            </a:lvl2pPr>
            <a:lvl3pPr lvl="2" algn="ctr" rtl="0">
              <a:spcBef>
                <a:spcPts val="0"/>
              </a:spcBef>
              <a:spcAft>
                <a:spcPts val="0"/>
              </a:spcAft>
              <a:buClr>
                <a:schemeClr val="dk1"/>
              </a:buClr>
              <a:buSzPts val="12000"/>
              <a:buNone/>
              <a:defRPr sz="16000">
                <a:solidFill>
                  <a:schemeClr val="dk1"/>
                </a:solidFill>
              </a:defRPr>
            </a:lvl3pPr>
            <a:lvl4pPr lvl="3" algn="ctr" rtl="0">
              <a:spcBef>
                <a:spcPts val="0"/>
              </a:spcBef>
              <a:spcAft>
                <a:spcPts val="0"/>
              </a:spcAft>
              <a:buClr>
                <a:schemeClr val="dk1"/>
              </a:buClr>
              <a:buSzPts val="12000"/>
              <a:buNone/>
              <a:defRPr sz="16000">
                <a:solidFill>
                  <a:schemeClr val="dk1"/>
                </a:solidFill>
              </a:defRPr>
            </a:lvl4pPr>
            <a:lvl5pPr lvl="4" algn="ctr" rtl="0">
              <a:spcBef>
                <a:spcPts val="0"/>
              </a:spcBef>
              <a:spcAft>
                <a:spcPts val="0"/>
              </a:spcAft>
              <a:buClr>
                <a:schemeClr val="dk1"/>
              </a:buClr>
              <a:buSzPts val="12000"/>
              <a:buNone/>
              <a:defRPr sz="16000">
                <a:solidFill>
                  <a:schemeClr val="dk1"/>
                </a:solidFill>
              </a:defRPr>
            </a:lvl5pPr>
            <a:lvl6pPr lvl="5" algn="ctr" rtl="0">
              <a:spcBef>
                <a:spcPts val="0"/>
              </a:spcBef>
              <a:spcAft>
                <a:spcPts val="0"/>
              </a:spcAft>
              <a:buClr>
                <a:schemeClr val="dk1"/>
              </a:buClr>
              <a:buSzPts val="12000"/>
              <a:buNone/>
              <a:defRPr sz="16000">
                <a:solidFill>
                  <a:schemeClr val="dk1"/>
                </a:solidFill>
              </a:defRPr>
            </a:lvl6pPr>
            <a:lvl7pPr lvl="6" algn="ctr" rtl="0">
              <a:spcBef>
                <a:spcPts val="0"/>
              </a:spcBef>
              <a:spcAft>
                <a:spcPts val="0"/>
              </a:spcAft>
              <a:buClr>
                <a:schemeClr val="dk1"/>
              </a:buClr>
              <a:buSzPts val="12000"/>
              <a:buNone/>
              <a:defRPr sz="16000">
                <a:solidFill>
                  <a:schemeClr val="dk1"/>
                </a:solidFill>
              </a:defRPr>
            </a:lvl7pPr>
            <a:lvl8pPr lvl="7" algn="ctr" rtl="0">
              <a:spcBef>
                <a:spcPts val="0"/>
              </a:spcBef>
              <a:spcAft>
                <a:spcPts val="0"/>
              </a:spcAft>
              <a:buClr>
                <a:schemeClr val="dk1"/>
              </a:buClr>
              <a:buSzPts val="12000"/>
              <a:buNone/>
              <a:defRPr sz="16000">
                <a:solidFill>
                  <a:schemeClr val="dk1"/>
                </a:solidFill>
              </a:defRPr>
            </a:lvl8pPr>
            <a:lvl9pPr lvl="8" algn="ctr" rtl="0">
              <a:spcBef>
                <a:spcPts val="0"/>
              </a:spcBef>
              <a:spcAft>
                <a:spcPts val="0"/>
              </a:spcAft>
              <a:buClr>
                <a:schemeClr val="dk1"/>
              </a:buClr>
              <a:buSzPts val="12000"/>
              <a:buNone/>
              <a:defRPr sz="16000">
                <a:solidFill>
                  <a:schemeClr val="dk1"/>
                </a:solidFill>
              </a:defRPr>
            </a:lvl9pPr>
          </a:lstStyle>
          <a:p>
            <a:endParaRPr/>
          </a:p>
        </p:txBody>
      </p:sp>
      <p:grpSp>
        <p:nvGrpSpPr>
          <p:cNvPr id="429" name="Google Shape;429;p16"/>
          <p:cNvGrpSpPr/>
          <p:nvPr/>
        </p:nvGrpSpPr>
        <p:grpSpPr>
          <a:xfrm rot="1533267">
            <a:off x="10892666" y="472455"/>
            <a:ext cx="345591" cy="741117"/>
            <a:chOff x="2867487" y="2990073"/>
            <a:chExt cx="141189" cy="302795"/>
          </a:xfrm>
        </p:grpSpPr>
        <p:sp>
          <p:nvSpPr>
            <p:cNvPr id="430" name="Google Shape;430;p16"/>
            <p:cNvSpPr/>
            <p:nvPr/>
          </p:nvSpPr>
          <p:spPr>
            <a:xfrm>
              <a:off x="2884095" y="2999752"/>
              <a:ext cx="109700" cy="254958"/>
            </a:xfrm>
            <a:custGeom>
              <a:avLst/>
              <a:gdLst/>
              <a:ahLst/>
              <a:cxnLst/>
              <a:rect l="l" t="t" r="r" b="b"/>
              <a:pathLst>
                <a:path w="5905" h="13724" extrusionOk="0">
                  <a:moveTo>
                    <a:pt x="3588" y="1"/>
                  </a:moveTo>
                  <a:cubicBezTo>
                    <a:pt x="3305" y="1"/>
                    <a:pt x="3022" y="5"/>
                    <a:pt x="2736" y="14"/>
                  </a:cubicBezTo>
                  <a:cubicBezTo>
                    <a:pt x="2836" y="47"/>
                    <a:pt x="2902" y="180"/>
                    <a:pt x="2869" y="347"/>
                  </a:cubicBezTo>
                  <a:cubicBezTo>
                    <a:pt x="2135" y="3149"/>
                    <a:pt x="1168" y="5851"/>
                    <a:pt x="0" y="8520"/>
                  </a:cubicBezTo>
                  <a:cubicBezTo>
                    <a:pt x="343" y="8472"/>
                    <a:pt x="686" y="8450"/>
                    <a:pt x="1030" y="8450"/>
                  </a:cubicBezTo>
                  <a:cubicBezTo>
                    <a:pt x="1657" y="8450"/>
                    <a:pt x="2290" y="8524"/>
                    <a:pt x="2936" y="8653"/>
                  </a:cubicBezTo>
                  <a:cubicBezTo>
                    <a:pt x="3103" y="8687"/>
                    <a:pt x="3203" y="8887"/>
                    <a:pt x="3136" y="9020"/>
                  </a:cubicBezTo>
                  <a:cubicBezTo>
                    <a:pt x="2636" y="10555"/>
                    <a:pt x="2235" y="12122"/>
                    <a:pt x="1968" y="13723"/>
                  </a:cubicBezTo>
                  <a:cubicBezTo>
                    <a:pt x="3136" y="11555"/>
                    <a:pt x="4303" y="9387"/>
                    <a:pt x="5504" y="7219"/>
                  </a:cubicBezTo>
                  <a:cubicBezTo>
                    <a:pt x="4570" y="7219"/>
                    <a:pt x="3703" y="7052"/>
                    <a:pt x="2836" y="6818"/>
                  </a:cubicBezTo>
                  <a:cubicBezTo>
                    <a:pt x="2636" y="6752"/>
                    <a:pt x="2536" y="6518"/>
                    <a:pt x="2636" y="6351"/>
                  </a:cubicBezTo>
                  <a:cubicBezTo>
                    <a:pt x="3970" y="4383"/>
                    <a:pt x="5037" y="2282"/>
                    <a:pt x="5905" y="80"/>
                  </a:cubicBezTo>
                  <a:cubicBezTo>
                    <a:pt x="5123" y="32"/>
                    <a:pt x="4360" y="1"/>
                    <a:pt x="3588" y="1"/>
                  </a:cubicBezTo>
                  <a:close/>
                </a:path>
              </a:pathLst>
            </a:custGeom>
            <a:solidFill>
              <a:srgbClr val="8CF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1" name="Google Shape;431;p16"/>
            <p:cNvSpPr/>
            <p:nvPr/>
          </p:nvSpPr>
          <p:spPr>
            <a:xfrm>
              <a:off x="2867487" y="2990073"/>
              <a:ext cx="141189" cy="302795"/>
            </a:xfrm>
            <a:custGeom>
              <a:avLst/>
              <a:gdLst/>
              <a:ahLst/>
              <a:cxnLst/>
              <a:rect l="l" t="t" r="r" b="b"/>
              <a:pathLst>
                <a:path w="7600" h="16299" extrusionOk="0">
                  <a:moveTo>
                    <a:pt x="4482" y="522"/>
                  </a:moveTo>
                  <a:cubicBezTo>
                    <a:pt x="5254" y="522"/>
                    <a:pt x="6017" y="553"/>
                    <a:pt x="6799" y="601"/>
                  </a:cubicBezTo>
                  <a:cubicBezTo>
                    <a:pt x="5931" y="2803"/>
                    <a:pt x="4864" y="4904"/>
                    <a:pt x="3530" y="6872"/>
                  </a:cubicBezTo>
                  <a:cubicBezTo>
                    <a:pt x="3430" y="7039"/>
                    <a:pt x="3530" y="7273"/>
                    <a:pt x="3730" y="7339"/>
                  </a:cubicBezTo>
                  <a:cubicBezTo>
                    <a:pt x="4597" y="7606"/>
                    <a:pt x="5464" y="7740"/>
                    <a:pt x="6398" y="7740"/>
                  </a:cubicBezTo>
                  <a:cubicBezTo>
                    <a:pt x="5197" y="9908"/>
                    <a:pt x="4030" y="12076"/>
                    <a:pt x="2862" y="14244"/>
                  </a:cubicBezTo>
                  <a:cubicBezTo>
                    <a:pt x="3129" y="12677"/>
                    <a:pt x="3530" y="11109"/>
                    <a:pt x="4030" y="9541"/>
                  </a:cubicBezTo>
                  <a:cubicBezTo>
                    <a:pt x="4097" y="9408"/>
                    <a:pt x="3997" y="9208"/>
                    <a:pt x="3830" y="9174"/>
                  </a:cubicBezTo>
                  <a:cubicBezTo>
                    <a:pt x="3184" y="9045"/>
                    <a:pt x="2551" y="8971"/>
                    <a:pt x="1924" y="8971"/>
                  </a:cubicBezTo>
                  <a:cubicBezTo>
                    <a:pt x="1580" y="8971"/>
                    <a:pt x="1237" y="8993"/>
                    <a:pt x="894" y="9041"/>
                  </a:cubicBezTo>
                  <a:cubicBezTo>
                    <a:pt x="2062" y="6372"/>
                    <a:pt x="3029" y="3670"/>
                    <a:pt x="3763" y="868"/>
                  </a:cubicBezTo>
                  <a:cubicBezTo>
                    <a:pt x="3796" y="701"/>
                    <a:pt x="3730" y="601"/>
                    <a:pt x="3630" y="535"/>
                  </a:cubicBezTo>
                  <a:cubicBezTo>
                    <a:pt x="3916" y="526"/>
                    <a:pt x="4199" y="522"/>
                    <a:pt x="4482" y="522"/>
                  </a:cubicBezTo>
                  <a:close/>
                  <a:moveTo>
                    <a:pt x="5989" y="1"/>
                  </a:moveTo>
                  <a:cubicBezTo>
                    <a:pt x="5157" y="1"/>
                    <a:pt x="4319" y="45"/>
                    <a:pt x="3496" y="134"/>
                  </a:cubicBezTo>
                  <a:cubicBezTo>
                    <a:pt x="3296" y="134"/>
                    <a:pt x="3229" y="368"/>
                    <a:pt x="3363" y="468"/>
                  </a:cubicBezTo>
                  <a:cubicBezTo>
                    <a:pt x="3263" y="501"/>
                    <a:pt x="3196" y="568"/>
                    <a:pt x="3163" y="701"/>
                  </a:cubicBezTo>
                  <a:cubicBezTo>
                    <a:pt x="2395" y="3637"/>
                    <a:pt x="1395" y="6506"/>
                    <a:pt x="94" y="9241"/>
                  </a:cubicBezTo>
                  <a:cubicBezTo>
                    <a:pt x="0" y="9491"/>
                    <a:pt x="169" y="9711"/>
                    <a:pt x="410" y="9711"/>
                  </a:cubicBezTo>
                  <a:cubicBezTo>
                    <a:pt x="427" y="9711"/>
                    <a:pt x="444" y="9710"/>
                    <a:pt x="461" y="9708"/>
                  </a:cubicBezTo>
                  <a:cubicBezTo>
                    <a:pt x="944" y="9624"/>
                    <a:pt x="1420" y="9583"/>
                    <a:pt x="1895" y="9583"/>
                  </a:cubicBezTo>
                  <a:cubicBezTo>
                    <a:pt x="2370" y="9583"/>
                    <a:pt x="2846" y="9624"/>
                    <a:pt x="3329" y="9708"/>
                  </a:cubicBezTo>
                  <a:cubicBezTo>
                    <a:pt x="2696" y="11776"/>
                    <a:pt x="2229" y="13844"/>
                    <a:pt x="1995" y="15979"/>
                  </a:cubicBezTo>
                  <a:cubicBezTo>
                    <a:pt x="1975" y="16182"/>
                    <a:pt x="2140" y="16299"/>
                    <a:pt x="2302" y="16299"/>
                  </a:cubicBezTo>
                  <a:cubicBezTo>
                    <a:pt x="2407" y="16299"/>
                    <a:pt x="2510" y="16250"/>
                    <a:pt x="2562" y="16146"/>
                  </a:cubicBezTo>
                  <a:cubicBezTo>
                    <a:pt x="4063" y="13277"/>
                    <a:pt x="5598" y="10442"/>
                    <a:pt x="7166" y="7606"/>
                  </a:cubicBezTo>
                  <a:cubicBezTo>
                    <a:pt x="7299" y="7406"/>
                    <a:pt x="7132" y="7139"/>
                    <a:pt x="6899" y="7139"/>
                  </a:cubicBezTo>
                  <a:cubicBezTo>
                    <a:pt x="6806" y="7143"/>
                    <a:pt x="6713" y="7144"/>
                    <a:pt x="6622" y="7144"/>
                  </a:cubicBezTo>
                  <a:cubicBezTo>
                    <a:pt x="5826" y="7144"/>
                    <a:pt x="5075" y="7019"/>
                    <a:pt x="4297" y="6839"/>
                  </a:cubicBezTo>
                  <a:cubicBezTo>
                    <a:pt x="5598" y="4838"/>
                    <a:pt x="6699" y="2669"/>
                    <a:pt x="7532" y="401"/>
                  </a:cubicBezTo>
                  <a:cubicBezTo>
                    <a:pt x="7599" y="234"/>
                    <a:pt x="7432" y="34"/>
                    <a:pt x="7232" y="34"/>
                  </a:cubicBezTo>
                  <a:cubicBezTo>
                    <a:pt x="6821" y="12"/>
                    <a:pt x="6406" y="1"/>
                    <a:pt x="598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7461963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432"/>
        <p:cNvGrpSpPr/>
        <p:nvPr/>
      </p:nvGrpSpPr>
      <p:grpSpPr>
        <a:xfrm>
          <a:off x="0" y="0"/>
          <a:ext cx="0" cy="0"/>
          <a:chOff x="0" y="0"/>
          <a:chExt cx="0" cy="0"/>
        </a:xfrm>
      </p:grpSpPr>
      <p:sp>
        <p:nvSpPr>
          <p:cNvPr id="433" name="Google Shape;433;p17"/>
          <p:cNvSpPr/>
          <p:nvPr/>
        </p:nvSpPr>
        <p:spPr>
          <a:xfrm rot="10800000" flipH="1">
            <a:off x="9247901" y="5410799"/>
            <a:ext cx="3089591" cy="1667368"/>
          </a:xfrm>
          <a:custGeom>
            <a:avLst/>
            <a:gdLst/>
            <a:ahLst/>
            <a:cxnLst/>
            <a:rect l="l" t="t" r="r" b="b"/>
            <a:pathLst>
              <a:path w="23470" h="10129" extrusionOk="0">
                <a:moveTo>
                  <a:pt x="1" y="0"/>
                </a:moveTo>
                <a:cubicBezTo>
                  <a:pt x="82" y="144"/>
                  <a:pt x="177" y="279"/>
                  <a:pt x="285" y="404"/>
                </a:cubicBezTo>
                <a:cubicBezTo>
                  <a:pt x="779" y="975"/>
                  <a:pt x="1537" y="1316"/>
                  <a:pt x="2299" y="1316"/>
                </a:cubicBezTo>
                <a:cubicBezTo>
                  <a:pt x="2333" y="1316"/>
                  <a:pt x="2366" y="1315"/>
                  <a:pt x="2400" y="1314"/>
                </a:cubicBezTo>
                <a:cubicBezTo>
                  <a:pt x="2977" y="1291"/>
                  <a:pt x="3549" y="1082"/>
                  <a:pt x="4119" y="1082"/>
                </a:cubicBezTo>
                <a:cubicBezTo>
                  <a:pt x="4234" y="1082"/>
                  <a:pt x="4350" y="1091"/>
                  <a:pt x="4465" y="1111"/>
                </a:cubicBezTo>
                <a:cubicBezTo>
                  <a:pt x="4602" y="1136"/>
                  <a:pt x="4730" y="1174"/>
                  <a:pt x="4852" y="1224"/>
                </a:cubicBezTo>
                <a:cubicBezTo>
                  <a:pt x="4878" y="1235"/>
                  <a:pt x="4905" y="1246"/>
                  <a:pt x="4930" y="1259"/>
                </a:cubicBezTo>
                <a:lnTo>
                  <a:pt x="4931" y="1259"/>
                </a:lnTo>
                <a:cubicBezTo>
                  <a:pt x="5863" y="1693"/>
                  <a:pt x="6418" y="2816"/>
                  <a:pt x="7292" y="3441"/>
                </a:cubicBezTo>
                <a:cubicBezTo>
                  <a:pt x="7907" y="3879"/>
                  <a:pt x="8634" y="4045"/>
                  <a:pt x="9391" y="4045"/>
                </a:cubicBezTo>
                <a:cubicBezTo>
                  <a:pt x="10254" y="4045"/>
                  <a:pt x="11156" y="3830"/>
                  <a:pt x="11976" y="3561"/>
                </a:cubicBezTo>
                <a:cubicBezTo>
                  <a:pt x="12709" y="3320"/>
                  <a:pt x="13469" y="3042"/>
                  <a:pt x="14229" y="3042"/>
                </a:cubicBezTo>
                <a:cubicBezTo>
                  <a:pt x="14408" y="3042"/>
                  <a:pt x="14587" y="3058"/>
                  <a:pt x="14766" y="3093"/>
                </a:cubicBezTo>
                <a:cubicBezTo>
                  <a:pt x="16157" y="3366"/>
                  <a:pt x="17029" y="4715"/>
                  <a:pt x="17593" y="5995"/>
                </a:cubicBezTo>
                <a:cubicBezTo>
                  <a:pt x="18158" y="7275"/>
                  <a:pt x="18647" y="8696"/>
                  <a:pt x="19803" y="9505"/>
                </a:cubicBezTo>
                <a:cubicBezTo>
                  <a:pt x="20409" y="9930"/>
                  <a:pt x="21147" y="10129"/>
                  <a:pt x="21892" y="10129"/>
                </a:cubicBezTo>
                <a:cubicBezTo>
                  <a:pt x="22430" y="10129"/>
                  <a:pt x="22971" y="10026"/>
                  <a:pt x="23470" y="9829"/>
                </a:cubicBezTo>
                <a:lnTo>
                  <a:pt x="23470" y="0"/>
                </a:lnTo>
                <a:close/>
              </a:path>
            </a:pathLst>
          </a:custGeom>
          <a:solidFill>
            <a:srgbClr val="CCB1FE">
              <a:alpha val="4860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4" name="Google Shape;434;p17"/>
          <p:cNvSpPr/>
          <p:nvPr/>
        </p:nvSpPr>
        <p:spPr>
          <a:xfrm rot="10800000" flipH="1">
            <a:off x="6966867" y="-457020"/>
            <a:ext cx="5742248" cy="2932552"/>
          </a:xfrm>
          <a:custGeom>
            <a:avLst/>
            <a:gdLst/>
            <a:ahLst/>
            <a:cxnLst/>
            <a:rect l="l" t="t" r="r" b="b"/>
            <a:pathLst>
              <a:path w="20699" h="14262" extrusionOk="0">
                <a:moveTo>
                  <a:pt x="16853" y="1"/>
                </a:moveTo>
                <a:cubicBezTo>
                  <a:pt x="16589" y="1"/>
                  <a:pt x="16324" y="41"/>
                  <a:pt x="16064" y="100"/>
                </a:cubicBezTo>
                <a:cubicBezTo>
                  <a:pt x="15287" y="274"/>
                  <a:pt x="14440" y="586"/>
                  <a:pt x="13999" y="1484"/>
                </a:cubicBezTo>
                <a:cubicBezTo>
                  <a:pt x="13782" y="1925"/>
                  <a:pt x="13671" y="2437"/>
                  <a:pt x="13436" y="2864"/>
                </a:cubicBezTo>
                <a:cubicBezTo>
                  <a:pt x="13215" y="3266"/>
                  <a:pt x="12875" y="3522"/>
                  <a:pt x="12511" y="3665"/>
                </a:cubicBezTo>
                <a:cubicBezTo>
                  <a:pt x="12069" y="3837"/>
                  <a:pt x="11615" y="3859"/>
                  <a:pt x="11159" y="3859"/>
                </a:cubicBezTo>
                <a:cubicBezTo>
                  <a:pt x="11006" y="3859"/>
                  <a:pt x="10853" y="3856"/>
                  <a:pt x="10701" y="3856"/>
                </a:cubicBezTo>
                <a:cubicBezTo>
                  <a:pt x="10498" y="3856"/>
                  <a:pt x="10296" y="3860"/>
                  <a:pt x="10095" y="3880"/>
                </a:cubicBezTo>
                <a:cubicBezTo>
                  <a:pt x="9680" y="3920"/>
                  <a:pt x="9262" y="4026"/>
                  <a:pt x="8894" y="4285"/>
                </a:cubicBezTo>
                <a:cubicBezTo>
                  <a:pt x="8523" y="4548"/>
                  <a:pt x="8243" y="4955"/>
                  <a:pt x="7994" y="5382"/>
                </a:cubicBezTo>
                <a:cubicBezTo>
                  <a:pt x="7500" y="6225"/>
                  <a:pt x="7043" y="7121"/>
                  <a:pt x="6336" y="7709"/>
                </a:cubicBezTo>
                <a:cubicBezTo>
                  <a:pt x="5983" y="8002"/>
                  <a:pt x="5587" y="8190"/>
                  <a:pt x="5164" y="8231"/>
                </a:cubicBezTo>
                <a:cubicBezTo>
                  <a:pt x="5076" y="8240"/>
                  <a:pt x="4988" y="8243"/>
                  <a:pt x="4900" y="8243"/>
                </a:cubicBezTo>
                <a:cubicBezTo>
                  <a:pt x="4496" y="8243"/>
                  <a:pt x="4092" y="8166"/>
                  <a:pt x="3691" y="8123"/>
                </a:cubicBezTo>
                <a:cubicBezTo>
                  <a:pt x="3252" y="8076"/>
                  <a:pt x="2813" y="8052"/>
                  <a:pt x="2373" y="8052"/>
                </a:cubicBezTo>
                <a:cubicBezTo>
                  <a:pt x="2305" y="8052"/>
                  <a:pt x="2237" y="8053"/>
                  <a:pt x="2170" y="8054"/>
                </a:cubicBezTo>
                <a:cubicBezTo>
                  <a:pt x="1958" y="8057"/>
                  <a:pt x="1727" y="8043"/>
                  <a:pt x="1527" y="8149"/>
                </a:cubicBezTo>
                <a:cubicBezTo>
                  <a:pt x="1345" y="8245"/>
                  <a:pt x="1232" y="8443"/>
                  <a:pt x="1145" y="8661"/>
                </a:cubicBezTo>
                <a:cubicBezTo>
                  <a:pt x="915" y="9241"/>
                  <a:pt x="707" y="9837"/>
                  <a:pt x="489" y="10425"/>
                </a:cubicBezTo>
                <a:cubicBezTo>
                  <a:pt x="382" y="10712"/>
                  <a:pt x="273" y="10996"/>
                  <a:pt x="170" y="11285"/>
                </a:cubicBezTo>
                <a:cubicBezTo>
                  <a:pt x="82" y="11538"/>
                  <a:pt x="0" y="11807"/>
                  <a:pt x="8" y="12088"/>
                </a:cubicBezTo>
                <a:cubicBezTo>
                  <a:pt x="21" y="12629"/>
                  <a:pt x="368" y="12994"/>
                  <a:pt x="711" y="13243"/>
                </a:cubicBezTo>
                <a:cubicBezTo>
                  <a:pt x="1071" y="13507"/>
                  <a:pt x="1473" y="13671"/>
                  <a:pt x="1882" y="13769"/>
                </a:cubicBezTo>
                <a:cubicBezTo>
                  <a:pt x="2734" y="13974"/>
                  <a:pt x="3606" y="13920"/>
                  <a:pt x="4468" y="13980"/>
                </a:cubicBezTo>
                <a:cubicBezTo>
                  <a:pt x="5488" y="14051"/>
                  <a:pt x="6502" y="14240"/>
                  <a:pt x="7524" y="14260"/>
                </a:cubicBezTo>
                <a:cubicBezTo>
                  <a:pt x="7567" y="14261"/>
                  <a:pt x="7610" y="14261"/>
                  <a:pt x="7652" y="14261"/>
                </a:cubicBezTo>
                <a:cubicBezTo>
                  <a:pt x="8600" y="14261"/>
                  <a:pt x="9520" y="14052"/>
                  <a:pt x="10445" y="13797"/>
                </a:cubicBezTo>
                <a:cubicBezTo>
                  <a:pt x="10927" y="13664"/>
                  <a:pt x="11408" y="13527"/>
                  <a:pt x="11895" y="13424"/>
                </a:cubicBezTo>
                <a:cubicBezTo>
                  <a:pt x="12396" y="13318"/>
                  <a:pt x="12902" y="13253"/>
                  <a:pt x="13408" y="13207"/>
                </a:cubicBezTo>
                <a:cubicBezTo>
                  <a:pt x="14415" y="13113"/>
                  <a:pt x="15426" y="13086"/>
                  <a:pt x="16429" y="12939"/>
                </a:cubicBezTo>
                <a:cubicBezTo>
                  <a:pt x="16862" y="12876"/>
                  <a:pt x="17290" y="12772"/>
                  <a:pt x="17724" y="12708"/>
                </a:cubicBezTo>
                <a:cubicBezTo>
                  <a:pt x="17931" y="12676"/>
                  <a:pt x="18142" y="12652"/>
                  <a:pt x="18353" y="12652"/>
                </a:cubicBezTo>
                <a:cubicBezTo>
                  <a:pt x="18545" y="12652"/>
                  <a:pt x="18735" y="12672"/>
                  <a:pt x="18922" y="12725"/>
                </a:cubicBezTo>
                <a:cubicBezTo>
                  <a:pt x="19108" y="12778"/>
                  <a:pt x="19285" y="12862"/>
                  <a:pt x="19446" y="12990"/>
                </a:cubicBezTo>
                <a:cubicBezTo>
                  <a:pt x="19530" y="13055"/>
                  <a:pt x="19602" y="13168"/>
                  <a:pt x="19703" y="13170"/>
                </a:cubicBezTo>
                <a:cubicBezTo>
                  <a:pt x="19705" y="13170"/>
                  <a:pt x="19707" y="13170"/>
                  <a:pt x="19709" y="13170"/>
                </a:cubicBezTo>
                <a:cubicBezTo>
                  <a:pt x="19794" y="13170"/>
                  <a:pt x="19882" y="13147"/>
                  <a:pt x="19960" y="13109"/>
                </a:cubicBezTo>
                <a:cubicBezTo>
                  <a:pt x="20337" y="12928"/>
                  <a:pt x="20552" y="12457"/>
                  <a:pt x="20620" y="11978"/>
                </a:cubicBezTo>
                <a:cubicBezTo>
                  <a:pt x="20661" y="11688"/>
                  <a:pt x="20662" y="11393"/>
                  <a:pt x="20662" y="11100"/>
                </a:cubicBezTo>
                <a:cubicBezTo>
                  <a:pt x="20661" y="10779"/>
                  <a:pt x="20660" y="10457"/>
                  <a:pt x="20659" y="10136"/>
                </a:cubicBezTo>
                <a:cubicBezTo>
                  <a:pt x="20657" y="9484"/>
                  <a:pt x="20655" y="8832"/>
                  <a:pt x="20653" y="8180"/>
                </a:cubicBezTo>
                <a:cubicBezTo>
                  <a:pt x="20649" y="6940"/>
                  <a:pt x="20646" y="5700"/>
                  <a:pt x="20642" y="4459"/>
                </a:cubicBezTo>
                <a:lnTo>
                  <a:pt x="20642" y="4459"/>
                </a:lnTo>
                <a:cubicBezTo>
                  <a:pt x="20644" y="4461"/>
                  <a:pt x="20645" y="4462"/>
                  <a:pt x="20647" y="4462"/>
                </a:cubicBezTo>
                <a:cubicBezTo>
                  <a:pt x="20699" y="4462"/>
                  <a:pt x="20598" y="3375"/>
                  <a:pt x="20067" y="3281"/>
                </a:cubicBezTo>
                <a:cubicBezTo>
                  <a:pt x="19246" y="3135"/>
                  <a:pt x="19173" y="1493"/>
                  <a:pt x="18535" y="804"/>
                </a:cubicBezTo>
                <a:cubicBezTo>
                  <a:pt x="18227" y="470"/>
                  <a:pt x="17870" y="206"/>
                  <a:pt x="17474" y="87"/>
                </a:cubicBezTo>
                <a:cubicBezTo>
                  <a:pt x="17269" y="26"/>
                  <a:pt x="17062" y="1"/>
                  <a:pt x="16853" y="1"/>
                </a:cubicBezTo>
                <a:close/>
              </a:path>
            </a:pathLst>
          </a:custGeom>
          <a:solidFill>
            <a:srgbClr val="FF6EA7">
              <a:alpha val="49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5" name="Google Shape;435;p17"/>
          <p:cNvSpPr/>
          <p:nvPr/>
        </p:nvSpPr>
        <p:spPr>
          <a:xfrm rot="10800000" flipH="1">
            <a:off x="-1100834" y="-526454"/>
            <a:ext cx="3594011" cy="3091689"/>
          </a:xfrm>
          <a:custGeom>
            <a:avLst/>
            <a:gdLst/>
            <a:ahLst/>
            <a:cxnLst/>
            <a:rect l="l" t="t" r="r" b="b"/>
            <a:pathLst>
              <a:path w="21506" h="13044" extrusionOk="0">
                <a:moveTo>
                  <a:pt x="3180" y="0"/>
                </a:moveTo>
                <a:cubicBezTo>
                  <a:pt x="3059" y="0"/>
                  <a:pt x="2939" y="4"/>
                  <a:pt x="2818" y="11"/>
                </a:cubicBezTo>
                <a:cubicBezTo>
                  <a:pt x="2085" y="54"/>
                  <a:pt x="1355" y="227"/>
                  <a:pt x="834" y="551"/>
                </a:cubicBezTo>
                <a:cubicBezTo>
                  <a:pt x="250" y="913"/>
                  <a:pt x="65" y="1411"/>
                  <a:pt x="36" y="1902"/>
                </a:cubicBezTo>
                <a:cubicBezTo>
                  <a:pt x="1" y="2484"/>
                  <a:pt x="77" y="3072"/>
                  <a:pt x="110" y="3654"/>
                </a:cubicBezTo>
                <a:cubicBezTo>
                  <a:pt x="143" y="4272"/>
                  <a:pt x="177" y="4890"/>
                  <a:pt x="211" y="5509"/>
                </a:cubicBezTo>
                <a:lnTo>
                  <a:pt x="619" y="12928"/>
                </a:lnTo>
                <a:cubicBezTo>
                  <a:pt x="622" y="12996"/>
                  <a:pt x="711" y="13044"/>
                  <a:pt x="816" y="13044"/>
                </a:cubicBezTo>
                <a:cubicBezTo>
                  <a:pt x="831" y="13044"/>
                  <a:pt x="847" y="13043"/>
                  <a:pt x="863" y="13041"/>
                </a:cubicBezTo>
                <a:cubicBezTo>
                  <a:pt x="2378" y="12830"/>
                  <a:pt x="3912" y="12669"/>
                  <a:pt x="5457" y="12564"/>
                </a:cubicBezTo>
                <a:cubicBezTo>
                  <a:pt x="7004" y="12457"/>
                  <a:pt x="8559" y="12406"/>
                  <a:pt x="10115" y="12406"/>
                </a:cubicBezTo>
                <a:cubicBezTo>
                  <a:pt x="11304" y="12406"/>
                  <a:pt x="12493" y="12436"/>
                  <a:pt x="13679" y="12495"/>
                </a:cubicBezTo>
                <a:cubicBezTo>
                  <a:pt x="14434" y="12533"/>
                  <a:pt x="15229" y="12576"/>
                  <a:pt x="16019" y="12576"/>
                </a:cubicBezTo>
                <a:cubicBezTo>
                  <a:pt x="17350" y="12576"/>
                  <a:pt x="18667" y="12454"/>
                  <a:pt x="19757" y="11976"/>
                </a:cubicBezTo>
                <a:lnTo>
                  <a:pt x="19757" y="11976"/>
                </a:lnTo>
                <a:cubicBezTo>
                  <a:pt x="19755" y="11987"/>
                  <a:pt x="19759" y="11992"/>
                  <a:pt x="19770" y="11992"/>
                </a:cubicBezTo>
                <a:cubicBezTo>
                  <a:pt x="19872" y="11992"/>
                  <a:pt x="20520" y="11533"/>
                  <a:pt x="20666" y="11300"/>
                </a:cubicBezTo>
                <a:cubicBezTo>
                  <a:pt x="21276" y="10319"/>
                  <a:pt x="21505" y="9208"/>
                  <a:pt x="20964" y="8195"/>
                </a:cubicBezTo>
                <a:cubicBezTo>
                  <a:pt x="20510" y="7349"/>
                  <a:pt x="19544" y="6569"/>
                  <a:pt x="18190" y="6187"/>
                </a:cubicBezTo>
                <a:cubicBezTo>
                  <a:pt x="16673" y="5759"/>
                  <a:pt x="14935" y="5923"/>
                  <a:pt x="13382" y="5580"/>
                </a:cubicBezTo>
                <a:cubicBezTo>
                  <a:pt x="11840" y="5240"/>
                  <a:pt x="11141" y="4324"/>
                  <a:pt x="10445" y="3499"/>
                </a:cubicBezTo>
                <a:cubicBezTo>
                  <a:pt x="9690" y="2603"/>
                  <a:pt x="8718" y="1801"/>
                  <a:pt x="7429" y="1159"/>
                </a:cubicBezTo>
                <a:cubicBezTo>
                  <a:pt x="6263" y="578"/>
                  <a:pt x="4748" y="0"/>
                  <a:pt x="3180" y="0"/>
                </a:cubicBezTo>
                <a:close/>
              </a:path>
            </a:pathLst>
          </a:custGeom>
          <a:solidFill>
            <a:srgbClr val="B2F7EF">
              <a:alpha val="497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6" name="Google Shape;436;p17"/>
          <p:cNvSpPr/>
          <p:nvPr/>
        </p:nvSpPr>
        <p:spPr>
          <a:xfrm rot="10800000" flipH="1">
            <a:off x="-283159" y="5164240"/>
            <a:ext cx="5254084" cy="2550093"/>
          </a:xfrm>
          <a:custGeom>
            <a:avLst/>
            <a:gdLst/>
            <a:ahLst/>
            <a:cxnLst/>
            <a:rect l="l" t="t" r="r" b="b"/>
            <a:pathLst>
              <a:path w="24376" h="11831" extrusionOk="0">
                <a:moveTo>
                  <a:pt x="1749" y="0"/>
                </a:moveTo>
                <a:cubicBezTo>
                  <a:pt x="1709" y="0"/>
                  <a:pt x="1669" y="3"/>
                  <a:pt x="1629" y="10"/>
                </a:cubicBezTo>
                <a:cubicBezTo>
                  <a:pt x="1391" y="51"/>
                  <a:pt x="1250" y="241"/>
                  <a:pt x="1188" y="476"/>
                </a:cubicBezTo>
                <a:cubicBezTo>
                  <a:pt x="1034" y="1062"/>
                  <a:pt x="936" y="1672"/>
                  <a:pt x="819" y="2266"/>
                </a:cubicBezTo>
                <a:cubicBezTo>
                  <a:pt x="701" y="2875"/>
                  <a:pt x="591" y="3483"/>
                  <a:pt x="497" y="4096"/>
                </a:cubicBezTo>
                <a:cubicBezTo>
                  <a:pt x="126" y="6503"/>
                  <a:pt x="1" y="8997"/>
                  <a:pt x="659" y="11362"/>
                </a:cubicBezTo>
                <a:cubicBezTo>
                  <a:pt x="678" y="11430"/>
                  <a:pt x="734" y="11465"/>
                  <a:pt x="790" y="11465"/>
                </a:cubicBezTo>
                <a:cubicBezTo>
                  <a:pt x="836" y="11465"/>
                  <a:pt x="882" y="11443"/>
                  <a:pt x="910" y="11396"/>
                </a:cubicBezTo>
                <a:cubicBezTo>
                  <a:pt x="1048" y="11173"/>
                  <a:pt x="1207" y="10966"/>
                  <a:pt x="1385" y="10775"/>
                </a:cubicBezTo>
                <a:cubicBezTo>
                  <a:pt x="2101" y="10007"/>
                  <a:pt x="3087" y="9538"/>
                  <a:pt x="4095" y="9409"/>
                </a:cubicBezTo>
                <a:cubicBezTo>
                  <a:pt x="4315" y="9380"/>
                  <a:pt x="4536" y="9367"/>
                  <a:pt x="4756" y="9367"/>
                </a:cubicBezTo>
                <a:cubicBezTo>
                  <a:pt x="5731" y="9367"/>
                  <a:pt x="6705" y="9633"/>
                  <a:pt x="7587" y="10066"/>
                </a:cubicBezTo>
                <a:cubicBezTo>
                  <a:pt x="8653" y="10589"/>
                  <a:pt x="9622" y="11353"/>
                  <a:pt x="10770" y="11680"/>
                </a:cubicBezTo>
                <a:cubicBezTo>
                  <a:pt x="11110" y="11777"/>
                  <a:pt x="11460" y="11831"/>
                  <a:pt x="11804" y="11831"/>
                </a:cubicBezTo>
                <a:cubicBezTo>
                  <a:pt x="12445" y="11831"/>
                  <a:pt x="13071" y="11645"/>
                  <a:pt x="13597" y="11201"/>
                </a:cubicBezTo>
                <a:cubicBezTo>
                  <a:pt x="14183" y="10708"/>
                  <a:pt x="14558" y="9990"/>
                  <a:pt x="14873" y="9287"/>
                </a:cubicBezTo>
                <a:cubicBezTo>
                  <a:pt x="15209" y="8537"/>
                  <a:pt x="15487" y="7753"/>
                  <a:pt x="15901" y="7045"/>
                </a:cubicBezTo>
                <a:cubicBezTo>
                  <a:pt x="16332" y="6305"/>
                  <a:pt x="16925" y="5724"/>
                  <a:pt x="17743" y="5514"/>
                </a:cubicBezTo>
                <a:cubicBezTo>
                  <a:pt x="18117" y="5418"/>
                  <a:pt x="18497" y="5390"/>
                  <a:pt x="18880" y="5390"/>
                </a:cubicBezTo>
                <a:cubicBezTo>
                  <a:pt x="19432" y="5390"/>
                  <a:pt x="19989" y="5449"/>
                  <a:pt x="20540" y="5449"/>
                </a:cubicBezTo>
                <a:cubicBezTo>
                  <a:pt x="20676" y="5449"/>
                  <a:pt x="20812" y="5445"/>
                  <a:pt x="20947" y="5436"/>
                </a:cubicBezTo>
                <a:cubicBezTo>
                  <a:pt x="21449" y="5403"/>
                  <a:pt x="21952" y="5299"/>
                  <a:pt x="22402" y="5053"/>
                </a:cubicBezTo>
                <a:cubicBezTo>
                  <a:pt x="22808" y="4832"/>
                  <a:pt x="23157" y="4506"/>
                  <a:pt x="23433" y="4124"/>
                </a:cubicBezTo>
                <a:cubicBezTo>
                  <a:pt x="23951" y="3405"/>
                  <a:pt x="24197" y="2481"/>
                  <a:pt x="24066" y="1589"/>
                </a:cubicBezTo>
                <a:lnTo>
                  <a:pt x="24066" y="1589"/>
                </a:lnTo>
                <a:cubicBezTo>
                  <a:pt x="24067" y="1589"/>
                  <a:pt x="24069" y="1589"/>
                  <a:pt x="24070" y="1589"/>
                </a:cubicBezTo>
                <a:cubicBezTo>
                  <a:pt x="24093" y="1589"/>
                  <a:pt x="24117" y="1581"/>
                  <a:pt x="24142" y="1563"/>
                </a:cubicBezTo>
                <a:cubicBezTo>
                  <a:pt x="24293" y="1450"/>
                  <a:pt x="24375" y="1284"/>
                  <a:pt x="24372" y="1087"/>
                </a:cubicBezTo>
                <a:cubicBezTo>
                  <a:pt x="24363" y="604"/>
                  <a:pt x="23972" y="329"/>
                  <a:pt x="23550" y="297"/>
                </a:cubicBezTo>
                <a:cubicBezTo>
                  <a:pt x="23516" y="295"/>
                  <a:pt x="23481" y="294"/>
                  <a:pt x="23447" y="294"/>
                </a:cubicBezTo>
                <a:cubicBezTo>
                  <a:pt x="23214" y="294"/>
                  <a:pt x="22979" y="345"/>
                  <a:pt x="22750" y="383"/>
                </a:cubicBezTo>
                <a:cubicBezTo>
                  <a:pt x="22445" y="434"/>
                  <a:pt x="22139" y="481"/>
                  <a:pt x="21832" y="525"/>
                </a:cubicBezTo>
                <a:cubicBezTo>
                  <a:pt x="20628" y="695"/>
                  <a:pt x="19418" y="810"/>
                  <a:pt x="18207" y="888"/>
                </a:cubicBezTo>
                <a:cubicBezTo>
                  <a:pt x="15785" y="1046"/>
                  <a:pt x="13357" y="1063"/>
                  <a:pt x="10931" y="1083"/>
                </a:cubicBezTo>
                <a:cubicBezTo>
                  <a:pt x="10571" y="1086"/>
                  <a:pt x="10211" y="1088"/>
                  <a:pt x="9850" y="1088"/>
                </a:cubicBezTo>
                <a:cubicBezTo>
                  <a:pt x="7886" y="1088"/>
                  <a:pt x="5913" y="1021"/>
                  <a:pt x="3986" y="601"/>
                </a:cubicBezTo>
                <a:cubicBezTo>
                  <a:pt x="3423" y="479"/>
                  <a:pt x="2865" y="326"/>
                  <a:pt x="2319" y="138"/>
                </a:cubicBezTo>
                <a:cubicBezTo>
                  <a:pt x="2135" y="75"/>
                  <a:pt x="1944" y="0"/>
                  <a:pt x="1749" y="0"/>
                </a:cubicBezTo>
                <a:close/>
              </a:path>
            </a:pathLst>
          </a:custGeom>
          <a:solidFill>
            <a:srgbClr val="FFE652">
              <a:alpha val="5028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7" name="Google Shape;437;p17"/>
          <p:cNvSpPr txBox="1">
            <a:spLocks noGrp="1"/>
          </p:cNvSpPr>
          <p:nvPr>
            <p:ph type="title"/>
          </p:nvPr>
        </p:nvSpPr>
        <p:spPr>
          <a:xfrm>
            <a:off x="3620900" y="1011936"/>
            <a:ext cx="4950000" cy="768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a:solidFill>
                  <a:schemeClr val="dk1"/>
                </a:solidFill>
              </a:defRPr>
            </a:lvl2pPr>
            <a:lvl3pPr lvl="2" rtl="0">
              <a:spcBef>
                <a:spcPts val="0"/>
              </a:spcBef>
              <a:spcAft>
                <a:spcPts val="0"/>
              </a:spcAft>
              <a:buClr>
                <a:schemeClr val="dk1"/>
              </a:buClr>
              <a:buSzPts val="2800"/>
              <a:buNone/>
              <a:defRPr>
                <a:solidFill>
                  <a:schemeClr val="dk1"/>
                </a:solidFill>
              </a:defRPr>
            </a:lvl3pPr>
            <a:lvl4pPr lvl="3" rtl="0">
              <a:spcBef>
                <a:spcPts val="0"/>
              </a:spcBef>
              <a:spcAft>
                <a:spcPts val="0"/>
              </a:spcAft>
              <a:buClr>
                <a:schemeClr val="dk1"/>
              </a:buClr>
              <a:buSzPts val="2800"/>
              <a:buNone/>
              <a:defRPr>
                <a:solidFill>
                  <a:schemeClr val="dk1"/>
                </a:solidFill>
              </a:defRPr>
            </a:lvl4pPr>
            <a:lvl5pPr lvl="4" rtl="0">
              <a:spcBef>
                <a:spcPts val="0"/>
              </a:spcBef>
              <a:spcAft>
                <a:spcPts val="0"/>
              </a:spcAft>
              <a:buClr>
                <a:schemeClr val="dk1"/>
              </a:buClr>
              <a:buSzPts val="2800"/>
              <a:buNone/>
              <a:defRPr>
                <a:solidFill>
                  <a:schemeClr val="dk1"/>
                </a:solidFill>
              </a:defRPr>
            </a:lvl5pPr>
            <a:lvl6pPr lvl="5" rtl="0">
              <a:spcBef>
                <a:spcPts val="0"/>
              </a:spcBef>
              <a:spcAft>
                <a:spcPts val="0"/>
              </a:spcAft>
              <a:buClr>
                <a:schemeClr val="dk1"/>
              </a:buClr>
              <a:buSzPts val="2800"/>
              <a:buNone/>
              <a:defRPr>
                <a:solidFill>
                  <a:schemeClr val="dk1"/>
                </a:solidFill>
              </a:defRPr>
            </a:lvl6pPr>
            <a:lvl7pPr lvl="6" rtl="0">
              <a:spcBef>
                <a:spcPts val="0"/>
              </a:spcBef>
              <a:spcAft>
                <a:spcPts val="0"/>
              </a:spcAft>
              <a:buClr>
                <a:schemeClr val="dk1"/>
              </a:buClr>
              <a:buSzPts val="2800"/>
              <a:buNone/>
              <a:defRPr>
                <a:solidFill>
                  <a:schemeClr val="dk1"/>
                </a:solidFill>
              </a:defRPr>
            </a:lvl7pPr>
            <a:lvl8pPr lvl="7" rtl="0">
              <a:spcBef>
                <a:spcPts val="0"/>
              </a:spcBef>
              <a:spcAft>
                <a:spcPts val="0"/>
              </a:spcAft>
              <a:buClr>
                <a:schemeClr val="dk1"/>
              </a:buClr>
              <a:buSzPts val="2800"/>
              <a:buNone/>
              <a:defRPr>
                <a:solidFill>
                  <a:schemeClr val="dk1"/>
                </a:solidFill>
              </a:defRPr>
            </a:lvl8pPr>
            <a:lvl9pPr lvl="8" rtl="0">
              <a:spcBef>
                <a:spcPts val="0"/>
              </a:spcBef>
              <a:spcAft>
                <a:spcPts val="0"/>
              </a:spcAft>
              <a:buClr>
                <a:schemeClr val="dk1"/>
              </a:buClr>
              <a:buSzPts val="2800"/>
              <a:buNone/>
              <a:defRPr>
                <a:solidFill>
                  <a:schemeClr val="dk1"/>
                </a:solidFill>
              </a:defRPr>
            </a:lvl9pPr>
          </a:lstStyle>
          <a:p>
            <a:endParaRPr/>
          </a:p>
        </p:txBody>
      </p:sp>
      <p:grpSp>
        <p:nvGrpSpPr>
          <p:cNvPr id="438" name="Google Shape;438;p17"/>
          <p:cNvGrpSpPr/>
          <p:nvPr/>
        </p:nvGrpSpPr>
        <p:grpSpPr>
          <a:xfrm rot="-9900006">
            <a:off x="9863897" y="6165003"/>
            <a:ext cx="605555" cy="548555"/>
            <a:chOff x="1640475" y="1197075"/>
            <a:chExt cx="55475" cy="50250"/>
          </a:xfrm>
        </p:grpSpPr>
        <p:sp>
          <p:nvSpPr>
            <p:cNvPr id="439" name="Google Shape;439;p17"/>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0" name="Google Shape;440;p17"/>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1" name="Google Shape;441;p17"/>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42" name="Google Shape;442;p17"/>
          <p:cNvGrpSpPr/>
          <p:nvPr/>
        </p:nvGrpSpPr>
        <p:grpSpPr>
          <a:xfrm rot="10034023">
            <a:off x="272474" y="4223711"/>
            <a:ext cx="372821" cy="337725"/>
            <a:chOff x="1640475" y="1197075"/>
            <a:chExt cx="55475" cy="50250"/>
          </a:xfrm>
        </p:grpSpPr>
        <p:sp>
          <p:nvSpPr>
            <p:cNvPr id="443" name="Google Shape;443;p17"/>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4" name="Google Shape;444;p17"/>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5" name="Google Shape;445;p17"/>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46" name="Google Shape;446;p17"/>
          <p:cNvSpPr/>
          <p:nvPr/>
        </p:nvSpPr>
        <p:spPr>
          <a:xfrm rot="9113192" flipH="1">
            <a:off x="6462101" y="277483"/>
            <a:ext cx="926732" cy="217100"/>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7" name="Google Shape;447;p17"/>
          <p:cNvSpPr/>
          <p:nvPr/>
        </p:nvSpPr>
        <p:spPr>
          <a:xfrm rot="-10799883" flipH="1">
            <a:off x="422113" y="6219931"/>
            <a:ext cx="726903" cy="170291"/>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48" name="Google Shape;448;p17"/>
          <p:cNvGrpSpPr/>
          <p:nvPr/>
        </p:nvGrpSpPr>
        <p:grpSpPr>
          <a:xfrm rot="6324483">
            <a:off x="1473932" y="382411"/>
            <a:ext cx="263693" cy="285080"/>
            <a:chOff x="1640475" y="1197075"/>
            <a:chExt cx="55475" cy="50250"/>
          </a:xfrm>
        </p:grpSpPr>
        <p:sp>
          <p:nvSpPr>
            <p:cNvPr id="449" name="Google Shape;449;p17"/>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0" name="Google Shape;450;p17"/>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1" name="Google Shape;451;p17"/>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52" name="Google Shape;452;p17"/>
          <p:cNvSpPr/>
          <p:nvPr/>
        </p:nvSpPr>
        <p:spPr>
          <a:xfrm rot="10800000">
            <a:off x="8902367" y="-44516"/>
            <a:ext cx="1556765" cy="1138933"/>
          </a:xfrm>
          <a:custGeom>
            <a:avLst/>
            <a:gdLst/>
            <a:ahLst/>
            <a:cxnLst/>
            <a:rect l="l" t="t" r="r" b="b"/>
            <a:pathLst>
              <a:path w="29542" h="21613" extrusionOk="0">
                <a:moveTo>
                  <a:pt x="3461" y="0"/>
                </a:moveTo>
                <a:cubicBezTo>
                  <a:pt x="3371" y="0"/>
                  <a:pt x="3279" y="3"/>
                  <a:pt x="3188" y="8"/>
                </a:cubicBezTo>
                <a:cubicBezTo>
                  <a:pt x="3155" y="9"/>
                  <a:pt x="3131" y="41"/>
                  <a:pt x="3133" y="77"/>
                </a:cubicBezTo>
                <a:cubicBezTo>
                  <a:pt x="3134" y="81"/>
                  <a:pt x="3134" y="86"/>
                  <a:pt x="3135" y="89"/>
                </a:cubicBezTo>
                <a:cubicBezTo>
                  <a:pt x="3142" y="119"/>
                  <a:pt x="3169" y="141"/>
                  <a:pt x="3198" y="141"/>
                </a:cubicBezTo>
                <a:cubicBezTo>
                  <a:pt x="3199" y="141"/>
                  <a:pt x="3199" y="141"/>
                  <a:pt x="3200" y="141"/>
                </a:cubicBezTo>
                <a:cubicBezTo>
                  <a:pt x="3284" y="137"/>
                  <a:pt x="3368" y="134"/>
                  <a:pt x="3452" y="134"/>
                </a:cubicBezTo>
                <a:cubicBezTo>
                  <a:pt x="3550" y="134"/>
                  <a:pt x="3648" y="137"/>
                  <a:pt x="3745" y="143"/>
                </a:cubicBezTo>
                <a:cubicBezTo>
                  <a:pt x="3846" y="149"/>
                  <a:pt x="3949" y="158"/>
                  <a:pt x="4050" y="171"/>
                </a:cubicBezTo>
                <a:cubicBezTo>
                  <a:pt x="4052" y="171"/>
                  <a:pt x="4054" y="171"/>
                  <a:pt x="4056" y="171"/>
                </a:cubicBezTo>
                <a:cubicBezTo>
                  <a:pt x="4087" y="171"/>
                  <a:pt x="4114" y="146"/>
                  <a:pt x="4116" y="111"/>
                </a:cubicBezTo>
                <a:cubicBezTo>
                  <a:pt x="4119" y="75"/>
                  <a:pt x="4092" y="42"/>
                  <a:pt x="4059" y="37"/>
                </a:cubicBezTo>
                <a:cubicBezTo>
                  <a:pt x="3955" y="25"/>
                  <a:pt x="3850" y="15"/>
                  <a:pt x="3747" y="9"/>
                </a:cubicBezTo>
                <a:cubicBezTo>
                  <a:pt x="3653" y="3"/>
                  <a:pt x="3557" y="0"/>
                  <a:pt x="3461" y="0"/>
                </a:cubicBezTo>
                <a:close/>
                <a:moveTo>
                  <a:pt x="2344" y="125"/>
                </a:moveTo>
                <a:cubicBezTo>
                  <a:pt x="2340" y="125"/>
                  <a:pt x="2336" y="125"/>
                  <a:pt x="2332" y="126"/>
                </a:cubicBezTo>
                <a:cubicBezTo>
                  <a:pt x="2294" y="135"/>
                  <a:pt x="2257" y="143"/>
                  <a:pt x="2219" y="152"/>
                </a:cubicBezTo>
                <a:cubicBezTo>
                  <a:pt x="1978" y="213"/>
                  <a:pt x="1739" y="291"/>
                  <a:pt x="1507" y="385"/>
                </a:cubicBezTo>
                <a:cubicBezTo>
                  <a:pt x="1478" y="396"/>
                  <a:pt x="1463" y="430"/>
                  <a:pt x="1472" y="463"/>
                </a:cubicBezTo>
                <a:cubicBezTo>
                  <a:pt x="1473" y="465"/>
                  <a:pt x="1473" y="468"/>
                  <a:pt x="1474" y="471"/>
                </a:cubicBezTo>
                <a:cubicBezTo>
                  <a:pt x="1484" y="498"/>
                  <a:pt x="1508" y="515"/>
                  <a:pt x="1533" y="515"/>
                </a:cubicBezTo>
                <a:cubicBezTo>
                  <a:pt x="1540" y="515"/>
                  <a:pt x="1547" y="513"/>
                  <a:pt x="1554" y="511"/>
                </a:cubicBezTo>
                <a:cubicBezTo>
                  <a:pt x="1781" y="418"/>
                  <a:pt x="2015" y="342"/>
                  <a:pt x="2251" y="283"/>
                </a:cubicBezTo>
                <a:cubicBezTo>
                  <a:pt x="2289" y="274"/>
                  <a:pt x="2325" y="265"/>
                  <a:pt x="2361" y="256"/>
                </a:cubicBezTo>
                <a:cubicBezTo>
                  <a:pt x="2395" y="249"/>
                  <a:pt x="2415" y="214"/>
                  <a:pt x="2406" y="177"/>
                </a:cubicBezTo>
                <a:cubicBezTo>
                  <a:pt x="2406" y="177"/>
                  <a:pt x="2406" y="176"/>
                  <a:pt x="2406" y="176"/>
                </a:cubicBezTo>
                <a:cubicBezTo>
                  <a:pt x="2399" y="146"/>
                  <a:pt x="2373" y="125"/>
                  <a:pt x="2344" y="125"/>
                </a:cubicBezTo>
                <a:close/>
                <a:moveTo>
                  <a:pt x="4902" y="215"/>
                </a:moveTo>
                <a:cubicBezTo>
                  <a:pt x="4875" y="215"/>
                  <a:pt x="4851" y="234"/>
                  <a:pt x="4845" y="264"/>
                </a:cubicBezTo>
                <a:cubicBezTo>
                  <a:pt x="4843" y="275"/>
                  <a:pt x="4843" y="285"/>
                  <a:pt x="4846" y="296"/>
                </a:cubicBezTo>
                <a:cubicBezTo>
                  <a:pt x="4852" y="319"/>
                  <a:pt x="4869" y="339"/>
                  <a:pt x="4891" y="345"/>
                </a:cubicBezTo>
                <a:cubicBezTo>
                  <a:pt x="5167" y="426"/>
                  <a:pt x="5440" y="531"/>
                  <a:pt x="5705" y="657"/>
                </a:cubicBezTo>
                <a:cubicBezTo>
                  <a:pt x="5713" y="661"/>
                  <a:pt x="5722" y="663"/>
                  <a:pt x="5730" y="663"/>
                </a:cubicBezTo>
                <a:cubicBezTo>
                  <a:pt x="5753" y="663"/>
                  <a:pt x="5776" y="648"/>
                  <a:pt x="5784" y="623"/>
                </a:cubicBezTo>
                <a:cubicBezTo>
                  <a:pt x="5797" y="590"/>
                  <a:pt x="5782" y="550"/>
                  <a:pt x="5750" y="535"/>
                </a:cubicBezTo>
                <a:cubicBezTo>
                  <a:pt x="5480" y="407"/>
                  <a:pt x="5200" y="299"/>
                  <a:pt x="4919" y="217"/>
                </a:cubicBezTo>
                <a:cubicBezTo>
                  <a:pt x="4913" y="215"/>
                  <a:pt x="4908" y="215"/>
                  <a:pt x="4902" y="215"/>
                </a:cubicBezTo>
                <a:close/>
                <a:moveTo>
                  <a:pt x="761" y="768"/>
                </a:moveTo>
                <a:cubicBezTo>
                  <a:pt x="751" y="768"/>
                  <a:pt x="741" y="771"/>
                  <a:pt x="732" y="777"/>
                </a:cubicBezTo>
                <a:cubicBezTo>
                  <a:pt x="484" y="929"/>
                  <a:pt x="247" y="1103"/>
                  <a:pt x="26" y="1294"/>
                </a:cubicBezTo>
                <a:cubicBezTo>
                  <a:pt x="7" y="1310"/>
                  <a:pt x="1" y="1336"/>
                  <a:pt x="7" y="1361"/>
                </a:cubicBezTo>
                <a:cubicBezTo>
                  <a:pt x="9" y="1371"/>
                  <a:pt x="13" y="1379"/>
                  <a:pt x="19" y="1388"/>
                </a:cubicBezTo>
                <a:cubicBezTo>
                  <a:pt x="32" y="1405"/>
                  <a:pt x="50" y="1413"/>
                  <a:pt x="69" y="1413"/>
                </a:cubicBezTo>
                <a:cubicBezTo>
                  <a:pt x="82" y="1413"/>
                  <a:pt x="95" y="1409"/>
                  <a:pt x="105" y="1400"/>
                </a:cubicBezTo>
                <a:cubicBezTo>
                  <a:pt x="321" y="1214"/>
                  <a:pt x="554" y="1043"/>
                  <a:pt x="796" y="894"/>
                </a:cubicBezTo>
                <a:cubicBezTo>
                  <a:pt x="825" y="876"/>
                  <a:pt x="835" y="835"/>
                  <a:pt x="818" y="803"/>
                </a:cubicBezTo>
                <a:cubicBezTo>
                  <a:pt x="805" y="781"/>
                  <a:pt x="783" y="768"/>
                  <a:pt x="761" y="768"/>
                </a:cubicBezTo>
                <a:close/>
                <a:moveTo>
                  <a:pt x="6500" y="971"/>
                </a:moveTo>
                <a:cubicBezTo>
                  <a:pt x="6480" y="971"/>
                  <a:pt x="6461" y="982"/>
                  <a:pt x="6450" y="1002"/>
                </a:cubicBezTo>
                <a:cubicBezTo>
                  <a:pt x="6441" y="1018"/>
                  <a:pt x="6440" y="1036"/>
                  <a:pt x="6443" y="1053"/>
                </a:cubicBezTo>
                <a:cubicBezTo>
                  <a:pt x="6448" y="1069"/>
                  <a:pt x="6458" y="1084"/>
                  <a:pt x="6472" y="1095"/>
                </a:cubicBezTo>
                <a:cubicBezTo>
                  <a:pt x="6719" y="1261"/>
                  <a:pt x="6956" y="1447"/>
                  <a:pt x="7177" y="1647"/>
                </a:cubicBezTo>
                <a:cubicBezTo>
                  <a:pt x="7189" y="1659"/>
                  <a:pt x="7204" y="1664"/>
                  <a:pt x="7218" y="1664"/>
                </a:cubicBezTo>
                <a:cubicBezTo>
                  <a:pt x="7235" y="1664"/>
                  <a:pt x="7252" y="1656"/>
                  <a:pt x="7264" y="1641"/>
                </a:cubicBezTo>
                <a:cubicBezTo>
                  <a:pt x="7284" y="1613"/>
                  <a:pt x="7280" y="1570"/>
                  <a:pt x="7253" y="1547"/>
                </a:cubicBezTo>
                <a:cubicBezTo>
                  <a:pt x="7028" y="1342"/>
                  <a:pt x="6786" y="1152"/>
                  <a:pt x="6534" y="982"/>
                </a:cubicBezTo>
                <a:cubicBezTo>
                  <a:pt x="6523" y="975"/>
                  <a:pt x="6512" y="971"/>
                  <a:pt x="6500" y="971"/>
                </a:cubicBezTo>
                <a:close/>
                <a:moveTo>
                  <a:pt x="7843" y="2196"/>
                </a:moveTo>
                <a:cubicBezTo>
                  <a:pt x="7829" y="2196"/>
                  <a:pt x="7815" y="2202"/>
                  <a:pt x="7804" y="2212"/>
                </a:cubicBezTo>
                <a:cubicBezTo>
                  <a:pt x="7787" y="2230"/>
                  <a:pt x="7781" y="2254"/>
                  <a:pt x="7786" y="2279"/>
                </a:cubicBezTo>
                <a:cubicBezTo>
                  <a:pt x="7789" y="2288"/>
                  <a:pt x="7794" y="2298"/>
                  <a:pt x="7801" y="2306"/>
                </a:cubicBezTo>
                <a:cubicBezTo>
                  <a:pt x="7847" y="2363"/>
                  <a:pt x="7893" y="2421"/>
                  <a:pt x="7937" y="2480"/>
                </a:cubicBezTo>
                <a:cubicBezTo>
                  <a:pt x="8075" y="2661"/>
                  <a:pt x="8207" y="2856"/>
                  <a:pt x="8330" y="3057"/>
                </a:cubicBezTo>
                <a:cubicBezTo>
                  <a:pt x="8342" y="3078"/>
                  <a:pt x="8363" y="3089"/>
                  <a:pt x="8384" y="3089"/>
                </a:cubicBezTo>
                <a:cubicBezTo>
                  <a:pt x="8395" y="3089"/>
                  <a:pt x="8406" y="3086"/>
                  <a:pt x="8415" y="3079"/>
                </a:cubicBezTo>
                <a:cubicBezTo>
                  <a:pt x="8443" y="3060"/>
                  <a:pt x="8451" y="3018"/>
                  <a:pt x="8431" y="2987"/>
                </a:cubicBezTo>
                <a:cubicBezTo>
                  <a:pt x="8306" y="2781"/>
                  <a:pt x="8171" y="2582"/>
                  <a:pt x="8031" y="2397"/>
                </a:cubicBezTo>
                <a:cubicBezTo>
                  <a:pt x="7985" y="2337"/>
                  <a:pt x="7939" y="2278"/>
                  <a:pt x="7891" y="2220"/>
                </a:cubicBezTo>
                <a:cubicBezTo>
                  <a:pt x="7878" y="2205"/>
                  <a:pt x="7861" y="2196"/>
                  <a:pt x="7843" y="2196"/>
                </a:cubicBezTo>
                <a:close/>
                <a:moveTo>
                  <a:pt x="8818" y="3781"/>
                </a:moveTo>
                <a:cubicBezTo>
                  <a:pt x="8809" y="3781"/>
                  <a:pt x="8800" y="3783"/>
                  <a:pt x="8791" y="3787"/>
                </a:cubicBezTo>
                <a:cubicBezTo>
                  <a:pt x="8766" y="3800"/>
                  <a:pt x="8753" y="3832"/>
                  <a:pt x="8760" y="3862"/>
                </a:cubicBezTo>
                <a:cubicBezTo>
                  <a:pt x="8762" y="3866"/>
                  <a:pt x="8764" y="3872"/>
                  <a:pt x="8766" y="3876"/>
                </a:cubicBezTo>
                <a:cubicBezTo>
                  <a:pt x="8890" y="4144"/>
                  <a:pt x="9008" y="4435"/>
                  <a:pt x="9117" y="4739"/>
                </a:cubicBezTo>
                <a:cubicBezTo>
                  <a:pt x="9127" y="4767"/>
                  <a:pt x="9152" y="4784"/>
                  <a:pt x="9177" y="4784"/>
                </a:cubicBezTo>
                <a:cubicBezTo>
                  <a:pt x="9184" y="4784"/>
                  <a:pt x="9191" y="4783"/>
                  <a:pt x="9197" y="4781"/>
                </a:cubicBezTo>
                <a:cubicBezTo>
                  <a:pt x="9228" y="4768"/>
                  <a:pt x="9242" y="4728"/>
                  <a:pt x="9232" y="4695"/>
                </a:cubicBezTo>
                <a:cubicBezTo>
                  <a:pt x="9122" y="4388"/>
                  <a:pt x="9001" y="4093"/>
                  <a:pt x="8875" y="3819"/>
                </a:cubicBezTo>
                <a:cubicBezTo>
                  <a:pt x="8863" y="3795"/>
                  <a:pt x="8841" y="3781"/>
                  <a:pt x="8818" y="3781"/>
                </a:cubicBezTo>
                <a:close/>
                <a:moveTo>
                  <a:pt x="9458" y="5546"/>
                </a:moveTo>
                <a:cubicBezTo>
                  <a:pt x="9452" y="5546"/>
                  <a:pt x="9447" y="5547"/>
                  <a:pt x="9442" y="5549"/>
                </a:cubicBezTo>
                <a:cubicBezTo>
                  <a:pt x="9410" y="5558"/>
                  <a:pt x="9393" y="5594"/>
                  <a:pt x="9401" y="5628"/>
                </a:cubicBezTo>
                <a:cubicBezTo>
                  <a:pt x="9401" y="5629"/>
                  <a:pt x="9401" y="5630"/>
                  <a:pt x="9401" y="5631"/>
                </a:cubicBezTo>
                <a:cubicBezTo>
                  <a:pt x="9483" y="5913"/>
                  <a:pt x="9563" y="6226"/>
                  <a:pt x="9635" y="6539"/>
                </a:cubicBezTo>
                <a:cubicBezTo>
                  <a:pt x="9635" y="6539"/>
                  <a:pt x="9636" y="6540"/>
                  <a:pt x="9636" y="6540"/>
                </a:cubicBezTo>
                <a:cubicBezTo>
                  <a:pt x="9644" y="6570"/>
                  <a:pt x="9669" y="6592"/>
                  <a:pt x="9697" y="6592"/>
                </a:cubicBezTo>
                <a:cubicBezTo>
                  <a:pt x="9701" y="6592"/>
                  <a:pt x="9706" y="6592"/>
                  <a:pt x="9710" y="6590"/>
                </a:cubicBezTo>
                <a:cubicBezTo>
                  <a:pt x="9743" y="6583"/>
                  <a:pt x="9764" y="6548"/>
                  <a:pt x="9755" y="6511"/>
                </a:cubicBezTo>
                <a:cubicBezTo>
                  <a:pt x="9681" y="6196"/>
                  <a:pt x="9600" y="5881"/>
                  <a:pt x="9519" y="5597"/>
                </a:cubicBezTo>
                <a:cubicBezTo>
                  <a:pt x="9511" y="5566"/>
                  <a:pt x="9485" y="5546"/>
                  <a:pt x="9458" y="5546"/>
                </a:cubicBezTo>
                <a:close/>
                <a:moveTo>
                  <a:pt x="9894" y="7378"/>
                </a:moveTo>
                <a:cubicBezTo>
                  <a:pt x="9890" y="7378"/>
                  <a:pt x="9886" y="7378"/>
                  <a:pt x="9882" y="7379"/>
                </a:cubicBezTo>
                <a:cubicBezTo>
                  <a:pt x="9849" y="7386"/>
                  <a:pt x="9829" y="7420"/>
                  <a:pt x="9836" y="7457"/>
                </a:cubicBezTo>
                <a:cubicBezTo>
                  <a:pt x="9886" y="7706"/>
                  <a:pt x="9936" y="7953"/>
                  <a:pt x="9985" y="8200"/>
                </a:cubicBezTo>
                <a:lnTo>
                  <a:pt x="10019" y="8380"/>
                </a:lnTo>
                <a:cubicBezTo>
                  <a:pt x="10020" y="8381"/>
                  <a:pt x="10020" y="8382"/>
                  <a:pt x="10020" y="8383"/>
                </a:cubicBezTo>
                <a:cubicBezTo>
                  <a:pt x="10028" y="8413"/>
                  <a:pt x="10054" y="8435"/>
                  <a:pt x="10082" y="8435"/>
                </a:cubicBezTo>
                <a:cubicBezTo>
                  <a:pt x="10085" y="8435"/>
                  <a:pt x="10089" y="8435"/>
                  <a:pt x="10093" y="8434"/>
                </a:cubicBezTo>
                <a:cubicBezTo>
                  <a:pt x="10126" y="8429"/>
                  <a:pt x="10147" y="8394"/>
                  <a:pt x="10140" y="8357"/>
                </a:cubicBezTo>
                <a:lnTo>
                  <a:pt x="10104" y="8178"/>
                </a:lnTo>
                <a:cubicBezTo>
                  <a:pt x="10056" y="7931"/>
                  <a:pt x="10007" y="7682"/>
                  <a:pt x="9956" y="7433"/>
                </a:cubicBezTo>
                <a:cubicBezTo>
                  <a:pt x="9946" y="7398"/>
                  <a:pt x="9922" y="7378"/>
                  <a:pt x="9894" y="7378"/>
                </a:cubicBezTo>
                <a:close/>
                <a:moveTo>
                  <a:pt x="10265" y="9224"/>
                </a:moveTo>
                <a:cubicBezTo>
                  <a:pt x="10261" y="9224"/>
                  <a:pt x="10257" y="9224"/>
                  <a:pt x="10253" y="9225"/>
                </a:cubicBezTo>
                <a:cubicBezTo>
                  <a:pt x="10220" y="9232"/>
                  <a:pt x="10199" y="9266"/>
                  <a:pt x="10207" y="9303"/>
                </a:cubicBezTo>
                <a:cubicBezTo>
                  <a:pt x="10280" y="9642"/>
                  <a:pt x="10348" y="9944"/>
                  <a:pt x="10417" y="10224"/>
                </a:cubicBezTo>
                <a:cubicBezTo>
                  <a:pt x="10425" y="10255"/>
                  <a:pt x="10451" y="10276"/>
                  <a:pt x="10479" y="10276"/>
                </a:cubicBezTo>
                <a:cubicBezTo>
                  <a:pt x="10484" y="10276"/>
                  <a:pt x="10488" y="10275"/>
                  <a:pt x="10493" y="10274"/>
                </a:cubicBezTo>
                <a:cubicBezTo>
                  <a:pt x="10525" y="10266"/>
                  <a:pt x="10544" y="10230"/>
                  <a:pt x="10536" y="10194"/>
                </a:cubicBezTo>
                <a:cubicBezTo>
                  <a:pt x="10466" y="9916"/>
                  <a:pt x="10398" y="9617"/>
                  <a:pt x="10327" y="9278"/>
                </a:cubicBezTo>
                <a:cubicBezTo>
                  <a:pt x="10316" y="9243"/>
                  <a:pt x="10293" y="9224"/>
                  <a:pt x="10265" y="9224"/>
                </a:cubicBezTo>
                <a:close/>
                <a:moveTo>
                  <a:pt x="22673" y="11500"/>
                </a:moveTo>
                <a:cubicBezTo>
                  <a:pt x="22667" y="11500"/>
                  <a:pt x="22660" y="11500"/>
                  <a:pt x="22653" y="11500"/>
                </a:cubicBezTo>
                <a:cubicBezTo>
                  <a:pt x="22620" y="11500"/>
                  <a:pt x="22594" y="11530"/>
                  <a:pt x="22596" y="11567"/>
                </a:cubicBezTo>
                <a:cubicBezTo>
                  <a:pt x="22596" y="11573"/>
                  <a:pt x="22596" y="11577"/>
                  <a:pt x="22597" y="11582"/>
                </a:cubicBezTo>
                <a:cubicBezTo>
                  <a:pt x="22604" y="11612"/>
                  <a:pt x="22629" y="11634"/>
                  <a:pt x="22657" y="11634"/>
                </a:cubicBezTo>
                <a:cubicBezTo>
                  <a:pt x="22657" y="11634"/>
                  <a:pt x="22658" y="11634"/>
                  <a:pt x="22659" y="11634"/>
                </a:cubicBezTo>
                <a:cubicBezTo>
                  <a:pt x="22943" y="11634"/>
                  <a:pt x="23229" y="11655"/>
                  <a:pt x="23510" y="11698"/>
                </a:cubicBezTo>
                <a:cubicBezTo>
                  <a:pt x="23513" y="11698"/>
                  <a:pt x="23516" y="11699"/>
                  <a:pt x="23519" y="11699"/>
                </a:cubicBezTo>
                <a:cubicBezTo>
                  <a:pt x="23550" y="11699"/>
                  <a:pt x="23575" y="11674"/>
                  <a:pt x="23578" y="11641"/>
                </a:cubicBezTo>
                <a:cubicBezTo>
                  <a:pt x="23581" y="11605"/>
                  <a:pt x="23556" y="11571"/>
                  <a:pt x="23523" y="11565"/>
                </a:cubicBezTo>
                <a:cubicBezTo>
                  <a:pt x="23242" y="11523"/>
                  <a:pt x="22956" y="11500"/>
                  <a:pt x="22673" y="11500"/>
                </a:cubicBezTo>
                <a:close/>
                <a:moveTo>
                  <a:pt x="21800" y="11570"/>
                </a:moveTo>
                <a:cubicBezTo>
                  <a:pt x="21797" y="11570"/>
                  <a:pt x="21794" y="11570"/>
                  <a:pt x="21791" y="11571"/>
                </a:cubicBezTo>
                <a:cubicBezTo>
                  <a:pt x="21646" y="11594"/>
                  <a:pt x="21502" y="11624"/>
                  <a:pt x="21361" y="11659"/>
                </a:cubicBezTo>
                <a:cubicBezTo>
                  <a:pt x="21222" y="11694"/>
                  <a:pt x="21085" y="11734"/>
                  <a:pt x="20952" y="11779"/>
                </a:cubicBezTo>
                <a:cubicBezTo>
                  <a:pt x="20922" y="11790"/>
                  <a:pt x="20905" y="11824"/>
                  <a:pt x="20913" y="11857"/>
                </a:cubicBezTo>
                <a:cubicBezTo>
                  <a:pt x="20914" y="11859"/>
                  <a:pt x="20914" y="11861"/>
                  <a:pt x="20915" y="11862"/>
                </a:cubicBezTo>
                <a:cubicBezTo>
                  <a:pt x="20924" y="11891"/>
                  <a:pt x="20949" y="11909"/>
                  <a:pt x="20975" y="11909"/>
                </a:cubicBezTo>
                <a:cubicBezTo>
                  <a:pt x="20981" y="11909"/>
                  <a:pt x="20987" y="11908"/>
                  <a:pt x="20993" y="11906"/>
                </a:cubicBezTo>
                <a:cubicBezTo>
                  <a:pt x="21124" y="11862"/>
                  <a:pt x="21257" y="11823"/>
                  <a:pt x="21393" y="11790"/>
                </a:cubicBezTo>
                <a:cubicBezTo>
                  <a:pt x="21531" y="11755"/>
                  <a:pt x="21673" y="11727"/>
                  <a:pt x="21815" y="11703"/>
                </a:cubicBezTo>
                <a:cubicBezTo>
                  <a:pt x="21848" y="11698"/>
                  <a:pt x="21869" y="11664"/>
                  <a:pt x="21863" y="11627"/>
                </a:cubicBezTo>
                <a:cubicBezTo>
                  <a:pt x="21857" y="11594"/>
                  <a:pt x="21830" y="11570"/>
                  <a:pt x="21800" y="11570"/>
                </a:cubicBezTo>
                <a:close/>
                <a:moveTo>
                  <a:pt x="10723" y="11050"/>
                </a:moveTo>
                <a:cubicBezTo>
                  <a:pt x="10717" y="11050"/>
                  <a:pt x="10712" y="11051"/>
                  <a:pt x="10706" y="11053"/>
                </a:cubicBezTo>
                <a:cubicBezTo>
                  <a:pt x="10675" y="11062"/>
                  <a:pt x="10658" y="11097"/>
                  <a:pt x="10666" y="11132"/>
                </a:cubicBezTo>
                <a:cubicBezTo>
                  <a:pt x="10667" y="11133"/>
                  <a:pt x="10667" y="11134"/>
                  <a:pt x="10667" y="11136"/>
                </a:cubicBezTo>
                <a:cubicBezTo>
                  <a:pt x="10766" y="11455"/>
                  <a:pt x="10866" y="11748"/>
                  <a:pt x="10975" y="12030"/>
                </a:cubicBezTo>
                <a:cubicBezTo>
                  <a:pt x="10986" y="12057"/>
                  <a:pt x="11010" y="12073"/>
                  <a:pt x="11035" y="12073"/>
                </a:cubicBezTo>
                <a:cubicBezTo>
                  <a:pt x="11042" y="12073"/>
                  <a:pt x="11049" y="12071"/>
                  <a:pt x="11056" y="12069"/>
                </a:cubicBezTo>
                <a:cubicBezTo>
                  <a:pt x="11087" y="12056"/>
                  <a:pt x="11101" y="12017"/>
                  <a:pt x="11088" y="11982"/>
                </a:cubicBezTo>
                <a:cubicBezTo>
                  <a:pt x="10980" y="11704"/>
                  <a:pt x="10881" y="11416"/>
                  <a:pt x="10784" y="11098"/>
                </a:cubicBezTo>
                <a:cubicBezTo>
                  <a:pt x="10775" y="11069"/>
                  <a:pt x="10750" y="11050"/>
                  <a:pt x="10723" y="11050"/>
                </a:cubicBezTo>
                <a:close/>
                <a:moveTo>
                  <a:pt x="24363" y="11764"/>
                </a:moveTo>
                <a:cubicBezTo>
                  <a:pt x="24336" y="11764"/>
                  <a:pt x="24311" y="11783"/>
                  <a:pt x="24305" y="11812"/>
                </a:cubicBezTo>
                <a:cubicBezTo>
                  <a:pt x="24302" y="11823"/>
                  <a:pt x="24303" y="11835"/>
                  <a:pt x="24305" y="11845"/>
                </a:cubicBezTo>
                <a:cubicBezTo>
                  <a:pt x="24311" y="11869"/>
                  <a:pt x="24327" y="11888"/>
                  <a:pt x="24350" y="11894"/>
                </a:cubicBezTo>
                <a:cubicBezTo>
                  <a:pt x="24611" y="11978"/>
                  <a:pt x="24867" y="12080"/>
                  <a:pt x="25111" y="12200"/>
                </a:cubicBezTo>
                <a:lnTo>
                  <a:pt x="25158" y="12224"/>
                </a:lnTo>
                <a:cubicBezTo>
                  <a:pt x="25166" y="12229"/>
                  <a:pt x="25175" y="12230"/>
                  <a:pt x="25184" y="12230"/>
                </a:cubicBezTo>
                <a:cubicBezTo>
                  <a:pt x="25207" y="12230"/>
                  <a:pt x="25229" y="12217"/>
                  <a:pt x="25239" y="12192"/>
                </a:cubicBezTo>
                <a:cubicBezTo>
                  <a:pt x="25252" y="12159"/>
                  <a:pt x="25237" y="12119"/>
                  <a:pt x="25205" y="12103"/>
                </a:cubicBezTo>
                <a:lnTo>
                  <a:pt x="25158" y="12079"/>
                </a:lnTo>
                <a:cubicBezTo>
                  <a:pt x="24908" y="11956"/>
                  <a:pt x="24646" y="11852"/>
                  <a:pt x="24380" y="11766"/>
                </a:cubicBezTo>
                <a:cubicBezTo>
                  <a:pt x="24374" y="11765"/>
                  <a:pt x="24369" y="11764"/>
                  <a:pt x="24363" y="11764"/>
                </a:cubicBezTo>
                <a:close/>
                <a:moveTo>
                  <a:pt x="20185" y="12120"/>
                </a:moveTo>
                <a:cubicBezTo>
                  <a:pt x="20176" y="12120"/>
                  <a:pt x="20167" y="12122"/>
                  <a:pt x="20158" y="12127"/>
                </a:cubicBezTo>
                <a:cubicBezTo>
                  <a:pt x="19902" y="12267"/>
                  <a:pt x="19658" y="12432"/>
                  <a:pt x="19434" y="12615"/>
                </a:cubicBezTo>
                <a:cubicBezTo>
                  <a:pt x="19413" y="12631"/>
                  <a:pt x="19406" y="12659"/>
                  <a:pt x="19412" y="12684"/>
                </a:cubicBezTo>
                <a:cubicBezTo>
                  <a:pt x="19414" y="12692"/>
                  <a:pt x="19419" y="12701"/>
                  <a:pt x="19424" y="12708"/>
                </a:cubicBezTo>
                <a:cubicBezTo>
                  <a:pt x="19436" y="12727"/>
                  <a:pt x="19456" y="12736"/>
                  <a:pt x="19475" y="12736"/>
                </a:cubicBezTo>
                <a:cubicBezTo>
                  <a:pt x="19488" y="12736"/>
                  <a:pt x="19500" y="12732"/>
                  <a:pt x="19511" y="12723"/>
                </a:cubicBezTo>
                <a:cubicBezTo>
                  <a:pt x="19729" y="12545"/>
                  <a:pt x="19967" y="12385"/>
                  <a:pt x="20218" y="12247"/>
                </a:cubicBezTo>
                <a:cubicBezTo>
                  <a:pt x="20247" y="12231"/>
                  <a:pt x="20257" y="12190"/>
                  <a:pt x="20241" y="12157"/>
                </a:cubicBezTo>
                <a:cubicBezTo>
                  <a:pt x="20230" y="12134"/>
                  <a:pt x="20208" y="12120"/>
                  <a:pt x="20185" y="12120"/>
                </a:cubicBezTo>
                <a:close/>
                <a:moveTo>
                  <a:pt x="25947" y="12554"/>
                </a:moveTo>
                <a:cubicBezTo>
                  <a:pt x="25927" y="12554"/>
                  <a:pt x="25908" y="12565"/>
                  <a:pt x="25897" y="12584"/>
                </a:cubicBezTo>
                <a:cubicBezTo>
                  <a:pt x="25888" y="12599"/>
                  <a:pt x="25886" y="12619"/>
                  <a:pt x="25890" y="12636"/>
                </a:cubicBezTo>
                <a:cubicBezTo>
                  <a:pt x="25895" y="12652"/>
                  <a:pt x="25904" y="12667"/>
                  <a:pt x="25919" y="12676"/>
                </a:cubicBezTo>
                <a:cubicBezTo>
                  <a:pt x="26161" y="12844"/>
                  <a:pt x="26397" y="13032"/>
                  <a:pt x="26621" y="13235"/>
                </a:cubicBezTo>
                <a:cubicBezTo>
                  <a:pt x="26633" y="13246"/>
                  <a:pt x="26648" y="13252"/>
                  <a:pt x="26662" y="13252"/>
                </a:cubicBezTo>
                <a:cubicBezTo>
                  <a:pt x="26680" y="13252"/>
                  <a:pt x="26697" y="13244"/>
                  <a:pt x="26708" y="13229"/>
                </a:cubicBezTo>
                <a:cubicBezTo>
                  <a:pt x="26729" y="13200"/>
                  <a:pt x="26724" y="13158"/>
                  <a:pt x="26697" y="13134"/>
                </a:cubicBezTo>
                <a:cubicBezTo>
                  <a:pt x="26468" y="12927"/>
                  <a:pt x="26228" y="12735"/>
                  <a:pt x="25981" y="12565"/>
                </a:cubicBezTo>
                <a:cubicBezTo>
                  <a:pt x="25971" y="12558"/>
                  <a:pt x="25959" y="12554"/>
                  <a:pt x="25947" y="12554"/>
                </a:cubicBezTo>
                <a:close/>
                <a:moveTo>
                  <a:pt x="11409" y="12797"/>
                </a:moveTo>
                <a:cubicBezTo>
                  <a:pt x="11400" y="12797"/>
                  <a:pt x="11391" y="12799"/>
                  <a:pt x="11382" y="12803"/>
                </a:cubicBezTo>
                <a:cubicBezTo>
                  <a:pt x="11357" y="12817"/>
                  <a:pt x="11346" y="12848"/>
                  <a:pt x="11353" y="12878"/>
                </a:cubicBezTo>
                <a:cubicBezTo>
                  <a:pt x="11354" y="12884"/>
                  <a:pt x="11356" y="12888"/>
                  <a:pt x="11360" y="12893"/>
                </a:cubicBezTo>
                <a:cubicBezTo>
                  <a:pt x="11505" y="13182"/>
                  <a:pt x="11664" y="13455"/>
                  <a:pt x="11833" y="13707"/>
                </a:cubicBezTo>
                <a:cubicBezTo>
                  <a:pt x="11845" y="13726"/>
                  <a:pt x="11865" y="13737"/>
                  <a:pt x="11885" y="13737"/>
                </a:cubicBezTo>
                <a:cubicBezTo>
                  <a:pt x="11897" y="13737"/>
                  <a:pt x="11909" y="13733"/>
                  <a:pt x="11919" y="13724"/>
                </a:cubicBezTo>
                <a:cubicBezTo>
                  <a:pt x="11946" y="13704"/>
                  <a:pt x="11951" y="13662"/>
                  <a:pt x="11931" y="13631"/>
                </a:cubicBezTo>
                <a:cubicBezTo>
                  <a:pt x="11766" y="13385"/>
                  <a:pt x="11610" y="13115"/>
                  <a:pt x="11466" y="12833"/>
                </a:cubicBezTo>
                <a:cubicBezTo>
                  <a:pt x="11454" y="12810"/>
                  <a:pt x="11432" y="12797"/>
                  <a:pt x="11409" y="12797"/>
                </a:cubicBezTo>
                <a:close/>
                <a:moveTo>
                  <a:pt x="18848" y="13219"/>
                </a:moveTo>
                <a:cubicBezTo>
                  <a:pt x="18832" y="13219"/>
                  <a:pt x="18816" y="13226"/>
                  <a:pt x="18804" y="13239"/>
                </a:cubicBezTo>
                <a:cubicBezTo>
                  <a:pt x="18619" y="13460"/>
                  <a:pt x="18452" y="13692"/>
                  <a:pt x="18268" y="13951"/>
                </a:cubicBezTo>
                <a:cubicBezTo>
                  <a:pt x="18256" y="13968"/>
                  <a:pt x="18253" y="13989"/>
                  <a:pt x="18259" y="14009"/>
                </a:cubicBezTo>
                <a:cubicBezTo>
                  <a:pt x="18262" y="14022"/>
                  <a:pt x="18269" y="14035"/>
                  <a:pt x="18281" y="14045"/>
                </a:cubicBezTo>
                <a:cubicBezTo>
                  <a:pt x="18293" y="14055"/>
                  <a:pt x="18307" y="14060"/>
                  <a:pt x="18320" y="14060"/>
                </a:cubicBezTo>
                <a:cubicBezTo>
                  <a:pt x="18338" y="14060"/>
                  <a:pt x="18355" y="14052"/>
                  <a:pt x="18366" y="14036"/>
                </a:cubicBezTo>
                <a:cubicBezTo>
                  <a:pt x="18549" y="13779"/>
                  <a:pt x="18715" y="13549"/>
                  <a:pt x="18897" y="13331"/>
                </a:cubicBezTo>
                <a:cubicBezTo>
                  <a:pt x="18920" y="13305"/>
                  <a:pt x="18917" y="13263"/>
                  <a:pt x="18891" y="13237"/>
                </a:cubicBezTo>
                <a:cubicBezTo>
                  <a:pt x="18879" y="13225"/>
                  <a:pt x="18863" y="13219"/>
                  <a:pt x="18848" y="13219"/>
                </a:cubicBezTo>
                <a:close/>
                <a:moveTo>
                  <a:pt x="27299" y="13772"/>
                </a:moveTo>
                <a:cubicBezTo>
                  <a:pt x="27284" y="13772"/>
                  <a:pt x="27269" y="13777"/>
                  <a:pt x="27258" y="13790"/>
                </a:cubicBezTo>
                <a:cubicBezTo>
                  <a:pt x="27242" y="13806"/>
                  <a:pt x="27236" y="13830"/>
                  <a:pt x="27242" y="13854"/>
                </a:cubicBezTo>
                <a:cubicBezTo>
                  <a:pt x="27245" y="13864"/>
                  <a:pt x="27249" y="13875"/>
                  <a:pt x="27258" y="13884"/>
                </a:cubicBezTo>
                <a:cubicBezTo>
                  <a:pt x="27455" y="14111"/>
                  <a:pt x="27646" y="14355"/>
                  <a:pt x="27821" y="14608"/>
                </a:cubicBezTo>
                <a:cubicBezTo>
                  <a:pt x="27834" y="14626"/>
                  <a:pt x="27853" y="14635"/>
                  <a:pt x="27872" y="14635"/>
                </a:cubicBezTo>
                <a:cubicBezTo>
                  <a:pt x="27884" y="14635"/>
                  <a:pt x="27897" y="14631"/>
                  <a:pt x="27907" y="14623"/>
                </a:cubicBezTo>
                <a:cubicBezTo>
                  <a:pt x="27934" y="14601"/>
                  <a:pt x="27938" y="14560"/>
                  <a:pt x="27918" y="14530"/>
                </a:cubicBezTo>
                <a:cubicBezTo>
                  <a:pt x="27740" y="14272"/>
                  <a:pt x="27546" y="14025"/>
                  <a:pt x="27345" y="13794"/>
                </a:cubicBezTo>
                <a:cubicBezTo>
                  <a:pt x="27332" y="13779"/>
                  <a:pt x="27315" y="13772"/>
                  <a:pt x="27299" y="13772"/>
                </a:cubicBezTo>
                <a:close/>
                <a:moveTo>
                  <a:pt x="12451" y="14328"/>
                </a:moveTo>
                <a:cubicBezTo>
                  <a:pt x="12436" y="14328"/>
                  <a:pt x="12421" y="14335"/>
                  <a:pt x="12410" y="14347"/>
                </a:cubicBezTo>
                <a:cubicBezTo>
                  <a:pt x="12394" y="14364"/>
                  <a:pt x="12389" y="14388"/>
                  <a:pt x="12395" y="14410"/>
                </a:cubicBezTo>
                <a:cubicBezTo>
                  <a:pt x="12398" y="14422"/>
                  <a:pt x="12403" y="14433"/>
                  <a:pt x="12412" y="14442"/>
                </a:cubicBezTo>
                <a:cubicBezTo>
                  <a:pt x="12623" y="14666"/>
                  <a:pt x="12855" y="14872"/>
                  <a:pt x="13101" y="15055"/>
                </a:cubicBezTo>
                <a:cubicBezTo>
                  <a:pt x="13112" y="15064"/>
                  <a:pt x="13125" y="15068"/>
                  <a:pt x="13137" y="15068"/>
                </a:cubicBezTo>
                <a:cubicBezTo>
                  <a:pt x="13156" y="15068"/>
                  <a:pt x="13175" y="15058"/>
                  <a:pt x="13186" y="15039"/>
                </a:cubicBezTo>
                <a:cubicBezTo>
                  <a:pt x="13205" y="15008"/>
                  <a:pt x="13196" y="14967"/>
                  <a:pt x="13167" y="14945"/>
                </a:cubicBezTo>
                <a:cubicBezTo>
                  <a:pt x="12928" y="14767"/>
                  <a:pt x="12701" y="14566"/>
                  <a:pt x="12496" y="14348"/>
                </a:cubicBezTo>
                <a:cubicBezTo>
                  <a:pt x="12484" y="14335"/>
                  <a:pt x="12467" y="14328"/>
                  <a:pt x="12451" y="14328"/>
                </a:cubicBezTo>
                <a:close/>
                <a:moveTo>
                  <a:pt x="17786" y="14639"/>
                </a:moveTo>
                <a:cubicBezTo>
                  <a:pt x="17769" y="14639"/>
                  <a:pt x="17753" y="14646"/>
                  <a:pt x="17742" y="14660"/>
                </a:cubicBezTo>
                <a:cubicBezTo>
                  <a:pt x="17532" y="14920"/>
                  <a:pt x="17339" y="15114"/>
                  <a:pt x="17136" y="15273"/>
                </a:cubicBezTo>
                <a:cubicBezTo>
                  <a:pt x="17115" y="15289"/>
                  <a:pt x="17108" y="15317"/>
                  <a:pt x="17114" y="15343"/>
                </a:cubicBezTo>
                <a:cubicBezTo>
                  <a:pt x="17117" y="15350"/>
                  <a:pt x="17120" y="15359"/>
                  <a:pt x="17124" y="15366"/>
                </a:cubicBezTo>
                <a:cubicBezTo>
                  <a:pt x="17137" y="15385"/>
                  <a:pt x="17157" y="15395"/>
                  <a:pt x="17176" y="15395"/>
                </a:cubicBezTo>
                <a:cubicBezTo>
                  <a:pt x="17188" y="15395"/>
                  <a:pt x="17200" y="15391"/>
                  <a:pt x="17211" y="15382"/>
                </a:cubicBezTo>
                <a:cubicBezTo>
                  <a:pt x="17421" y="15218"/>
                  <a:pt x="17620" y="15017"/>
                  <a:pt x="17836" y="14752"/>
                </a:cubicBezTo>
                <a:cubicBezTo>
                  <a:pt x="17858" y="14724"/>
                  <a:pt x="17855" y="14682"/>
                  <a:pt x="17829" y="14657"/>
                </a:cubicBezTo>
                <a:cubicBezTo>
                  <a:pt x="17816" y="14645"/>
                  <a:pt x="17801" y="14639"/>
                  <a:pt x="17786" y="14639"/>
                </a:cubicBezTo>
                <a:close/>
                <a:moveTo>
                  <a:pt x="13895" y="15400"/>
                </a:moveTo>
                <a:cubicBezTo>
                  <a:pt x="13872" y="15400"/>
                  <a:pt x="13851" y="15415"/>
                  <a:pt x="13841" y="15440"/>
                </a:cubicBezTo>
                <a:cubicBezTo>
                  <a:pt x="13836" y="15454"/>
                  <a:pt x="13835" y="15469"/>
                  <a:pt x="13839" y="15483"/>
                </a:cubicBezTo>
                <a:cubicBezTo>
                  <a:pt x="13843" y="15502"/>
                  <a:pt x="13856" y="15519"/>
                  <a:pt x="13874" y="15529"/>
                </a:cubicBezTo>
                <a:cubicBezTo>
                  <a:pt x="14151" y="15663"/>
                  <a:pt x="14432" y="15768"/>
                  <a:pt x="14711" y="15837"/>
                </a:cubicBezTo>
                <a:cubicBezTo>
                  <a:pt x="14716" y="15839"/>
                  <a:pt x="14721" y="15839"/>
                  <a:pt x="14725" y="15839"/>
                </a:cubicBezTo>
                <a:cubicBezTo>
                  <a:pt x="14754" y="15839"/>
                  <a:pt x="14778" y="15818"/>
                  <a:pt x="14782" y="15787"/>
                </a:cubicBezTo>
                <a:cubicBezTo>
                  <a:pt x="14789" y="15751"/>
                  <a:pt x="14767" y="15716"/>
                  <a:pt x="14733" y="15707"/>
                </a:cubicBezTo>
                <a:cubicBezTo>
                  <a:pt x="14463" y="15639"/>
                  <a:pt x="14189" y="15538"/>
                  <a:pt x="13921" y="15407"/>
                </a:cubicBezTo>
                <a:cubicBezTo>
                  <a:pt x="13913" y="15403"/>
                  <a:pt x="13904" y="15400"/>
                  <a:pt x="13895" y="15400"/>
                </a:cubicBezTo>
                <a:close/>
                <a:moveTo>
                  <a:pt x="16417" y="15670"/>
                </a:moveTo>
                <a:cubicBezTo>
                  <a:pt x="16411" y="15670"/>
                  <a:pt x="16406" y="15671"/>
                  <a:pt x="16400" y="15673"/>
                </a:cubicBezTo>
                <a:cubicBezTo>
                  <a:pt x="16334" y="15695"/>
                  <a:pt x="16267" y="15715"/>
                  <a:pt x="16200" y="15732"/>
                </a:cubicBezTo>
                <a:cubicBezTo>
                  <a:pt x="16001" y="15781"/>
                  <a:pt x="15791" y="15808"/>
                  <a:pt x="15576" y="15811"/>
                </a:cubicBezTo>
                <a:cubicBezTo>
                  <a:pt x="15542" y="15811"/>
                  <a:pt x="15516" y="15842"/>
                  <a:pt x="15518" y="15878"/>
                </a:cubicBezTo>
                <a:cubicBezTo>
                  <a:pt x="15518" y="15883"/>
                  <a:pt x="15518" y="15888"/>
                  <a:pt x="15519" y="15892"/>
                </a:cubicBezTo>
                <a:cubicBezTo>
                  <a:pt x="15527" y="15922"/>
                  <a:pt x="15554" y="15944"/>
                  <a:pt x="15583" y="15944"/>
                </a:cubicBezTo>
                <a:cubicBezTo>
                  <a:pt x="15807" y="15941"/>
                  <a:pt x="16025" y="15914"/>
                  <a:pt x="16233" y="15862"/>
                </a:cubicBezTo>
                <a:cubicBezTo>
                  <a:pt x="16303" y="15845"/>
                  <a:pt x="16372" y="15825"/>
                  <a:pt x="16441" y="15801"/>
                </a:cubicBezTo>
                <a:cubicBezTo>
                  <a:pt x="16473" y="15790"/>
                  <a:pt x="16488" y="15752"/>
                  <a:pt x="16479" y="15718"/>
                </a:cubicBezTo>
                <a:cubicBezTo>
                  <a:pt x="16469" y="15689"/>
                  <a:pt x="16444" y="15670"/>
                  <a:pt x="16417" y="15670"/>
                </a:cubicBezTo>
                <a:close/>
                <a:moveTo>
                  <a:pt x="28358" y="15294"/>
                </a:moveTo>
                <a:cubicBezTo>
                  <a:pt x="28348" y="15294"/>
                  <a:pt x="28337" y="15296"/>
                  <a:pt x="28328" y="15302"/>
                </a:cubicBezTo>
                <a:cubicBezTo>
                  <a:pt x="28305" y="15317"/>
                  <a:pt x="28294" y="15347"/>
                  <a:pt x="28301" y="15376"/>
                </a:cubicBezTo>
                <a:cubicBezTo>
                  <a:pt x="28303" y="15381"/>
                  <a:pt x="28305" y="15388"/>
                  <a:pt x="28308" y="15393"/>
                </a:cubicBezTo>
                <a:cubicBezTo>
                  <a:pt x="28456" y="15663"/>
                  <a:pt x="28593" y="15944"/>
                  <a:pt x="28715" y="16229"/>
                </a:cubicBezTo>
                <a:cubicBezTo>
                  <a:pt x="28726" y="16255"/>
                  <a:pt x="28749" y="16270"/>
                  <a:pt x="28773" y="16270"/>
                </a:cubicBezTo>
                <a:cubicBezTo>
                  <a:pt x="28781" y="16270"/>
                  <a:pt x="28789" y="16269"/>
                  <a:pt x="28797" y="16265"/>
                </a:cubicBezTo>
                <a:cubicBezTo>
                  <a:pt x="28828" y="16251"/>
                  <a:pt x="28840" y="16211"/>
                  <a:pt x="28826" y="16177"/>
                </a:cubicBezTo>
                <a:cubicBezTo>
                  <a:pt x="28703" y="15888"/>
                  <a:pt x="28563" y="15602"/>
                  <a:pt x="28413" y="15329"/>
                </a:cubicBezTo>
                <a:cubicBezTo>
                  <a:pt x="28401" y="15306"/>
                  <a:pt x="28379" y="15294"/>
                  <a:pt x="28358" y="15294"/>
                </a:cubicBezTo>
                <a:close/>
                <a:moveTo>
                  <a:pt x="29094" y="17018"/>
                </a:moveTo>
                <a:cubicBezTo>
                  <a:pt x="29088" y="17018"/>
                  <a:pt x="29082" y="17019"/>
                  <a:pt x="29076" y="17021"/>
                </a:cubicBezTo>
                <a:cubicBezTo>
                  <a:pt x="29045" y="17031"/>
                  <a:pt x="29028" y="17066"/>
                  <a:pt x="29036" y="17100"/>
                </a:cubicBezTo>
                <a:cubicBezTo>
                  <a:pt x="29036" y="17101"/>
                  <a:pt x="29038" y="17102"/>
                  <a:pt x="29038" y="17103"/>
                </a:cubicBezTo>
                <a:cubicBezTo>
                  <a:pt x="29112" y="17342"/>
                  <a:pt x="29176" y="17583"/>
                  <a:pt x="29232" y="17823"/>
                </a:cubicBezTo>
                <a:cubicBezTo>
                  <a:pt x="29245" y="17884"/>
                  <a:pt x="29259" y="17946"/>
                  <a:pt x="29270" y="18008"/>
                </a:cubicBezTo>
                <a:cubicBezTo>
                  <a:pt x="29278" y="18038"/>
                  <a:pt x="29306" y="18063"/>
                  <a:pt x="29336" y="18063"/>
                </a:cubicBezTo>
                <a:cubicBezTo>
                  <a:pt x="29338" y="18063"/>
                  <a:pt x="29341" y="18063"/>
                  <a:pt x="29344" y="18063"/>
                </a:cubicBezTo>
                <a:cubicBezTo>
                  <a:pt x="29377" y="18055"/>
                  <a:pt x="29399" y="18021"/>
                  <a:pt x="29391" y="17985"/>
                </a:cubicBezTo>
                <a:cubicBezTo>
                  <a:pt x="29378" y="17922"/>
                  <a:pt x="29364" y="17860"/>
                  <a:pt x="29351" y="17797"/>
                </a:cubicBezTo>
                <a:cubicBezTo>
                  <a:pt x="29296" y="17553"/>
                  <a:pt x="29229" y="17307"/>
                  <a:pt x="29154" y="17066"/>
                </a:cubicBezTo>
                <a:cubicBezTo>
                  <a:pt x="29145" y="17037"/>
                  <a:pt x="29120" y="17018"/>
                  <a:pt x="29094" y="17018"/>
                </a:cubicBezTo>
                <a:close/>
                <a:moveTo>
                  <a:pt x="29455" y="18861"/>
                </a:moveTo>
                <a:cubicBezTo>
                  <a:pt x="29454" y="18861"/>
                  <a:pt x="29454" y="18861"/>
                  <a:pt x="29453" y="18861"/>
                </a:cubicBezTo>
                <a:cubicBezTo>
                  <a:pt x="29419" y="18862"/>
                  <a:pt x="29394" y="18893"/>
                  <a:pt x="29396" y="18929"/>
                </a:cubicBezTo>
                <a:cubicBezTo>
                  <a:pt x="29418" y="19253"/>
                  <a:pt x="29414" y="19563"/>
                  <a:pt x="29384" y="19851"/>
                </a:cubicBezTo>
                <a:cubicBezTo>
                  <a:pt x="29383" y="19860"/>
                  <a:pt x="29383" y="19868"/>
                  <a:pt x="29385" y="19877"/>
                </a:cubicBezTo>
                <a:cubicBezTo>
                  <a:pt x="29391" y="19902"/>
                  <a:pt x="29411" y="19923"/>
                  <a:pt x="29437" y="19928"/>
                </a:cubicBezTo>
                <a:cubicBezTo>
                  <a:pt x="29440" y="19928"/>
                  <a:pt x="29443" y="19929"/>
                  <a:pt x="29446" y="19929"/>
                </a:cubicBezTo>
                <a:cubicBezTo>
                  <a:pt x="29477" y="19929"/>
                  <a:pt x="29502" y="19905"/>
                  <a:pt x="29505" y="19872"/>
                </a:cubicBezTo>
                <a:cubicBezTo>
                  <a:pt x="29536" y="19575"/>
                  <a:pt x="29542" y="19257"/>
                  <a:pt x="29519" y="18926"/>
                </a:cubicBezTo>
                <a:cubicBezTo>
                  <a:pt x="29516" y="18889"/>
                  <a:pt x="29488" y="18861"/>
                  <a:pt x="29455" y="18861"/>
                </a:cubicBezTo>
                <a:close/>
                <a:moveTo>
                  <a:pt x="29244" y="20693"/>
                </a:moveTo>
                <a:cubicBezTo>
                  <a:pt x="29220" y="20693"/>
                  <a:pt x="29198" y="20708"/>
                  <a:pt x="29188" y="20733"/>
                </a:cubicBezTo>
                <a:cubicBezTo>
                  <a:pt x="29086" y="21021"/>
                  <a:pt x="28945" y="21279"/>
                  <a:pt x="28772" y="21501"/>
                </a:cubicBezTo>
                <a:cubicBezTo>
                  <a:pt x="28758" y="21518"/>
                  <a:pt x="28754" y="21540"/>
                  <a:pt x="28759" y="21560"/>
                </a:cubicBezTo>
                <a:cubicBezTo>
                  <a:pt x="28763" y="21574"/>
                  <a:pt x="28769" y="21586"/>
                  <a:pt x="28779" y="21595"/>
                </a:cubicBezTo>
                <a:cubicBezTo>
                  <a:pt x="28792" y="21607"/>
                  <a:pt x="28807" y="21613"/>
                  <a:pt x="28821" y="21613"/>
                </a:cubicBezTo>
                <a:cubicBezTo>
                  <a:pt x="28838" y="21613"/>
                  <a:pt x="28854" y="21605"/>
                  <a:pt x="28866" y="21591"/>
                </a:cubicBezTo>
                <a:cubicBezTo>
                  <a:pt x="29048" y="21358"/>
                  <a:pt x="29196" y="21088"/>
                  <a:pt x="29304" y="20787"/>
                </a:cubicBezTo>
                <a:cubicBezTo>
                  <a:pt x="29315" y="20753"/>
                  <a:pt x="29299" y="20713"/>
                  <a:pt x="29268" y="20698"/>
                </a:cubicBezTo>
                <a:cubicBezTo>
                  <a:pt x="29260" y="20694"/>
                  <a:pt x="29252" y="20693"/>
                  <a:pt x="29244" y="20693"/>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3" name="Google Shape;453;p17"/>
          <p:cNvSpPr/>
          <p:nvPr/>
        </p:nvSpPr>
        <p:spPr>
          <a:xfrm rot="-10431843">
            <a:off x="-72187" y="-158169"/>
            <a:ext cx="694643" cy="1088385"/>
          </a:xfrm>
          <a:custGeom>
            <a:avLst/>
            <a:gdLst/>
            <a:ahLst/>
            <a:cxnLst/>
            <a:rect l="l" t="t" r="r" b="b"/>
            <a:pathLst>
              <a:path w="14343" h="22473" extrusionOk="0">
                <a:moveTo>
                  <a:pt x="14283" y="0"/>
                </a:moveTo>
                <a:cubicBezTo>
                  <a:pt x="14278" y="0"/>
                  <a:pt x="14274" y="1"/>
                  <a:pt x="14269" y="2"/>
                </a:cubicBezTo>
                <a:cubicBezTo>
                  <a:pt x="14076" y="49"/>
                  <a:pt x="13869" y="90"/>
                  <a:pt x="13618" y="128"/>
                </a:cubicBezTo>
                <a:cubicBezTo>
                  <a:pt x="13588" y="133"/>
                  <a:pt x="13567" y="161"/>
                  <a:pt x="13572" y="192"/>
                </a:cubicBezTo>
                <a:cubicBezTo>
                  <a:pt x="13576" y="219"/>
                  <a:pt x="13599" y="239"/>
                  <a:pt x="13626" y="239"/>
                </a:cubicBezTo>
                <a:cubicBezTo>
                  <a:pt x="13629" y="239"/>
                  <a:pt x="13632" y="238"/>
                  <a:pt x="13635" y="238"/>
                </a:cubicBezTo>
                <a:cubicBezTo>
                  <a:pt x="13889" y="199"/>
                  <a:pt x="14098" y="158"/>
                  <a:pt x="14295" y="110"/>
                </a:cubicBezTo>
                <a:cubicBezTo>
                  <a:pt x="14325" y="102"/>
                  <a:pt x="14343" y="73"/>
                  <a:pt x="14336" y="43"/>
                </a:cubicBezTo>
                <a:cubicBezTo>
                  <a:pt x="14330" y="17"/>
                  <a:pt x="14308" y="0"/>
                  <a:pt x="14283" y="0"/>
                </a:cubicBezTo>
                <a:close/>
                <a:moveTo>
                  <a:pt x="12856" y="233"/>
                </a:moveTo>
                <a:cubicBezTo>
                  <a:pt x="12853" y="233"/>
                  <a:pt x="12851" y="233"/>
                  <a:pt x="12848" y="234"/>
                </a:cubicBezTo>
                <a:cubicBezTo>
                  <a:pt x="12559" y="272"/>
                  <a:pt x="12317" y="308"/>
                  <a:pt x="12076" y="353"/>
                </a:cubicBezTo>
                <a:cubicBezTo>
                  <a:pt x="12046" y="360"/>
                  <a:pt x="12026" y="389"/>
                  <a:pt x="12032" y="419"/>
                </a:cubicBezTo>
                <a:cubicBezTo>
                  <a:pt x="12036" y="445"/>
                  <a:pt x="12060" y="464"/>
                  <a:pt x="12087" y="464"/>
                </a:cubicBezTo>
                <a:cubicBezTo>
                  <a:pt x="12090" y="464"/>
                  <a:pt x="12093" y="464"/>
                  <a:pt x="12096" y="462"/>
                </a:cubicBezTo>
                <a:cubicBezTo>
                  <a:pt x="12336" y="418"/>
                  <a:pt x="12576" y="382"/>
                  <a:pt x="12862" y="345"/>
                </a:cubicBezTo>
                <a:cubicBezTo>
                  <a:pt x="12893" y="341"/>
                  <a:pt x="12915" y="313"/>
                  <a:pt x="12910" y="282"/>
                </a:cubicBezTo>
                <a:cubicBezTo>
                  <a:pt x="12906" y="254"/>
                  <a:pt x="12883" y="233"/>
                  <a:pt x="12856" y="233"/>
                </a:cubicBezTo>
                <a:close/>
                <a:moveTo>
                  <a:pt x="11334" y="548"/>
                </a:moveTo>
                <a:cubicBezTo>
                  <a:pt x="11328" y="548"/>
                  <a:pt x="11321" y="549"/>
                  <a:pt x="11315" y="551"/>
                </a:cubicBezTo>
                <a:cubicBezTo>
                  <a:pt x="11092" y="628"/>
                  <a:pt x="10892" y="718"/>
                  <a:pt x="10705" y="827"/>
                </a:cubicBezTo>
                <a:cubicBezTo>
                  <a:pt x="10670" y="846"/>
                  <a:pt x="10636" y="867"/>
                  <a:pt x="10603" y="888"/>
                </a:cubicBezTo>
                <a:cubicBezTo>
                  <a:pt x="10576" y="905"/>
                  <a:pt x="10569" y="939"/>
                  <a:pt x="10585" y="965"/>
                </a:cubicBezTo>
                <a:cubicBezTo>
                  <a:pt x="10595" y="982"/>
                  <a:pt x="10614" y="991"/>
                  <a:pt x="10632" y="991"/>
                </a:cubicBezTo>
                <a:cubicBezTo>
                  <a:pt x="10642" y="991"/>
                  <a:pt x="10653" y="988"/>
                  <a:pt x="10662" y="983"/>
                </a:cubicBezTo>
                <a:cubicBezTo>
                  <a:pt x="10695" y="962"/>
                  <a:pt x="10728" y="942"/>
                  <a:pt x="10761" y="923"/>
                </a:cubicBezTo>
                <a:cubicBezTo>
                  <a:pt x="10941" y="818"/>
                  <a:pt x="11136" y="731"/>
                  <a:pt x="11352" y="656"/>
                </a:cubicBezTo>
                <a:cubicBezTo>
                  <a:pt x="11382" y="646"/>
                  <a:pt x="11397" y="614"/>
                  <a:pt x="11386" y="585"/>
                </a:cubicBezTo>
                <a:cubicBezTo>
                  <a:pt x="11378" y="563"/>
                  <a:pt x="11357" y="548"/>
                  <a:pt x="11334" y="548"/>
                </a:cubicBezTo>
                <a:close/>
                <a:moveTo>
                  <a:pt x="10028" y="1368"/>
                </a:moveTo>
                <a:cubicBezTo>
                  <a:pt x="10013" y="1368"/>
                  <a:pt x="9999" y="1373"/>
                  <a:pt x="9989" y="1384"/>
                </a:cubicBezTo>
                <a:cubicBezTo>
                  <a:pt x="9813" y="1561"/>
                  <a:pt x="9645" y="1765"/>
                  <a:pt x="9486" y="1990"/>
                </a:cubicBezTo>
                <a:cubicBezTo>
                  <a:pt x="9469" y="2016"/>
                  <a:pt x="9476" y="2050"/>
                  <a:pt x="9500" y="2068"/>
                </a:cubicBezTo>
                <a:cubicBezTo>
                  <a:pt x="9510" y="2074"/>
                  <a:pt x="9522" y="2078"/>
                  <a:pt x="9532" y="2078"/>
                </a:cubicBezTo>
                <a:cubicBezTo>
                  <a:pt x="9550" y="2078"/>
                  <a:pt x="9567" y="2069"/>
                  <a:pt x="9578" y="2054"/>
                </a:cubicBezTo>
                <a:cubicBezTo>
                  <a:pt x="9732" y="1833"/>
                  <a:pt x="9897" y="1634"/>
                  <a:pt x="10068" y="1462"/>
                </a:cubicBezTo>
                <a:cubicBezTo>
                  <a:pt x="10089" y="1441"/>
                  <a:pt x="10089" y="1406"/>
                  <a:pt x="10068" y="1384"/>
                </a:cubicBezTo>
                <a:cubicBezTo>
                  <a:pt x="10056" y="1373"/>
                  <a:pt x="10042" y="1368"/>
                  <a:pt x="10028" y="1368"/>
                </a:cubicBezTo>
                <a:close/>
                <a:moveTo>
                  <a:pt x="9128" y="2632"/>
                </a:moveTo>
                <a:cubicBezTo>
                  <a:pt x="9109" y="2632"/>
                  <a:pt x="9090" y="2643"/>
                  <a:pt x="9079" y="2661"/>
                </a:cubicBezTo>
                <a:cubicBezTo>
                  <a:pt x="9048" y="2720"/>
                  <a:pt x="9019" y="2778"/>
                  <a:pt x="8989" y="2838"/>
                </a:cubicBezTo>
                <a:cubicBezTo>
                  <a:pt x="8905" y="3006"/>
                  <a:pt x="8823" y="3184"/>
                  <a:pt x="8745" y="3368"/>
                </a:cubicBezTo>
                <a:cubicBezTo>
                  <a:pt x="8733" y="3396"/>
                  <a:pt x="8746" y="3429"/>
                  <a:pt x="8774" y="3441"/>
                </a:cubicBezTo>
                <a:cubicBezTo>
                  <a:pt x="8781" y="3444"/>
                  <a:pt x="8789" y="3445"/>
                  <a:pt x="8796" y="3445"/>
                </a:cubicBezTo>
                <a:cubicBezTo>
                  <a:pt x="8818" y="3445"/>
                  <a:pt x="8838" y="3433"/>
                  <a:pt x="8847" y="3412"/>
                </a:cubicBezTo>
                <a:cubicBezTo>
                  <a:pt x="8925" y="3230"/>
                  <a:pt x="9006" y="3054"/>
                  <a:pt x="9088" y="2887"/>
                </a:cubicBezTo>
                <a:cubicBezTo>
                  <a:pt x="9117" y="2830"/>
                  <a:pt x="9147" y="2771"/>
                  <a:pt x="9178" y="2713"/>
                </a:cubicBezTo>
                <a:cubicBezTo>
                  <a:pt x="9193" y="2686"/>
                  <a:pt x="9182" y="2652"/>
                  <a:pt x="9154" y="2639"/>
                </a:cubicBezTo>
                <a:cubicBezTo>
                  <a:pt x="9146" y="2634"/>
                  <a:pt x="9137" y="2632"/>
                  <a:pt x="9128" y="2632"/>
                </a:cubicBezTo>
                <a:close/>
                <a:moveTo>
                  <a:pt x="8515" y="4060"/>
                </a:moveTo>
                <a:cubicBezTo>
                  <a:pt x="8491" y="4060"/>
                  <a:pt x="8470" y="4074"/>
                  <a:pt x="8462" y="4097"/>
                </a:cubicBezTo>
                <a:cubicBezTo>
                  <a:pt x="8381" y="4324"/>
                  <a:pt x="8301" y="4567"/>
                  <a:pt x="8216" y="4838"/>
                </a:cubicBezTo>
                <a:cubicBezTo>
                  <a:pt x="8208" y="4867"/>
                  <a:pt x="8224" y="4898"/>
                  <a:pt x="8254" y="4908"/>
                </a:cubicBezTo>
                <a:cubicBezTo>
                  <a:pt x="8259" y="4909"/>
                  <a:pt x="8264" y="4910"/>
                  <a:pt x="8270" y="4910"/>
                </a:cubicBezTo>
                <a:cubicBezTo>
                  <a:pt x="8293" y="4910"/>
                  <a:pt x="8316" y="4895"/>
                  <a:pt x="8322" y="4870"/>
                </a:cubicBezTo>
                <a:cubicBezTo>
                  <a:pt x="8406" y="4601"/>
                  <a:pt x="8486" y="4360"/>
                  <a:pt x="8567" y="4134"/>
                </a:cubicBezTo>
                <a:cubicBezTo>
                  <a:pt x="8576" y="4105"/>
                  <a:pt x="8561" y="4073"/>
                  <a:pt x="8533" y="4063"/>
                </a:cubicBezTo>
                <a:cubicBezTo>
                  <a:pt x="8527" y="4061"/>
                  <a:pt x="8521" y="4060"/>
                  <a:pt x="8515" y="4060"/>
                </a:cubicBezTo>
                <a:close/>
                <a:moveTo>
                  <a:pt x="8048" y="5545"/>
                </a:moveTo>
                <a:cubicBezTo>
                  <a:pt x="8023" y="5545"/>
                  <a:pt x="8001" y="5561"/>
                  <a:pt x="7994" y="5585"/>
                </a:cubicBezTo>
                <a:cubicBezTo>
                  <a:pt x="7956" y="5718"/>
                  <a:pt x="7918" y="5852"/>
                  <a:pt x="7880" y="5985"/>
                </a:cubicBezTo>
                <a:lnTo>
                  <a:pt x="7780" y="6333"/>
                </a:lnTo>
                <a:cubicBezTo>
                  <a:pt x="7772" y="6363"/>
                  <a:pt x="7789" y="6394"/>
                  <a:pt x="7819" y="6402"/>
                </a:cubicBezTo>
                <a:cubicBezTo>
                  <a:pt x="7823" y="6403"/>
                  <a:pt x="7829" y="6404"/>
                  <a:pt x="7834" y="6404"/>
                </a:cubicBezTo>
                <a:cubicBezTo>
                  <a:pt x="7858" y="6404"/>
                  <a:pt x="7880" y="6388"/>
                  <a:pt x="7887" y="6364"/>
                </a:cubicBezTo>
                <a:lnTo>
                  <a:pt x="7987" y="6016"/>
                </a:lnTo>
                <a:cubicBezTo>
                  <a:pt x="8025" y="5883"/>
                  <a:pt x="8062" y="5749"/>
                  <a:pt x="8101" y="5616"/>
                </a:cubicBezTo>
                <a:cubicBezTo>
                  <a:pt x="8109" y="5586"/>
                  <a:pt x="8092" y="5556"/>
                  <a:pt x="8064" y="5547"/>
                </a:cubicBezTo>
                <a:cubicBezTo>
                  <a:pt x="8058" y="5546"/>
                  <a:pt x="8053" y="5545"/>
                  <a:pt x="8048" y="5545"/>
                </a:cubicBezTo>
                <a:close/>
                <a:moveTo>
                  <a:pt x="7613" y="7039"/>
                </a:moveTo>
                <a:cubicBezTo>
                  <a:pt x="7589" y="7039"/>
                  <a:pt x="7567" y="7055"/>
                  <a:pt x="7559" y="7078"/>
                </a:cubicBezTo>
                <a:cubicBezTo>
                  <a:pt x="7522" y="7201"/>
                  <a:pt x="7482" y="7324"/>
                  <a:pt x="7443" y="7446"/>
                </a:cubicBezTo>
                <a:cubicBezTo>
                  <a:pt x="7402" y="7570"/>
                  <a:pt x="7361" y="7693"/>
                  <a:pt x="7317" y="7815"/>
                </a:cubicBezTo>
                <a:cubicBezTo>
                  <a:pt x="7306" y="7844"/>
                  <a:pt x="7321" y="7876"/>
                  <a:pt x="7350" y="7886"/>
                </a:cubicBezTo>
                <a:cubicBezTo>
                  <a:pt x="7356" y="7888"/>
                  <a:pt x="7363" y="7889"/>
                  <a:pt x="7369" y="7889"/>
                </a:cubicBezTo>
                <a:cubicBezTo>
                  <a:pt x="7392" y="7889"/>
                  <a:pt x="7413" y="7875"/>
                  <a:pt x="7421" y="7853"/>
                </a:cubicBezTo>
                <a:cubicBezTo>
                  <a:pt x="7465" y="7729"/>
                  <a:pt x="7508" y="7605"/>
                  <a:pt x="7549" y="7481"/>
                </a:cubicBezTo>
                <a:cubicBezTo>
                  <a:pt x="7589" y="7358"/>
                  <a:pt x="7628" y="7234"/>
                  <a:pt x="7666" y="7111"/>
                </a:cubicBezTo>
                <a:cubicBezTo>
                  <a:pt x="7675" y="7082"/>
                  <a:pt x="7659" y="7051"/>
                  <a:pt x="7630" y="7042"/>
                </a:cubicBezTo>
                <a:cubicBezTo>
                  <a:pt x="7624" y="7040"/>
                  <a:pt x="7618" y="7039"/>
                  <a:pt x="7613" y="7039"/>
                </a:cubicBezTo>
                <a:close/>
                <a:moveTo>
                  <a:pt x="7086" y="8503"/>
                </a:moveTo>
                <a:cubicBezTo>
                  <a:pt x="7065" y="8503"/>
                  <a:pt x="7045" y="8516"/>
                  <a:pt x="7036" y="8537"/>
                </a:cubicBezTo>
                <a:cubicBezTo>
                  <a:pt x="6931" y="8783"/>
                  <a:pt x="6820" y="9018"/>
                  <a:pt x="6706" y="9237"/>
                </a:cubicBezTo>
                <a:cubicBezTo>
                  <a:pt x="6692" y="9265"/>
                  <a:pt x="6703" y="9298"/>
                  <a:pt x="6729" y="9312"/>
                </a:cubicBezTo>
                <a:cubicBezTo>
                  <a:pt x="6738" y="9316"/>
                  <a:pt x="6746" y="9319"/>
                  <a:pt x="6755" y="9319"/>
                </a:cubicBezTo>
                <a:cubicBezTo>
                  <a:pt x="6775" y="9319"/>
                  <a:pt x="6794" y="9308"/>
                  <a:pt x="6804" y="9289"/>
                </a:cubicBezTo>
                <a:cubicBezTo>
                  <a:pt x="6919" y="9067"/>
                  <a:pt x="7032" y="8829"/>
                  <a:pt x="7138" y="8580"/>
                </a:cubicBezTo>
                <a:cubicBezTo>
                  <a:pt x="7150" y="8553"/>
                  <a:pt x="7136" y="8519"/>
                  <a:pt x="7108" y="8508"/>
                </a:cubicBezTo>
                <a:cubicBezTo>
                  <a:pt x="7101" y="8505"/>
                  <a:pt x="7094" y="8503"/>
                  <a:pt x="7086" y="8503"/>
                </a:cubicBezTo>
                <a:close/>
                <a:moveTo>
                  <a:pt x="1625" y="9185"/>
                </a:moveTo>
                <a:cubicBezTo>
                  <a:pt x="1347" y="9191"/>
                  <a:pt x="1086" y="9249"/>
                  <a:pt x="847" y="9356"/>
                </a:cubicBezTo>
                <a:cubicBezTo>
                  <a:pt x="820" y="9369"/>
                  <a:pt x="808" y="9401"/>
                  <a:pt x="820" y="9430"/>
                </a:cubicBezTo>
                <a:cubicBezTo>
                  <a:pt x="829" y="9450"/>
                  <a:pt x="849" y="9462"/>
                  <a:pt x="871" y="9462"/>
                </a:cubicBezTo>
                <a:cubicBezTo>
                  <a:pt x="878" y="9462"/>
                  <a:pt x="886" y="9461"/>
                  <a:pt x="893" y="9457"/>
                </a:cubicBezTo>
                <a:cubicBezTo>
                  <a:pt x="1118" y="9356"/>
                  <a:pt x="1364" y="9303"/>
                  <a:pt x="1627" y="9296"/>
                </a:cubicBezTo>
                <a:cubicBezTo>
                  <a:pt x="1658" y="9296"/>
                  <a:pt x="1682" y="9270"/>
                  <a:pt x="1682" y="9239"/>
                </a:cubicBezTo>
                <a:cubicBezTo>
                  <a:pt x="1681" y="9210"/>
                  <a:pt x="1656" y="9185"/>
                  <a:pt x="1626" y="9185"/>
                </a:cubicBezTo>
                <a:close/>
                <a:moveTo>
                  <a:pt x="2391" y="9302"/>
                </a:moveTo>
                <a:cubicBezTo>
                  <a:pt x="2368" y="9302"/>
                  <a:pt x="2346" y="9317"/>
                  <a:pt x="2339" y="9341"/>
                </a:cubicBezTo>
                <a:cubicBezTo>
                  <a:pt x="2329" y="9370"/>
                  <a:pt x="2345" y="9401"/>
                  <a:pt x="2374" y="9410"/>
                </a:cubicBezTo>
                <a:cubicBezTo>
                  <a:pt x="2620" y="9493"/>
                  <a:pt x="2844" y="9612"/>
                  <a:pt x="3042" y="9766"/>
                </a:cubicBezTo>
                <a:cubicBezTo>
                  <a:pt x="3051" y="9774"/>
                  <a:pt x="3063" y="9778"/>
                  <a:pt x="3076" y="9778"/>
                </a:cubicBezTo>
                <a:cubicBezTo>
                  <a:pt x="3092" y="9778"/>
                  <a:pt x="3108" y="9770"/>
                  <a:pt x="3120" y="9757"/>
                </a:cubicBezTo>
                <a:cubicBezTo>
                  <a:pt x="3138" y="9732"/>
                  <a:pt x="3133" y="9697"/>
                  <a:pt x="3109" y="9679"/>
                </a:cubicBezTo>
                <a:cubicBezTo>
                  <a:pt x="2902" y="9516"/>
                  <a:pt x="2667" y="9391"/>
                  <a:pt x="2409" y="9306"/>
                </a:cubicBezTo>
                <a:cubicBezTo>
                  <a:pt x="2403" y="9303"/>
                  <a:pt x="2397" y="9302"/>
                  <a:pt x="2391" y="9302"/>
                </a:cubicBezTo>
                <a:close/>
                <a:moveTo>
                  <a:pt x="6364" y="9879"/>
                </a:moveTo>
                <a:cubicBezTo>
                  <a:pt x="6346" y="9879"/>
                  <a:pt x="6328" y="9888"/>
                  <a:pt x="6317" y="9905"/>
                </a:cubicBezTo>
                <a:cubicBezTo>
                  <a:pt x="6173" y="10126"/>
                  <a:pt x="6019" y="10334"/>
                  <a:pt x="5859" y="10525"/>
                </a:cubicBezTo>
                <a:cubicBezTo>
                  <a:pt x="5838" y="10548"/>
                  <a:pt x="5841" y="10583"/>
                  <a:pt x="5865" y="10603"/>
                </a:cubicBezTo>
                <a:cubicBezTo>
                  <a:pt x="5876" y="10612"/>
                  <a:pt x="5889" y="10617"/>
                  <a:pt x="5901" y="10617"/>
                </a:cubicBezTo>
                <a:cubicBezTo>
                  <a:pt x="5917" y="10617"/>
                  <a:pt x="5932" y="10609"/>
                  <a:pt x="5944" y="10596"/>
                </a:cubicBezTo>
                <a:cubicBezTo>
                  <a:pt x="6106" y="10403"/>
                  <a:pt x="6263" y="10190"/>
                  <a:pt x="6410" y="9965"/>
                </a:cubicBezTo>
                <a:cubicBezTo>
                  <a:pt x="6427" y="9939"/>
                  <a:pt x="6419" y="9905"/>
                  <a:pt x="6394" y="9888"/>
                </a:cubicBezTo>
                <a:cubicBezTo>
                  <a:pt x="6384" y="9882"/>
                  <a:pt x="6374" y="9879"/>
                  <a:pt x="6364" y="9879"/>
                </a:cubicBezTo>
                <a:close/>
                <a:moveTo>
                  <a:pt x="263" y="9824"/>
                </a:moveTo>
                <a:cubicBezTo>
                  <a:pt x="246" y="9824"/>
                  <a:pt x="229" y="9832"/>
                  <a:pt x="218" y="9846"/>
                </a:cubicBezTo>
                <a:cubicBezTo>
                  <a:pt x="81" y="10030"/>
                  <a:pt x="5" y="10234"/>
                  <a:pt x="0" y="10435"/>
                </a:cubicBezTo>
                <a:lnTo>
                  <a:pt x="0" y="10458"/>
                </a:lnTo>
                <a:cubicBezTo>
                  <a:pt x="0" y="10512"/>
                  <a:pt x="4" y="10565"/>
                  <a:pt x="14" y="10620"/>
                </a:cubicBezTo>
                <a:cubicBezTo>
                  <a:pt x="18" y="10646"/>
                  <a:pt x="42" y="10666"/>
                  <a:pt x="68" y="10666"/>
                </a:cubicBezTo>
                <a:cubicBezTo>
                  <a:pt x="72" y="10666"/>
                  <a:pt x="75" y="10666"/>
                  <a:pt x="78" y="10665"/>
                </a:cubicBezTo>
                <a:cubicBezTo>
                  <a:pt x="108" y="10659"/>
                  <a:pt x="128" y="10630"/>
                  <a:pt x="123" y="10600"/>
                </a:cubicBezTo>
                <a:cubicBezTo>
                  <a:pt x="116" y="10553"/>
                  <a:pt x="111" y="10505"/>
                  <a:pt x="111" y="10458"/>
                </a:cubicBezTo>
                <a:lnTo>
                  <a:pt x="111" y="10438"/>
                </a:lnTo>
                <a:cubicBezTo>
                  <a:pt x="116" y="10260"/>
                  <a:pt x="184" y="10078"/>
                  <a:pt x="308" y="9913"/>
                </a:cubicBezTo>
                <a:cubicBezTo>
                  <a:pt x="326" y="9888"/>
                  <a:pt x="321" y="9853"/>
                  <a:pt x="296" y="9835"/>
                </a:cubicBezTo>
                <a:cubicBezTo>
                  <a:pt x="286" y="9827"/>
                  <a:pt x="275" y="9824"/>
                  <a:pt x="263" y="9824"/>
                </a:cubicBezTo>
                <a:close/>
                <a:moveTo>
                  <a:pt x="3603" y="10234"/>
                </a:moveTo>
                <a:cubicBezTo>
                  <a:pt x="3592" y="10234"/>
                  <a:pt x="3581" y="10237"/>
                  <a:pt x="3571" y="10244"/>
                </a:cubicBezTo>
                <a:cubicBezTo>
                  <a:pt x="3547" y="10261"/>
                  <a:pt x="3540" y="10295"/>
                  <a:pt x="3558" y="10321"/>
                </a:cubicBezTo>
                <a:cubicBezTo>
                  <a:pt x="3697" y="10525"/>
                  <a:pt x="3813" y="10753"/>
                  <a:pt x="3900" y="11001"/>
                </a:cubicBezTo>
                <a:cubicBezTo>
                  <a:pt x="3908" y="11024"/>
                  <a:pt x="3929" y="11037"/>
                  <a:pt x="3953" y="11037"/>
                </a:cubicBezTo>
                <a:cubicBezTo>
                  <a:pt x="3959" y="11037"/>
                  <a:pt x="3965" y="11037"/>
                  <a:pt x="3971" y="11034"/>
                </a:cubicBezTo>
                <a:cubicBezTo>
                  <a:pt x="4000" y="11025"/>
                  <a:pt x="4015" y="10993"/>
                  <a:pt x="4005" y="10964"/>
                </a:cubicBezTo>
                <a:cubicBezTo>
                  <a:pt x="3914" y="10707"/>
                  <a:pt x="3795" y="10470"/>
                  <a:pt x="3649" y="10258"/>
                </a:cubicBezTo>
                <a:cubicBezTo>
                  <a:pt x="3638" y="10242"/>
                  <a:pt x="3621" y="10234"/>
                  <a:pt x="3603" y="10234"/>
                </a:cubicBezTo>
                <a:close/>
                <a:moveTo>
                  <a:pt x="5361" y="11064"/>
                </a:moveTo>
                <a:cubicBezTo>
                  <a:pt x="5348" y="11064"/>
                  <a:pt x="5334" y="11069"/>
                  <a:pt x="5323" y="11078"/>
                </a:cubicBezTo>
                <a:cubicBezTo>
                  <a:pt x="5181" y="11205"/>
                  <a:pt x="5032" y="11325"/>
                  <a:pt x="4879" y="11432"/>
                </a:cubicBezTo>
                <a:cubicBezTo>
                  <a:pt x="4824" y="11470"/>
                  <a:pt x="4768" y="11506"/>
                  <a:pt x="4711" y="11542"/>
                </a:cubicBezTo>
                <a:cubicBezTo>
                  <a:pt x="4686" y="11558"/>
                  <a:pt x="4677" y="11592"/>
                  <a:pt x="4694" y="11618"/>
                </a:cubicBezTo>
                <a:cubicBezTo>
                  <a:pt x="4705" y="11635"/>
                  <a:pt x="4723" y="11644"/>
                  <a:pt x="4741" y="11644"/>
                </a:cubicBezTo>
                <a:cubicBezTo>
                  <a:pt x="4751" y="11644"/>
                  <a:pt x="4761" y="11641"/>
                  <a:pt x="4770" y="11636"/>
                </a:cubicBezTo>
                <a:cubicBezTo>
                  <a:pt x="4829" y="11599"/>
                  <a:pt x="4886" y="11562"/>
                  <a:pt x="4942" y="11522"/>
                </a:cubicBezTo>
                <a:cubicBezTo>
                  <a:pt x="5099" y="11413"/>
                  <a:pt x="5252" y="11292"/>
                  <a:pt x="5398" y="11161"/>
                </a:cubicBezTo>
                <a:cubicBezTo>
                  <a:pt x="5421" y="11141"/>
                  <a:pt x="5423" y="11106"/>
                  <a:pt x="5402" y="11082"/>
                </a:cubicBezTo>
                <a:cubicBezTo>
                  <a:pt x="5392" y="11070"/>
                  <a:pt x="5376" y="11064"/>
                  <a:pt x="5361" y="11064"/>
                </a:cubicBezTo>
                <a:close/>
                <a:moveTo>
                  <a:pt x="433" y="11231"/>
                </a:moveTo>
                <a:cubicBezTo>
                  <a:pt x="420" y="11231"/>
                  <a:pt x="406" y="11235"/>
                  <a:pt x="395" y="11245"/>
                </a:cubicBezTo>
                <a:cubicBezTo>
                  <a:pt x="373" y="11265"/>
                  <a:pt x="371" y="11300"/>
                  <a:pt x="391" y="11324"/>
                </a:cubicBezTo>
                <a:lnTo>
                  <a:pt x="419" y="11354"/>
                </a:lnTo>
                <a:cubicBezTo>
                  <a:pt x="590" y="11536"/>
                  <a:pt x="786" y="11694"/>
                  <a:pt x="1005" y="11824"/>
                </a:cubicBezTo>
                <a:cubicBezTo>
                  <a:pt x="1014" y="11829"/>
                  <a:pt x="1025" y="11831"/>
                  <a:pt x="1034" y="11831"/>
                </a:cubicBezTo>
                <a:cubicBezTo>
                  <a:pt x="1052" y="11831"/>
                  <a:pt x="1072" y="11822"/>
                  <a:pt x="1081" y="11804"/>
                </a:cubicBezTo>
                <a:cubicBezTo>
                  <a:pt x="1097" y="11778"/>
                  <a:pt x="1089" y="11744"/>
                  <a:pt x="1062" y="11728"/>
                </a:cubicBezTo>
                <a:cubicBezTo>
                  <a:pt x="853" y="11604"/>
                  <a:pt x="664" y="11453"/>
                  <a:pt x="500" y="11278"/>
                </a:cubicBezTo>
                <a:lnTo>
                  <a:pt x="474" y="11249"/>
                </a:lnTo>
                <a:cubicBezTo>
                  <a:pt x="464" y="11237"/>
                  <a:pt x="448" y="11231"/>
                  <a:pt x="433" y="11231"/>
                </a:cubicBezTo>
                <a:close/>
                <a:moveTo>
                  <a:pt x="1750" y="12018"/>
                </a:moveTo>
                <a:cubicBezTo>
                  <a:pt x="1725" y="12018"/>
                  <a:pt x="1703" y="12035"/>
                  <a:pt x="1695" y="12060"/>
                </a:cubicBezTo>
                <a:cubicBezTo>
                  <a:pt x="1688" y="12090"/>
                  <a:pt x="1706" y="12120"/>
                  <a:pt x="1735" y="12128"/>
                </a:cubicBezTo>
                <a:cubicBezTo>
                  <a:pt x="1983" y="12194"/>
                  <a:pt x="2246" y="12233"/>
                  <a:pt x="2516" y="12242"/>
                </a:cubicBezTo>
                <a:lnTo>
                  <a:pt x="2518" y="12242"/>
                </a:lnTo>
                <a:cubicBezTo>
                  <a:pt x="2548" y="12242"/>
                  <a:pt x="2573" y="12219"/>
                  <a:pt x="2574" y="12189"/>
                </a:cubicBezTo>
                <a:cubicBezTo>
                  <a:pt x="2575" y="12158"/>
                  <a:pt x="2550" y="12132"/>
                  <a:pt x="2520" y="12131"/>
                </a:cubicBezTo>
                <a:cubicBezTo>
                  <a:pt x="2258" y="12123"/>
                  <a:pt x="2004" y="12085"/>
                  <a:pt x="1764" y="12020"/>
                </a:cubicBezTo>
                <a:cubicBezTo>
                  <a:pt x="1759" y="12019"/>
                  <a:pt x="1754" y="12018"/>
                  <a:pt x="1750" y="12018"/>
                </a:cubicBezTo>
                <a:close/>
                <a:moveTo>
                  <a:pt x="4128" y="11684"/>
                </a:moveTo>
                <a:cubicBezTo>
                  <a:pt x="4125" y="11684"/>
                  <a:pt x="4122" y="11684"/>
                  <a:pt x="4119" y="11685"/>
                </a:cubicBezTo>
                <a:cubicBezTo>
                  <a:pt x="4090" y="11688"/>
                  <a:pt x="4067" y="11716"/>
                  <a:pt x="4071" y="11746"/>
                </a:cubicBezTo>
                <a:cubicBezTo>
                  <a:pt x="4077" y="11795"/>
                  <a:pt x="4081" y="11843"/>
                  <a:pt x="4084" y="11893"/>
                </a:cubicBezTo>
                <a:cubicBezTo>
                  <a:pt x="4074" y="11882"/>
                  <a:pt x="4059" y="11875"/>
                  <a:pt x="4044" y="11875"/>
                </a:cubicBezTo>
                <a:cubicBezTo>
                  <a:pt x="4037" y="11875"/>
                  <a:pt x="4031" y="11877"/>
                  <a:pt x="4024" y="11879"/>
                </a:cubicBezTo>
                <a:cubicBezTo>
                  <a:pt x="3785" y="11969"/>
                  <a:pt x="3535" y="12036"/>
                  <a:pt x="3284" y="12078"/>
                </a:cubicBezTo>
                <a:cubicBezTo>
                  <a:pt x="3254" y="12083"/>
                  <a:pt x="3234" y="12112"/>
                  <a:pt x="3238" y="12142"/>
                </a:cubicBezTo>
                <a:cubicBezTo>
                  <a:pt x="3243" y="12170"/>
                  <a:pt x="3268" y="12189"/>
                  <a:pt x="3294" y="12189"/>
                </a:cubicBezTo>
                <a:cubicBezTo>
                  <a:pt x="3297" y="12189"/>
                  <a:pt x="3300" y="12188"/>
                  <a:pt x="3302" y="12188"/>
                </a:cubicBezTo>
                <a:cubicBezTo>
                  <a:pt x="3561" y="12144"/>
                  <a:pt x="3817" y="12075"/>
                  <a:pt x="4063" y="11983"/>
                </a:cubicBezTo>
                <a:cubicBezTo>
                  <a:pt x="4073" y="11979"/>
                  <a:pt x="4083" y="11972"/>
                  <a:pt x="4088" y="11964"/>
                </a:cubicBezTo>
                <a:cubicBezTo>
                  <a:pt x="4092" y="12023"/>
                  <a:pt x="4093" y="12084"/>
                  <a:pt x="4093" y="12144"/>
                </a:cubicBezTo>
                <a:cubicBezTo>
                  <a:pt x="4093" y="12264"/>
                  <a:pt x="4087" y="12388"/>
                  <a:pt x="4076" y="12511"/>
                </a:cubicBezTo>
                <a:cubicBezTo>
                  <a:pt x="4073" y="12542"/>
                  <a:pt x="4096" y="12568"/>
                  <a:pt x="4126" y="12571"/>
                </a:cubicBezTo>
                <a:lnTo>
                  <a:pt x="4131" y="12571"/>
                </a:lnTo>
                <a:cubicBezTo>
                  <a:pt x="4160" y="12571"/>
                  <a:pt x="4184" y="12550"/>
                  <a:pt x="4187" y="12521"/>
                </a:cubicBezTo>
                <a:cubicBezTo>
                  <a:pt x="4198" y="12395"/>
                  <a:pt x="4205" y="12268"/>
                  <a:pt x="4205" y="12144"/>
                </a:cubicBezTo>
                <a:cubicBezTo>
                  <a:pt x="4205" y="12007"/>
                  <a:pt x="4196" y="11869"/>
                  <a:pt x="4181" y="11733"/>
                </a:cubicBezTo>
                <a:cubicBezTo>
                  <a:pt x="4178" y="11706"/>
                  <a:pt x="4156" y="11684"/>
                  <a:pt x="4128" y="11684"/>
                </a:cubicBezTo>
                <a:close/>
                <a:moveTo>
                  <a:pt x="3994" y="13226"/>
                </a:moveTo>
                <a:cubicBezTo>
                  <a:pt x="3969" y="13226"/>
                  <a:pt x="3946" y="13242"/>
                  <a:pt x="3939" y="13267"/>
                </a:cubicBezTo>
                <a:cubicBezTo>
                  <a:pt x="3876" y="13504"/>
                  <a:pt x="3793" y="13750"/>
                  <a:pt x="3691" y="13997"/>
                </a:cubicBezTo>
                <a:cubicBezTo>
                  <a:pt x="3679" y="14025"/>
                  <a:pt x="3693" y="14057"/>
                  <a:pt x="3722" y="14069"/>
                </a:cubicBezTo>
                <a:cubicBezTo>
                  <a:pt x="3728" y="14072"/>
                  <a:pt x="3736" y="14073"/>
                  <a:pt x="3742" y="14073"/>
                </a:cubicBezTo>
                <a:cubicBezTo>
                  <a:pt x="3765" y="14073"/>
                  <a:pt x="3785" y="14061"/>
                  <a:pt x="3794" y="14039"/>
                </a:cubicBezTo>
                <a:cubicBezTo>
                  <a:pt x="3897" y="13788"/>
                  <a:pt x="3983" y="13538"/>
                  <a:pt x="4047" y="13296"/>
                </a:cubicBezTo>
                <a:cubicBezTo>
                  <a:pt x="4054" y="13266"/>
                  <a:pt x="4037" y="13235"/>
                  <a:pt x="4007" y="13227"/>
                </a:cubicBezTo>
                <a:cubicBezTo>
                  <a:pt x="4003" y="13226"/>
                  <a:pt x="3998" y="13226"/>
                  <a:pt x="3994" y="13226"/>
                </a:cubicBezTo>
                <a:close/>
                <a:moveTo>
                  <a:pt x="3409" y="14665"/>
                </a:moveTo>
                <a:cubicBezTo>
                  <a:pt x="3389" y="14665"/>
                  <a:pt x="3370" y="14676"/>
                  <a:pt x="3360" y="14694"/>
                </a:cubicBezTo>
                <a:cubicBezTo>
                  <a:pt x="3242" y="14913"/>
                  <a:pt x="3115" y="15131"/>
                  <a:pt x="2969" y="15362"/>
                </a:cubicBezTo>
                <a:cubicBezTo>
                  <a:pt x="2952" y="15387"/>
                  <a:pt x="2959" y="15423"/>
                  <a:pt x="2986" y="15439"/>
                </a:cubicBezTo>
                <a:cubicBezTo>
                  <a:pt x="2996" y="15444"/>
                  <a:pt x="3005" y="15447"/>
                  <a:pt x="3016" y="15447"/>
                </a:cubicBezTo>
                <a:cubicBezTo>
                  <a:pt x="3034" y="15447"/>
                  <a:pt x="3052" y="15438"/>
                  <a:pt x="3063" y="15422"/>
                </a:cubicBezTo>
                <a:cubicBezTo>
                  <a:pt x="3210" y="15189"/>
                  <a:pt x="3340" y="14968"/>
                  <a:pt x="3458" y="14747"/>
                </a:cubicBezTo>
                <a:cubicBezTo>
                  <a:pt x="3472" y="14720"/>
                  <a:pt x="3462" y="14686"/>
                  <a:pt x="3435" y="14672"/>
                </a:cubicBezTo>
                <a:cubicBezTo>
                  <a:pt x="3426" y="14667"/>
                  <a:pt x="3418" y="14665"/>
                  <a:pt x="3409" y="14665"/>
                </a:cubicBezTo>
                <a:close/>
                <a:moveTo>
                  <a:pt x="2581" y="15982"/>
                </a:moveTo>
                <a:cubicBezTo>
                  <a:pt x="2564" y="15982"/>
                  <a:pt x="2547" y="15990"/>
                  <a:pt x="2536" y="16005"/>
                </a:cubicBezTo>
                <a:cubicBezTo>
                  <a:pt x="2401" y="16195"/>
                  <a:pt x="2255" y="16394"/>
                  <a:pt x="2077" y="16631"/>
                </a:cubicBezTo>
                <a:cubicBezTo>
                  <a:pt x="2058" y="16656"/>
                  <a:pt x="2063" y="16691"/>
                  <a:pt x="2088" y="16709"/>
                </a:cubicBezTo>
                <a:cubicBezTo>
                  <a:pt x="2097" y="16716"/>
                  <a:pt x="2109" y="16721"/>
                  <a:pt x="2121" y="16721"/>
                </a:cubicBezTo>
                <a:cubicBezTo>
                  <a:pt x="2138" y="16721"/>
                  <a:pt x="2155" y="16713"/>
                  <a:pt x="2166" y="16698"/>
                </a:cubicBezTo>
                <a:cubicBezTo>
                  <a:pt x="2345" y="16460"/>
                  <a:pt x="2491" y="16260"/>
                  <a:pt x="2626" y="16069"/>
                </a:cubicBezTo>
                <a:cubicBezTo>
                  <a:pt x="2644" y="16044"/>
                  <a:pt x="2639" y="16010"/>
                  <a:pt x="2613" y="15992"/>
                </a:cubicBezTo>
                <a:cubicBezTo>
                  <a:pt x="2604" y="15985"/>
                  <a:pt x="2592" y="15982"/>
                  <a:pt x="2581" y="15982"/>
                </a:cubicBezTo>
                <a:close/>
                <a:moveTo>
                  <a:pt x="1659" y="17236"/>
                </a:moveTo>
                <a:cubicBezTo>
                  <a:pt x="1642" y="17236"/>
                  <a:pt x="1625" y="17244"/>
                  <a:pt x="1614" y="17260"/>
                </a:cubicBezTo>
                <a:cubicBezTo>
                  <a:pt x="1441" y="17511"/>
                  <a:pt x="1315" y="17728"/>
                  <a:pt x="1218" y="17941"/>
                </a:cubicBezTo>
                <a:cubicBezTo>
                  <a:pt x="1205" y="17968"/>
                  <a:pt x="1218" y="18002"/>
                  <a:pt x="1246" y="18014"/>
                </a:cubicBezTo>
                <a:cubicBezTo>
                  <a:pt x="1253" y="18018"/>
                  <a:pt x="1261" y="18019"/>
                  <a:pt x="1268" y="18019"/>
                </a:cubicBezTo>
                <a:cubicBezTo>
                  <a:pt x="1290" y="18019"/>
                  <a:pt x="1310" y="18007"/>
                  <a:pt x="1319" y="17987"/>
                </a:cubicBezTo>
                <a:cubicBezTo>
                  <a:pt x="1413" y="17780"/>
                  <a:pt x="1536" y="17569"/>
                  <a:pt x="1705" y="17323"/>
                </a:cubicBezTo>
                <a:cubicBezTo>
                  <a:pt x="1723" y="17298"/>
                  <a:pt x="1717" y="17263"/>
                  <a:pt x="1691" y="17246"/>
                </a:cubicBezTo>
                <a:cubicBezTo>
                  <a:pt x="1681" y="17239"/>
                  <a:pt x="1670" y="17236"/>
                  <a:pt x="1659" y="17236"/>
                </a:cubicBezTo>
                <a:close/>
                <a:moveTo>
                  <a:pt x="1050" y="18652"/>
                </a:moveTo>
                <a:cubicBezTo>
                  <a:pt x="1023" y="18652"/>
                  <a:pt x="999" y="18673"/>
                  <a:pt x="996" y="18700"/>
                </a:cubicBezTo>
                <a:cubicBezTo>
                  <a:pt x="984" y="18795"/>
                  <a:pt x="978" y="18893"/>
                  <a:pt x="978" y="18989"/>
                </a:cubicBezTo>
                <a:cubicBezTo>
                  <a:pt x="978" y="19154"/>
                  <a:pt x="996" y="19324"/>
                  <a:pt x="1030" y="19493"/>
                </a:cubicBezTo>
                <a:cubicBezTo>
                  <a:pt x="1035" y="19519"/>
                  <a:pt x="1058" y="19537"/>
                  <a:pt x="1084" y="19537"/>
                </a:cubicBezTo>
                <a:cubicBezTo>
                  <a:pt x="1088" y="19537"/>
                  <a:pt x="1092" y="19537"/>
                  <a:pt x="1095" y="19536"/>
                </a:cubicBezTo>
                <a:cubicBezTo>
                  <a:pt x="1125" y="19529"/>
                  <a:pt x="1144" y="19500"/>
                  <a:pt x="1139" y="19470"/>
                </a:cubicBezTo>
                <a:cubicBezTo>
                  <a:pt x="1106" y="19309"/>
                  <a:pt x="1089" y="19147"/>
                  <a:pt x="1089" y="18989"/>
                </a:cubicBezTo>
                <a:cubicBezTo>
                  <a:pt x="1089" y="18897"/>
                  <a:pt x="1095" y="18804"/>
                  <a:pt x="1106" y="18714"/>
                </a:cubicBezTo>
                <a:cubicBezTo>
                  <a:pt x="1110" y="18683"/>
                  <a:pt x="1088" y="18655"/>
                  <a:pt x="1058" y="18652"/>
                </a:cubicBezTo>
                <a:cubicBezTo>
                  <a:pt x="1055" y="18652"/>
                  <a:pt x="1053" y="18652"/>
                  <a:pt x="1050" y="18652"/>
                </a:cubicBezTo>
                <a:close/>
                <a:moveTo>
                  <a:pt x="1342" y="20158"/>
                </a:moveTo>
                <a:cubicBezTo>
                  <a:pt x="1333" y="20158"/>
                  <a:pt x="1324" y="20160"/>
                  <a:pt x="1316" y="20164"/>
                </a:cubicBezTo>
                <a:cubicBezTo>
                  <a:pt x="1290" y="20178"/>
                  <a:pt x="1278" y="20211"/>
                  <a:pt x="1292" y="20239"/>
                </a:cubicBezTo>
                <a:cubicBezTo>
                  <a:pt x="1408" y="20468"/>
                  <a:pt x="1553" y="20690"/>
                  <a:pt x="1724" y="20899"/>
                </a:cubicBezTo>
                <a:cubicBezTo>
                  <a:pt x="1735" y="20912"/>
                  <a:pt x="1751" y="20919"/>
                  <a:pt x="1767" y="20919"/>
                </a:cubicBezTo>
                <a:cubicBezTo>
                  <a:pt x="1779" y="20919"/>
                  <a:pt x="1792" y="20915"/>
                  <a:pt x="1802" y="20906"/>
                </a:cubicBezTo>
                <a:cubicBezTo>
                  <a:pt x="1826" y="20887"/>
                  <a:pt x="1829" y="20852"/>
                  <a:pt x="1810" y="20828"/>
                </a:cubicBezTo>
                <a:cubicBezTo>
                  <a:pt x="1644" y="20626"/>
                  <a:pt x="1503" y="20411"/>
                  <a:pt x="1391" y="20188"/>
                </a:cubicBezTo>
                <a:cubicBezTo>
                  <a:pt x="1381" y="20169"/>
                  <a:pt x="1362" y="20158"/>
                  <a:pt x="1342" y="20158"/>
                </a:cubicBezTo>
                <a:close/>
                <a:moveTo>
                  <a:pt x="2317" y="21356"/>
                </a:moveTo>
                <a:cubicBezTo>
                  <a:pt x="2301" y="21356"/>
                  <a:pt x="2285" y="21363"/>
                  <a:pt x="2275" y="21376"/>
                </a:cubicBezTo>
                <a:cubicBezTo>
                  <a:pt x="2255" y="21401"/>
                  <a:pt x="2258" y="21435"/>
                  <a:pt x="2283" y="21455"/>
                </a:cubicBezTo>
                <a:cubicBezTo>
                  <a:pt x="2343" y="21505"/>
                  <a:pt x="2405" y="21552"/>
                  <a:pt x="2468" y="21596"/>
                </a:cubicBezTo>
                <a:cubicBezTo>
                  <a:pt x="2617" y="21703"/>
                  <a:pt x="2776" y="21803"/>
                  <a:pt x="2938" y="21891"/>
                </a:cubicBezTo>
                <a:cubicBezTo>
                  <a:pt x="2946" y="21895"/>
                  <a:pt x="2955" y="21898"/>
                  <a:pt x="2965" y="21898"/>
                </a:cubicBezTo>
                <a:cubicBezTo>
                  <a:pt x="2984" y="21898"/>
                  <a:pt x="3003" y="21888"/>
                  <a:pt x="3014" y="21869"/>
                </a:cubicBezTo>
                <a:cubicBezTo>
                  <a:pt x="3028" y="21842"/>
                  <a:pt x="3018" y="21809"/>
                  <a:pt x="2991" y="21794"/>
                </a:cubicBezTo>
                <a:cubicBezTo>
                  <a:pt x="2833" y="21707"/>
                  <a:pt x="2678" y="21610"/>
                  <a:pt x="2533" y="21506"/>
                </a:cubicBezTo>
                <a:cubicBezTo>
                  <a:pt x="2471" y="21462"/>
                  <a:pt x="2411" y="21416"/>
                  <a:pt x="2352" y="21369"/>
                </a:cubicBezTo>
                <a:cubicBezTo>
                  <a:pt x="2342" y="21360"/>
                  <a:pt x="2330" y="21356"/>
                  <a:pt x="2317" y="21356"/>
                </a:cubicBezTo>
                <a:close/>
                <a:moveTo>
                  <a:pt x="3675" y="22101"/>
                </a:moveTo>
                <a:cubicBezTo>
                  <a:pt x="3653" y="22101"/>
                  <a:pt x="3631" y="22115"/>
                  <a:pt x="3623" y="22138"/>
                </a:cubicBezTo>
                <a:cubicBezTo>
                  <a:pt x="3613" y="22167"/>
                  <a:pt x="3628" y="22199"/>
                  <a:pt x="3657" y="22209"/>
                </a:cubicBezTo>
                <a:cubicBezTo>
                  <a:pt x="3905" y="22295"/>
                  <a:pt x="4161" y="22360"/>
                  <a:pt x="4420" y="22404"/>
                </a:cubicBezTo>
                <a:cubicBezTo>
                  <a:pt x="4423" y="22405"/>
                  <a:pt x="4425" y="22405"/>
                  <a:pt x="4428" y="22405"/>
                </a:cubicBezTo>
                <a:cubicBezTo>
                  <a:pt x="4455" y="22405"/>
                  <a:pt x="4478" y="22386"/>
                  <a:pt x="4484" y="22359"/>
                </a:cubicBezTo>
                <a:cubicBezTo>
                  <a:pt x="4489" y="22328"/>
                  <a:pt x="4468" y="22299"/>
                  <a:pt x="4438" y="22295"/>
                </a:cubicBezTo>
                <a:cubicBezTo>
                  <a:pt x="4186" y="22251"/>
                  <a:pt x="3936" y="22187"/>
                  <a:pt x="3693" y="22104"/>
                </a:cubicBezTo>
                <a:cubicBezTo>
                  <a:pt x="3687" y="22102"/>
                  <a:pt x="3681" y="22101"/>
                  <a:pt x="3675" y="22101"/>
                </a:cubicBezTo>
                <a:close/>
                <a:moveTo>
                  <a:pt x="5978" y="22297"/>
                </a:moveTo>
                <a:cubicBezTo>
                  <a:pt x="5975" y="22297"/>
                  <a:pt x="5972" y="22298"/>
                  <a:pt x="5969" y="22298"/>
                </a:cubicBezTo>
                <a:cubicBezTo>
                  <a:pt x="5723" y="22340"/>
                  <a:pt x="5471" y="22361"/>
                  <a:pt x="5218" y="22361"/>
                </a:cubicBezTo>
                <a:lnTo>
                  <a:pt x="5203" y="22361"/>
                </a:lnTo>
                <a:cubicBezTo>
                  <a:pt x="5172" y="22361"/>
                  <a:pt x="5147" y="22386"/>
                  <a:pt x="5147" y="22417"/>
                </a:cubicBezTo>
                <a:cubicBezTo>
                  <a:pt x="5147" y="22447"/>
                  <a:pt x="5172" y="22472"/>
                  <a:pt x="5203" y="22472"/>
                </a:cubicBezTo>
                <a:lnTo>
                  <a:pt x="5218" y="22472"/>
                </a:lnTo>
                <a:cubicBezTo>
                  <a:pt x="5476" y="22472"/>
                  <a:pt x="5736" y="22451"/>
                  <a:pt x="5987" y="22407"/>
                </a:cubicBezTo>
                <a:cubicBezTo>
                  <a:pt x="6017" y="22402"/>
                  <a:pt x="6038" y="22373"/>
                  <a:pt x="6033" y="22343"/>
                </a:cubicBezTo>
                <a:cubicBezTo>
                  <a:pt x="6028" y="22316"/>
                  <a:pt x="6004" y="22297"/>
                  <a:pt x="5978" y="22297"/>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54" name="Google Shape;454;p17"/>
          <p:cNvGrpSpPr/>
          <p:nvPr/>
        </p:nvGrpSpPr>
        <p:grpSpPr>
          <a:xfrm rot="10034065">
            <a:off x="11454692" y="2787845"/>
            <a:ext cx="295683" cy="267847"/>
            <a:chOff x="1640475" y="1197075"/>
            <a:chExt cx="55475" cy="50250"/>
          </a:xfrm>
        </p:grpSpPr>
        <p:sp>
          <p:nvSpPr>
            <p:cNvPr id="455" name="Google Shape;455;p17"/>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6" name="Google Shape;456;p17"/>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7" name="Google Shape;457;p17"/>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5647062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A7AD6-4F2D-7012-ACC1-E2EAEBE404E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962C53F-99AB-66D1-1445-58E5ED16B99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2780DF2-D26F-2D91-576B-2CEA75DD0580}"/>
              </a:ext>
            </a:extLst>
          </p:cNvPr>
          <p:cNvSpPr>
            <a:spLocks noGrp="1"/>
          </p:cNvSpPr>
          <p:nvPr>
            <p:ph type="dt" sz="half" idx="10"/>
          </p:nvPr>
        </p:nvSpPr>
        <p:spPr/>
        <p:txBody>
          <a:bodyPr/>
          <a:lstStyle/>
          <a:p>
            <a:fld id="{684D7396-BD92-4FEE-9393-7111C374F40F}" type="datetimeFigureOut">
              <a:rPr lang="en-US" smtClean="0"/>
              <a:t>2/23/2024</a:t>
            </a:fld>
            <a:endParaRPr lang="en-US"/>
          </a:p>
        </p:txBody>
      </p:sp>
      <p:sp>
        <p:nvSpPr>
          <p:cNvPr id="5" name="Footer Placeholder 4">
            <a:extLst>
              <a:ext uri="{FF2B5EF4-FFF2-40B4-BE49-F238E27FC236}">
                <a16:creationId xmlns:a16="http://schemas.microsoft.com/office/drawing/2014/main" id="{5D7DC5D9-41E8-5D08-B19D-CBA29D743A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324016-D02A-FC09-FE85-170A4A926B35}"/>
              </a:ext>
            </a:extLst>
          </p:cNvPr>
          <p:cNvSpPr>
            <a:spLocks noGrp="1"/>
          </p:cNvSpPr>
          <p:nvPr>
            <p:ph type="sldNum" sz="quarter" idx="12"/>
          </p:nvPr>
        </p:nvSpPr>
        <p:spPr/>
        <p:txBody>
          <a:bodyPr/>
          <a:lstStyle/>
          <a:p>
            <a:fld id="{D2083C36-5F33-497B-A0E2-D44F525CCC3E}" type="slidenum">
              <a:rPr lang="en-US" smtClean="0"/>
              <a:t>‹#›</a:t>
            </a:fld>
            <a:endParaRPr lang="en-US"/>
          </a:p>
        </p:txBody>
      </p:sp>
    </p:spTree>
    <p:extLst>
      <p:ext uri="{BB962C8B-B14F-4D97-AF65-F5344CB8AC3E}">
        <p14:creationId xmlns:p14="http://schemas.microsoft.com/office/powerpoint/2010/main" val="190800828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458"/>
        <p:cNvGrpSpPr/>
        <p:nvPr/>
      </p:nvGrpSpPr>
      <p:grpSpPr>
        <a:xfrm>
          <a:off x="0" y="0"/>
          <a:ext cx="0" cy="0"/>
          <a:chOff x="0" y="0"/>
          <a:chExt cx="0" cy="0"/>
        </a:xfrm>
      </p:grpSpPr>
      <p:sp>
        <p:nvSpPr>
          <p:cNvPr id="459" name="Google Shape;459;p18"/>
          <p:cNvSpPr/>
          <p:nvPr/>
        </p:nvSpPr>
        <p:spPr>
          <a:xfrm>
            <a:off x="7634768" y="5455965"/>
            <a:ext cx="4760451" cy="1543412"/>
          </a:xfrm>
          <a:custGeom>
            <a:avLst/>
            <a:gdLst/>
            <a:ahLst/>
            <a:cxnLst/>
            <a:rect l="l" t="t" r="r" b="b"/>
            <a:pathLst>
              <a:path w="21862" h="7088" extrusionOk="0">
                <a:moveTo>
                  <a:pt x="20392" y="0"/>
                </a:moveTo>
                <a:cubicBezTo>
                  <a:pt x="19697" y="0"/>
                  <a:pt x="19010" y="139"/>
                  <a:pt x="18446" y="437"/>
                </a:cubicBezTo>
                <a:cubicBezTo>
                  <a:pt x="17368" y="1003"/>
                  <a:pt x="16913" y="1997"/>
                  <a:pt x="16387" y="2893"/>
                </a:cubicBezTo>
                <a:cubicBezTo>
                  <a:pt x="15861" y="3789"/>
                  <a:pt x="15050" y="4733"/>
                  <a:pt x="13753" y="4924"/>
                </a:cubicBezTo>
                <a:cubicBezTo>
                  <a:pt x="13587" y="4948"/>
                  <a:pt x="13420" y="4959"/>
                  <a:pt x="13253" y="4959"/>
                </a:cubicBezTo>
                <a:cubicBezTo>
                  <a:pt x="12545" y="4959"/>
                  <a:pt x="11838" y="4765"/>
                  <a:pt x="11156" y="4596"/>
                </a:cubicBezTo>
                <a:cubicBezTo>
                  <a:pt x="10391" y="4408"/>
                  <a:pt x="9551" y="4258"/>
                  <a:pt x="8748" y="4258"/>
                </a:cubicBezTo>
                <a:cubicBezTo>
                  <a:pt x="8042" y="4258"/>
                  <a:pt x="7365" y="4373"/>
                  <a:pt x="6793" y="4680"/>
                </a:cubicBezTo>
                <a:cubicBezTo>
                  <a:pt x="5978" y="5117"/>
                  <a:pt x="5461" y="5904"/>
                  <a:pt x="4593" y="6207"/>
                </a:cubicBezTo>
                <a:cubicBezTo>
                  <a:pt x="4569" y="6215"/>
                  <a:pt x="4545" y="6224"/>
                  <a:pt x="4519" y="6231"/>
                </a:cubicBezTo>
                <a:cubicBezTo>
                  <a:pt x="4407" y="6267"/>
                  <a:pt x="4286" y="6293"/>
                  <a:pt x="4160" y="6310"/>
                </a:cubicBezTo>
                <a:cubicBezTo>
                  <a:pt x="4052" y="6325"/>
                  <a:pt x="3944" y="6331"/>
                  <a:pt x="3836" y="6331"/>
                </a:cubicBezTo>
                <a:cubicBezTo>
                  <a:pt x="3306" y="6331"/>
                  <a:pt x="2774" y="6185"/>
                  <a:pt x="2236" y="6169"/>
                </a:cubicBezTo>
                <a:cubicBezTo>
                  <a:pt x="2205" y="6168"/>
                  <a:pt x="2173" y="6167"/>
                  <a:pt x="2142" y="6167"/>
                </a:cubicBezTo>
                <a:cubicBezTo>
                  <a:pt x="1432" y="6167"/>
                  <a:pt x="726" y="6406"/>
                  <a:pt x="265" y="6805"/>
                </a:cubicBezTo>
                <a:cubicBezTo>
                  <a:pt x="165" y="6893"/>
                  <a:pt x="77" y="6988"/>
                  <a:pt x="1" y="7088"/>
                </a:cubicBezTo>
                <a:lnTo>
                  <a:pt x="21862" y="7088"/>
                </a:lnTo>
                <a:lnTo>
                  <a:pt x="21862" y="210"/>
                </a:lnTo>
                <a:cubicBezTo>
                  <a:pt x="21397" y="73"/>
                  <a:pt x="20892" y="0"/>
                  <a:pt x="20392" y="0"/>
                </a:cubicBezTo>
                <a:close/>
              </a:path>
            </a:pathLst>
          </a:custGeom>
          <a:solidFill>
            <a:srgbClr val="CCB1FE">
              <a:alpha val="4860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0" name="Google Shape;460;p18"/>
          <p:cNvSpPr/>
          <p:nvPr/>
        </p:nvSpPr>
        <p:spPr>
          <a:xfrm>
            <a:off x="-79077" y="-136318"/>
            <a:ext cx="2864501" cy="1405795"/>
          </a:xfrm>
          <a:custGeom>
            <a:avLst/>
            <a:gdLst/>
            <a:ahLst/>
            <a:cxnLst/>
            <a:rect l="l" t="t" r="r" b="b"/>
            <a:pathLst>
              <a:path w="13155" h="6456" extrusionOk="0">
                <a:moveTo>
                  <a:pt x="1821" y="0"/>
                </a:moveTo>
                <a:lnTo>
                  <a:pt x="1821" y="3"/>
                </a:lnTo>
                <a:lnTo>
                  <a:pt x="0" y="4"/>
                </a:lnTo>
                <a:lnTo>
                  <a:pt x="0" y="222"/>
                </a:lnTo>
                <a:lnTo>
                  <a:pt x="0" y="1236"/>
                </a:lnTo>
                <a:lnTo>
                  <a:pt x="0" y="2358"/>
                </a:lnTo>
                <a:lnTo>
                  <a:pt x="1" y="3370"/>
                </a:lnTo>
                <a:lnTo>
                  <a:pt x="1" y="4493"/>
                </a:lnTo>
                <a:lnTo>
                  <a:pt x="1" y="5504"/>
                </a:lnTo>
                <a:lnTo>
                  <a:pt x="1" y="6178"/>
                </a:lnTo>
                <a:cubicBezTo>
                  <a:pt x="369" y="6349"/>
                  <a:pt x="770" y="6456"/>
                  <a:pt x="1177" y="6456"/>
                </a:cubicBezTo>
                <a:cubicBezTo>
                  <a:pt x="1363" y="6456"/>
                  <a:pt x="1550" y="6434"/>
                  <a:pt x="1736" y="6385"/>
                </a:cubicBezTo>
                <a:cubicBezTo>
                  <a:pt x="1764" y="6378"/>
                  <a:pt x="1794" y="6370"/>
                  <a:pt x="1822" y="6361"/>
                </a:cubicBezTo>
                <a:cubicBezTo>
                  <a:pt x="1843" y="6355"/>
                  <a:pt x="1862" y="6348"/>
                  <a:pt x="1882" y="6342"/>
                </a:cubicBezTo>
                <a:cubicBezTo>
                  <a:pt x="2342" y="6188"/>
                  <a:pt x="2719" y="5901"/>
                  <a:pt x="3050" y="5558"/>
                </a:cubicBezTo>
                <a:cubicBezTo>
                  <a:pt x="3068" y="5540"/>
                  <a:pt x="3085" y="5522"/>
                  <a:pt x="3102" y="5503"/>
                </a:cubicBezTo>
                <a:cubicBezTo>
                  <a:pt x="3398" y="5189"/>
                  <a:pt x="3657" y="4831"/>
                  <a:pt x="3908" y="4490"/>
                </a:cubicBezTo>
                <a:cubicBezTo>
                  <a:pt x="3908" y="4490"/>
                  <a:pt x="3909" y="4490"/>
                  <a:pt x="3909" y="4489"/>
                </a:cubicBezTo>
                <a:cubicBezTo>
                  <a:pt x="3923" y="4471"/>
                  <a:pt x="3936" y="4455"/>
                  <a:pt x="3949" y="4436"/>
                </a:cubicBezTo>
                <a:cubicBezTo>
                  <a:pt x="4217" y="4078"/>
                  <a:pt x="4522" y="3714"/>
                  <a:pt x="4875" y="3424"/>
                </a:cubicBezTo>
                <a:cubicBezTo>
                  <a:pt x="4897" y="3405"/>
                  <a:pt x="4919" y="3387"/>
                  <a:pt x="4942" y="3369"/>
                </a:cubicBezTo>
                <a:cubicBezTo>
                  <a:pt x="5319" y="3071"/>
                  <a:pt x="5750" y="2859"/>
                  <a:pt x="6248" y="2826"/>
                </a:cubicBezTo>
                <a:cubicBezTo>
                  <a:pt x="6296" y="2822"/>
                  <a:pt x="6344" y="2821"/>
                  <a:pt x="6391" y="2821"/>
                </a:cubicBezTo>
                <a:cubicBezTo>
                  <a:pt x="7025" y="2821"/>
                  <a:pt x="7616" y="3105"/>
                  <a:pt x="8200" y="3368"/>
                </a:cubicBezTo>
                <a:cubicBezTo>
                  <a:pt x="8240" y="3387"/>
                  <a:pt x="8281" y="3405"/>
                  <a:pt x="8323" y="3423"/>
                </a:cubicBezTo>
                <a:cubicBezTo>
                  <a:pt x="8382" y="3449"/>
                  <a:pt x="8442" y="3475"/>
                  <a:pt x="8501" y="3501"/>
                </a:cubicBezTo>
                <a:cubicBezTo>
                  <a:pt x="9052" y="3734"/>
                  <a:pt x="9659" y="3908"/>
                  <a:pt x="10259" y="3908"/>
                </a:cubicBezTo>
                <a:cubicBezTo>
                  <a:pt x="10487" y="3908"/>
                  <a:pt x="10715" y="3882"/>
                  <a:pt x="10937" y="3826"/>
                </a:cubicBezTo>
                <a:cubicBezTo>
                  <a:pt x="11253" y="3746"/>
                  <a:pt x="11547" y="3604"/>
                  <a:pt x="11810" y="3423"/>
                </a:cubicBezTo>
                <a:cubicBezTo>
                  <a:pt x="11835" y="3405"/>
                  <a:pt x="11861" y="3387"/>
                  <a:pt x="11886" y="3368"/>
                </a:cubicBezTo>
                <a:cubicBezTo>
                  <a:pt x="11986" y="3295"/>
                  <a:pt x="12081" y="3217"/>
                  <a:pt x="12169" y="3134"/>
                </a:cubicBezTo>
                <a:cubicBezTo>
                  <a:pt x="12416" y="2906"/>
                  <a:pt x="12624" y="2641"/>
                  <a:pt x="12783" y="2355"/>
                </a:cubicBezTo>
                <a:cubicBezTo>
                  <a:pt x="12794" y="2337"/>
                  <a:pt x="12805" y="2319"/>
                  <a:pt x="12814" y="2300"/>
                </a:cubicBezTo>
                <a:cubicBezTo>
                  <a:pt x="12983" y="1983"/>
                  <a:pt x="13095" y="1639"/>
                  <a:pt x="13135" y="1287"/>
                </a:cubicBezTo>
                <a:cubicBezTo>
                  <a:pt x="13137" y="1269"/>
                  <a:pt x="13139" y="1251"/>
                  <a:pt x="13141" y="1232"/>
                </a:cubicBezTo>
                <a:cubicBezTo>
                  <a:pt x="13152" y="1109"/>
                  <a:pt x="13155" y="984"/>
                  <a:pt x="13149" y="860"/>
                </a:cubicBezTo>
                <a:cubicBezTo>
                  <a:pt x="13137" y="644"/>
                  <a:pt x="13096" y="428"/>
                  <a:pt x="13028" y="222"/>
                </a:cubicBezTo>
                <a:cubicBezTo>
                  <a:pt x="13023" y="204"/>
                  <a:pt x="13017" y="185"/>
                  <a:pt x="13010" y="167"/>
                </a:cubicBezTo>
                <a:cubicBezTo>
                  <a:pt x="12991" y="111"/>
                  <a:pt x="12969" y="56"/>
                  <a:pt x="12946" y="1"/>
                </a:cubicBezTo>
                <a:lnTo>
                  <a:pt x="1880" y="3"/>
                </a:lnTo>
                <a:lnTo>
                  <a:pt x="1880" y="0"/>
                </a:lnTo>
                <a:close/>
              </a:path>
            </a:pathLst>
          </a:custGeom>
          <a:solidFill>
            <a:srgbClr val="CCB1FE">
              <a:alpha val="4860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1" name="Google Shape;461;p18"/>
          <p:cNvSpPr/>
          <p:nvPr/>
        </p:nvSpPr>
        <p:spPr>
          <a:xfrm>
            <a:off x="6535336" y="-353633"/>
            <a:ext cx="6282305" cy="2118489"/>
          </a:xfrm>
          <a:custGeom>
            <a:avLst/>
            <a:gdLst/>
            <a:ahLst/>
            <a:cxnLst/>
            <a:rect l="l" t="t" r="r" b="b"/>
            <a:pathLst>
              <a:path w="28851" h="9729" extrusionOk="0">
                <a:moveTo>
                  <a:pt x="943" y="0"/>
                </a:moveTo>
                <a:cubicBezTo>
                  <a:pt x="631" y="0"/>
                  <a:pt x="337" y="87"/>
                  <a:pt x="179" y="380"/>
                </a:cubicBezTo>
                <a:cubicBezTo>
                  <a:pt x="1" y="711"/>
                  <a:pt x="78" y="1189"/>
                  <a:pt x="451" y="1303"/>
                </a:cubicBezTo>
                <a:cubicBezTo>
                  <a:pt x="355" y="2313"/>
                  <a:pt x="452" y="3522"/>
                  <a:pt x="1499" y="3989"/>
                </a:cubicBezTo>
                <a:cubicBezTo>
                  <a:pt x="1785" y="4117"/>
                  <a:pt x="2088" y="4165"/>
                  <a:pt x="2396" y="4165"/>
                </a:cubicBezTo>
                <a:cubicBezTo>
                  <a:pt x="3000" y="4165"/>
                  <a:pt x="3625" y="3981"/>
                  <a:pt x="4188" y="3848"/>
                </a:cubicBezTo>
                <a:cubicBezTo>
                  <a:pt x="4624" y="3745"/>
                  <a:pt x="5112" y="3633"/>
                  <a:pt x="5582" y="3633"/>
                </a:cubicBezTo>
                <a:cubicBezTo>
                  <a:pt x="6044" y="3633"/>
                  <a:pt x="6489" y="3741"/>
                  <a:pt x="6852" y="4069"/>
                </a:cubicBezTo>
                <a:cubicBezTo>
                  <a:pt x="7560" y="4711"/>
                  <a:pt x="7722" y="5737"/>
                  <a:pt x="8257" y="6500"/>
                </a:cubicBezTo>
                <a:cubicBezTo>
                  <a:pt x="8521" y="6876"/>
                  <a:pt x="8874" y="7178"/>
                  <a:pt x="9322" y="7300"/>
                </a:cubicBezTo>
                <a:cubicBezTo>
                  <a:pt x="9482" y="7344"/>
                  <a:pt x="9645" y="7363"/>
                  <a:pt x="9808" y="7363"/>
                </a:cubicBezTo>
                <a:cubicBezTo>
                  <a:pt x="10078" y="7363"/>
                  <a:pt x="10348" y="7310"/>
                  <a:pt x="10606" y="7231"/>
                </a:cubicBezTo>
                <a:cubicBezTo>
                  <a:pt x="11498" y="6959"/>
                  <a:pt x="12280" y="6380"/>
                  <a:pt x="13194" y="6184"/>
                </a:cubicBezTo>
                <a:cubicBezTo>
                  <a:pt x="13322" y="6156"/>
                  <a:pt x="13450" y="6141"/>
                  <a:pt x="13577" y="6141"/>
                </a:cubicBezTo>
                <a:cubicBezTo>
                  <a:pt x="13849" y="6141"/>
                  <a:pt x="14113" y="6211"/>
                  <a:pt x="14347" y="6376"/>
                </a:cubicBezTo>
                <a:cubicBezTo>
                  <a:pt x="14724" y="6643"/>
                  <a:pt x="14907" y="7097"/>
                  <a:pt x="15047" y="7521"/>
                </a:cubicBezTo>
                <a:cubicBezTo>
                  <a:pt x="15341" y="8400"/>
                  <a:pt x="15592" y="9554"/>
                  <a:pt x="16688" y="9709"/>
                </a:cubicBezTo>
                <a:cubicBezTo>
                  <a:pt x="16781" y="9722"/>
                  <a:pt x="16872" y="9728"/>
                  <a:pt x="16961" y="9728"/>
                </a:cubicBezTo>
                <a:cubicBezTo>
                  <a:pt x="18160" y="9728"/>
                  <a:pt x="18967" y="8588"/>
                  <a:pt x="19887" y="7966"/>
                </a:cubicBezTo>
                <a:cubicBezTo>
                  <a:pt x="20301" y="7685"/>
                  <a:pt x="20755" y="7537"/>
                  <a:pt x="21232" y="7537"/>
                </a:cubicBezTo>
                <a:cubicBezTo>
                  <a:pt x="21401" y="7537"/>
                  <a:pt x="21572" y="7556"/>
                  <a:pt x="21746" y="7593"/>
                </a:cubicBezTo>
                <a:cubicBezTo>
                  <a:pt x="22408" y="7736"/>
                  <a:pt x="23015" y="8087"/>
                  <a:pt x="23550" y="8494"/>
                </a:cubicBezTo>
                <a:cubicBezTo>
                  <a:pt x="24053" y="8876"/>
                  <a:pt x="24539" y="9361"/>
                  <a:pt x="25189" y="9466"/>
                </a:cubicBezTo>
                <a:cubicBezTo>
                  <a:pt x="25284" y="9481"/>
                  <a:pt x="25378" y="9489"/>
                  <a:pt x="25473" y="9489"/>
                </a:cubicBezTo>
                <a:cubicBezTo>
                  <a:pt x="26024" y="9489"/>
                  <a:pt x="26554" y="9240"/>
                  <a:pt x="26991" y="8910"/>
                </a:cubicBezTo>
                <a:cubicBezTo>
                  <a:pt x="27838" y="8271"/>
                  <a:pt x="28376" y="7319"/>
                  <a:pt x="28611" y="6292"/>
                </a:cubicBezTo>
                <a:cubicBezTo>
                  <a:pt x="28851" y="5239"/>
                  <a:pt x="28800" y="4124"/>
                  <a:pt x="28525" y="3084"/>
                </a:cubicBezTo>
                <a:cubicBezTo>
                  <a:pt x="28226" y="1958"/>
                  <a:pt x="27654" y="694"/>
                  <a:pt x="26488" y="261"/>
                </a:cubicBezTo>
                <a:cubicBezTo>
                  <a:pt x="26074" y="106"/>
                  <a:pt x="25631" y="64"/>
                  <a:pt x="25188" y="64"/>
                </a:cubicBezTo>
                <a:cubicBezTo>
                  <a:pt x="24971" y="64"/>
                  <a:pt x="24753" y="74"/>
                  <a:pt x="24540" y="86"/>
                </a:cubicBezTo>
                <a:cubicBezTo>
                  <a:pt x="23776" y="131"/>
                  <a:pt x="23013" y="188"/>
                  <a:pt x="22250" y="248"/>
                </a:cubicBezTo>
                <a:cubicBezTo>
                  <a:pt x="20720" y="367"/>
                  <a:pt x="19190" y="503"/>
                  <a:pt x="17661" y="628"/>
                </a:cubicBezTo>
                <a:cubicBezTo>
                  <a:pt x="15187" y="828"/>
                  <a:pt x="12704" y="996"/>
                  <a:pt x="10221" y="996"/>
                </a:cubicBezTo>
                <a:cubicBezTo>
                  <a:pt x="9649" y="996"/>
                  <a:pt x="9077" y="987"/>
                  <a:pt x="8505" y="967"/>
                </a:cubicBezTo>
                <a:cubicBezTo>
                  <a:pt x="6985" y="916"/>
                  <a:pt x="5467" y="790"/>
                  <a:pt x="3966" y="555"/>
                </a:cubicBezTo>
                <a:cubicBezTo>
                  <a:pt x="3209" y="436"/>
                  <a:pt x="2459" y="290"/>
                  <a:pt x="1714" y="116"/>
                </a:cubicBezTo>
                <a:cubicBezTo>
                  <a:pt x="1493" y="64"/>
                  <a:pt x="1211" y="0"/>
                  <a:pt x="943" y="0"/>
                </a:cubicBezTo>
                <a:close/>
              </a:path>
            </a:pathLst>
          </a:custGeom>
          <a:solidFill>
            <a:srgbClr val="FF6EA7">
              <a:alpha val="49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2" name="Google Shape;462;p18"/>
          <p:cNvSpPr/>
          <p:nvPr/>
        </p:nvSpPr>
        <p:spPr>
          <a:xfrm>
            <a:off x="-625633" y="2907185"/>
            <a:ext cx="3187424" cy="4547927"/>
          </a:xfrm>
          <a:custGeom>
            <a:avLst/>
            <a:gdLst/>
            <a:ahLst/>
            <a:cxnLst/>
            <a:rect l="l" t="t" r="r" b="b"/>
            <a:pathLst>
              <a:path w="14638" h="20886" extrusionOk="0">
                <a:moveTo>
                  <a:pt x="3191" y="1"/>
                </a:moveTo>
                <a:cubicBezTo>
                  <a:pt x="2885" y="1"/>
                  <a:pt x="2576" y="81"/>
                  <a:pt x="2295" y="191"/>
                </a:cubicBezTo>
                <a:cubicBezTo>
                  <a:pt x="1899" y="349"/>
                  <a:pt x="1532" y="564"/>
                  <a:pt x="1185" y="809"/>
                </a:cubicBezTo>
                <a:cubicBezTo>
                  <a:pt x="1218" y="721"/>
                  <a:pt x="1252" y="633"/>
                  <a:pt x="1287" y="547"/>
                </a:cubicBezTo>
                <a:cubicBezTo>
                  <a:pt x="1332" y="438"/>
                  <a:pt x="1242" y="367"/>
                  <a:pt x="1149" y="367"/>
                </a:cubicBezTo>
                <a:cubicBezTo>
                  <a:pt x="1089" y="367"/>
                  <a:pt x="1027" y="397"/>
                  <a:pt x="998" y="467"/>
                </a:cubicBezTo>
                <a:cubicBezTo>
                  <a:pt x="147" y="2564"/>
                  <a:pt x="0" y="4857"/>
                  <a:pt x="71" y="7096"/>
                </a:cubicBezTo>
                <a:cubicBezTo>
                  <a:pt x="107" y="8264"/>
                  <a:pt x="200" y="9428"/>
                  <a:pt x="285" y="10592"/>
                </a:cubicBezTo>
                <a:cubicBezTo>
                  <a:pt x="378" y="11838"/>
                  <a:pt x="471" y="13083"/>
                  <a:pt x="565" y="14328"/>
                </a:cubicBezTo>
                <a:cubicBezTo>
                  <a:pt x="660" y="15573"/>
                  <a:pt x="755" y="16818"/>
                  <a:pt x="852" y="18063"/>
                </a:cubicBezTo>
                <a:cubicBezTo>
                  <a:pt x="895" y="18617"/>
                  <a:pt x="909" y="19183"/>
                  <a:pt x="997" y="19731"/>
                </a:cubicBezTo>
                <a:cubicBezTo>
                  <a:pt x="1063" y="20137"/>
                  <a:pt x="1227" y="20580"/>
                  <a:pt x="1623" y="20768"/>
                </a:cubicBezTo>
                <a:cubicBezTo>
                  <a:pt x="1853" y="20878"/>
                  <a:pt x="2108" y="20885"/>
                  <a:pt x="2359" y="20885"/>
                </a:cubicBezTo>
                <a:cubicBezTo>
                  <a:pt x="2678" y="20885"/>
                  <a:pt x="2997" y="20884"/>
                  <a:pt x="3315" y="20883"/>
                </a:cubicBezTo>
                <a:cubicBezTo>
                  <a:pt x="3934" y="20882"/>
                  <a:pt x="4551" y="20881"/>
                  <a:pt x="5168" y="20880"/>
                </a:cubicBezTo>
                <a:cubicBezTo>
                  <a:pt x="6413" y="20878"/>
                  <a:pt x="7658" y="20875"/>
                  <a:pt x="8904" y="20873"/>
                </a:cubicBezTo>
                <a:cubicBezTo>
                  <a:pt x="8946" y="20873"/>
                  <a:pt x="8987" y="20873"/>
                  <a:pt x="9029" y="20873"/>
                </a:cubicBezTo>
                <a:cubicBezTo>
                  <a:pt x="9733" y="20873"/>
                  <a:pt x="10440" y="20882"/>
                  <a:pt x="11147" y="20882"/>
                </a:cubicBezTo>
                <a:cubicBezTo>
                  <a:pt x="11621" y="20882"/>
                  <a:pt x="12096" y="20878"/>
                  <a:pt x="12569" y="20863"/>
                </a:cubicBezTo>
                <a:cubicBezTo>
                  <a:pt x="13054" y="20848"/>
                  <a:pt x="13560" y="20768"/>
                  <a:pt x="13928" y="20425"/>
                </a:cubicBezTo>
                <a:cubicBezTo>
                  <a:pt x="14266" y="20112"/>
                  <a:pt x="14409" y="19650"/>
                  <a:pt x="14479" y="19208"/>
                </a:cubicBezTo>
                <a:cubicBezTo>
                  <a:pt x="14615" y="18346"/>
                  <a:pt x="14637" y="17435"/>
                  <a:pt x="14556" y="16567"/>
                </a:cubicBezTo>
                <a:cubicBezTo>
                  <a:pt x="14480" y="15744"/>
                  <a:pt x="14290" y="14898"/>
                  <a:pt x="13827" y="14200"/>
                </a:cubicBezTo>
                <a:cubicBezTo>
                  <a:pt x="13606" y="13867"/>
                  <a:pt x="13329" y="13578"/>
                  <a:pt x="13000" y="13350"/>
                </a:cubicBezTo>
                <a:cubicBezTo>
                  <a:pt x="12618" y="13086"/>
                  <a:pt x="12175" y="12928"/>
                  <a:pt x="11727" y="12811"/>
                </a:cubicBezTo>
                <a:cubicBezTo>
                  <a:pt x="10841" y="12580"/>
                  <a:pt x="9808" y="12500"/>
                  <a:pt x="9119" y="11827"/>
                </a:cubicBezTo>
                <a:cubicBezTo>
                  <a:pt x="8381" y="11106"/>
                  <a:pt x="8246" y="10000"/>
                  <a:pt x="8306" y="9020"/>
                </a:cubicBezTo>
                <a:cubicBezTo>
                  <a:pt x="8344" y="8404"/>
                  <a:pt x="8449" y="7795"/>
                  <a:pt x="8518" y="7181"/>
                </a:cubicBezTo>
                <a:cubicBezTo>
                  <a:pt x="8574" y="6676"/>
                  <a:pt x="8621" y="6136"/>
                  <a:pt x="8417" y="5654"/>
                </a:cubicBezTo>
                <a:cubicBezTo>
                  <a:pt x="7771" y="4140"/>
                  <a:pt x="5341" y="4868"/>
                  <a:pt x="4856" y="3246"/>
                </a:cubicBezTo>
                <a:cubicBezTo>
                  <a:pt x="4619" y="2457"/>
                  <a:pt x="4843" y="1582"/>
                  <a:pt x="4492" y="818"/>
                </a:cubicBezTo>
                <a:cubicBezTo>
                  <a:pt x="4321" y="450"/>
                  <a:pt x="3993" y="161"/>
                  <a:pt x="3598" y="53"/>
                </a:cubicBezTo>
                <a:cubicBezTo>
                  <a:pt x="3465" y="17"/>
                  <a:pt x="3328" y="1"/>
                  <a:pt x="3191" y="1"/>
                </a:cubicBezTo>
                <a:close/>
              </a:path>
            </a:pathLst>
          </a:custGeom>
          <a:solidFill>
            <a:srgbClr val="FFE652">
              <a:alpha val="5028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3" name="Google Shape;463;p18"/>
          <p:cNvSpPr txBox="1">
            <a:spLocks noGrp="1"/>
          </p:cNvSpPr>
          <p:nvPr>
            <p:ph type="title"/>
          </p:nvPr>
        </p:nvSpPr>
        <p:spPr>
          <a:xfrm>
            <a:off x="4407400" y="1011936"/>
            <a:ext cx="3377200" cy="768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a:solidFill>
                  <a:schemeClr val="dk1"/>
                </a:solidFill>
              </a:defRPr>
            </a:lvl2pPr>
            <a:lvl3pPr lvl="2" rtl="0">
              <a:spcBef>
                <a:spcPts val="0"/>
              </a:spcBef>
              <a:spcAft>
                <a:spcPts val="0"/>
              </a:spcAft>
              <a:buClr>
                <a:schemeClr val="dk1"/>
              </a:buClr>
              <a:buSzPts val="2800"/>
              <a:buNone/>
              <a:defRPr>
                <a:solidFill>
                  <a:schemeClr val="dk1"/>
                </a:solidFill>
              </a:defRPr>
            </a:lvl3pPr>
            <a:lvl4pPr lvl="3" rtl="0">
              <a:spcBef>
                <a:spcPts val="0"/>
              </a:spcBef>
              <a:spcAft>
                <a:spcPts val="0"/>
              </a:spcAft>
              <a:buClr>
                <a:schemeClr val="dk1"/>
              </a:buClr>
              <a:buSzPts val="2800"/>
              <a:buNone/>
              <a:defRPr>
                <a:solidFill>
                  <a:schemeClr val="dk1"/>
                </a:solidFill>
              </a:defRPr>
            </a:lvl4pPr>
            <a:lvl5pPr lvl="4" rtl="0">
              <a:spcBef>
                <a:spcPts val="0"/>
              </a:spcBef>
              <a:spcAft>
                <a:spcPts val="0"/>
              </a:spcAft>
              <a:buClr>
                <a:schemeClr val="dk1"/>
              </a:buClr>
              <a:buSzPts val="2800"/>
              <a:buNone/>
              <a:defRPr>
                <a:solidFill>
                  <a:schemeClr val="dk1"/>
                </a:solidFill>
              </a:defRPr>
            </a:lvl5pPr>
            <a:lvl6pPr lvl="5" rtl="0">
              <a:spcBef>
                <a:spcPts val="0"/>
              </a:spcBef>
              <a:spcAft>
                <a:spcPts val="0"/>
              </a:spcAft>
              <a:buClr>
                <a:schemeClr val="dk1"/>
              </a:buClr>
              <a:buSzPts val="2800"/>
              <a:buNone/>
              <a:defRPr>
                <a:solidFill>
                  <a:schemeClr val="dk1"/>
                </a:solidFill>
              </a:defRPr>
            </a:lvl6pPr>
            <a:lvl7pPr lvl="6" rtl="0">
              <a:spcBef>
                <a:spcPts val="0"/>
              </a:spcBef>
              <a:spcAft>
                <a:spcPts val="0"/>
              </a:spcAft>
              <a:buClr>
                <a:schemeClr val="dk1"/>
              </a:buClr>
              <a:buSzPts val="2800"/>
              <a:buNone/>
              <a:defRPr>
                <a:solidFill>
                  <a:schemeClr val="dk1"/>
                </a:solidFill>
              </a:defRPr>
            </a:lvl7pPr>
            <a:lvl8pPr lvl="7" rtl="0">
              <a:spcBef>
                <a:spcPts val="0"/>
              </a:spcBef>
              <a:spcAft>
                <a:spcPts val="0"/>
              </a:spcAft>
              <a:buClr>
                <a:schemeClr val="dk1"/>
              </a:buClr>
              <a:buSzPts val="2800"/>
              <a:buNone/>
              <a:defRPr>
                <a:solidFill>
                  <a:schemeClr val="dk1"/>
                </a:solidFill>
              </a:defRPr>
            </a:lvl8pPr>
            <a:lvl9pPr lvl="8" rtl="0">
              <a:spcBef>
                <a:spcPts val="0"/>
              </a:spcBef>
              <a:spcAft>
                <a:spcPts val="0"/>
              </a:spcAft>
              <a:buClr>
                <a:schemeClr val="dk1"/>
              </a:buClr>
              <a:buSzPts val="2800"/>
              <a:buNone/>
              <a:defRPr>
                <a:solidFill>
                  <a:schemeClr val="dk1"/>
                </a:solidFill>
              </a:defRPr>
            </a:lvl9pPr>
          </a:lstStyle>
          <a:p>
            <a:endParaRPr/>
          </a:p>
        </p:txBody>
      </p:sp>
      <p:grpSp>
        <p:nvGrpSpPr>
          <p:cNvPr id="464" name="Google Shape;464;p18"/>
          <p:cNvGrpSpPr/>
          <p:nvPr/>
        </p:nvGrpSpPr>
        <p:grpSpPr>
          <a:xfrm>
            <a:off x="11290838" y="5692008"/>
            <a:ext cx="445997" cy="404003"/>
            <a:chOff x="1640475" y="1197075"/>
            <a:chExt cx="55475" cy="50250"/>
          </a:xfrm>
        </p:grpSpPr>
        <p:sp>
          <p:nvSpPr>
            <p:cNvPr id="465" name="Google Shape;465;p18"/>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6" name="Google Shape;466;p18"/>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7" name="Google Shape;467;p18"/>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68" name="Google Shape;468;p18"/>
          <p:cNvGrpSpPr/>
          <p:nvPr/>
        </p:nvGrpSpPr>
        <p:grpSpPr>
          <a:xfrm rot="-900055">
            <a:off x="9745845" y="588859"/>
            <a:ext cx="287912" cy="260807"/>
            <a:chOff x="1640475" y="1197075"/>
            <a:chExt cx="55475" cy="50250"/>
          </a:xfrm>
        </p:grpSpPr>
        <p:sp>
          <p:nvSpPr>
            <p:cNvPr id="469" name="Google Shape;469;p18"/>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0" name="Google Shape;470;p18"/>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1" name="Google Shape;471;p18"/>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72" name="Google Shape;472;p18"/>
          <p:cNvSpPr/>
          <p:nvPr/>
        </p:nvSpPr>
        <p:spPr>
          <a:xfrm rot="-597364">
            <a:off x="10751638" y="483698"/>
            <a:ext cx="1185393" cy="277709"/>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73" name="Google Shape;473;p18"/>
          <p:cNvGrpSpPr/>
          <p:nvPr/>
        </p:nvGrpSpPr>
        <p:grpSpPr>
          <a:xfrm rot="6300033">
            <a:off x="1054923" y="5724553"/>
            <a:ext cx="326184" cy="295468"/>
            <a:chOff x="1640475" y="1197075"/>
            <a:chExt cx="55475" cy="50250"/>
          </a:xfrm>
        </p:grpSpPr>
        <p:sp>
          <p:nvSpPr>
            <p:cNvPr id="474" name="Google Shape;474;p18"/>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5" name="Google Shape;475;p18"/>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6" name="Google Shape;476;p18"/>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77" name="Google Shape;477;p18"/>
          <p:cNvGrpSpPr/>
          <p:nvPr/>
        </p:nvGrpSpPr>
        <p:grpSpPr>
          <a:xfrm rot="-5400136">
            <a:off x="1287559" y="368511"/>
            <a:ext cx="560904" cy="508068"/>
            <a:chOff x="1640475" y="1197075"/>
            <a:chExt cx="55475" cy="50250"/>
          </a:xfrm>
        </p:grpSpPr>
        <p:sp>
          <p:nvSpPr>
            <p:cNvPr id="478" name="Google Shape;478;p18"/>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9" name="Google Shape;479;p18"/>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0" name="Google Shape;480;p18"/>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81" name="Google Shape;481;p18"/>
          <p:cNvSpPr/>
          <p:nvPr/>
        </p:nvSpPr>
        <p:spPr>
          <a:xfrm rot="899834">
            <a:off x="1705934" y="6308597"/>
            <a:ext cx="1299663" cy="304500"/>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2" name="Google Shape;482;p18"/>
          <p:cNvSpPr/>
          <p:nvPr/>
        </p:nvSpPr>
        <p:spPr>
          <a:xfrm rot="-6300069" flipH="1">
            <a:off x="118655" y="675103"/>
            <a:ext cx="680644" cy="1006351"/>
          </a:xfrm>
          <a:custGeom>
            <a:avLst/>
            <a:gdLst/>
            <a:ahLst/>
            <a:cxnLst/>
            <a:rect l="l" t="t" r="r" b="b"/>
            <a:pathLst>
              <a:path w="10628" h="15713" extrusionOk="0">
                <a:moveTo>
                  <a:pt x="9154" y="0"/>
                </a:moveTo>
                <a:cubicBezTo>
                  <a:pt x="9141" y="0"/>
                  <a:pt x="9128" y="5"/>
                  <a:pt x="9118" y="14"/>
                </a:cubicBezTo>
                <a:cubicBezTo>
                  <a:pt x="9094" y="34"/>
                  <a:pt x="9092" y="69"/>
                  <a:pt x="9112" y="93"/>
                </a:cubicBezTo>
                <a:cubicBezTo>
                  <a:pt x="9278" y="281"/>
                  <a:pt x="9433" y="486"/>
                  <a:pt x="9574" y="703"/>
                </a:cubicBezTo>
                <a:cubicBezTo>
                  <a:pt x="9585" y="719"/>
                  <a:pt x="9602" y="727"/>
                  <a:pt x="9620" y="727"/>
                </a:cubicBezTo>
                <a:cubicBezTo>
                  <a:pt x="9631" y="727"/>
                  <a:pt x="9641" y="725"/>
                  <a:pt x="9651" y="719"/>
                </a:cubicBezTo>
                <a:cubicBezTo>
                  <a:pt x="9677" y="703"/>
                  <a:pt x="9684" y="668"/>
                  <a:pt x="9667" y="642"/>
                </a:cubicBezTo>
                <a:cubicBezTo>
                  <a:pt x="9524" y="421"/>
                  <a:pt x="9366" y="212"/>
                  <a:pt x="9196" y="19"/>
                </a:cubicBezTo>
                <a:cubicBezTo>
                  <a:pt x="9185" y="6"/>
                  <a:pt x="9169" y="0"/>
                  <a:pt x="9154" y="0"/>
                </a:cubicBezTo>
                <a:close/>
                <a:moveTo>
                  <a:pt x="9994" y="1294"/>
                </a:moveTo>
                <a:cubicBezTo>
                  <a:pt x="9986" y="1294"/>
                  <a:pt x="9978" y="1296"/>
                  <a:pt x="9970" y="1299"/>
                </a:cubicBezTo>
                <a:cubicBezTo>
                  <a:pt x="9943" y="1312"/>
                  <a:pt x="9931" y="1345"/>
                  <a:pt x="9944" y="1373"/>
                </a:cubicBezTo>
                <a:cubicBezTo>
                  <a:pt x="10050" y="1602"/>
                  <a:pt x="10143" y="1843"/>
                  <a:pt x="10220" y="2087"/>
                </a:cubicBezTo>
                <a:cubicBezTo>
                  <a:pt x="10228" y="2111"/>
                  <a:pt x="10250" y="2126"/>
                  <a:pt x="10274" y="2126"/>
                </a:cubicBezTo>
                <a:cubicBezTo>
                  <a:pt x="10279" y="2126"/>
                  <a:pt x="10284" y="2125"/>
                  <a:pt x="10291" y="2124"/>
                </a:cubicBezTo>
                <a:cubicBezTo>
                  <a:pt x="10320" y="2114"/>
                  <a:pt x="10336" y="2083"/>
                  <a:pt x="10327" y="2054"/>
                </a:cubicBezTo>
                <a:cubicBezTo>
                  <a:pt x="10248" y="1805"/>
                  <a:pt x="10154" y="1561"/>
                  <a:pt x="10044" y="1326"/>
                </a:cubicBezTo>
                <a:cubicBezTo>
                  <a:pt x="10035" y="1306"/>
                  <a:pt x="10015" y="1294"/>
                  <a:pt x="9994" y="1294"/>
                </a:cubicBezTo>
                <a:close/>
                <a:moveTo>
                  <a:pt x="10459" y="2766"/>
                </a:moveTo>
                <a:cubicBezTo>
                  <a:pt x="10456" y="2766"/>
                  <a:pt x="10452" y="2766"/>
                  <a:pt x="10449" y="2767"/>
                </a:cubicBezTo>
                <a:cubicBezTo>
                  <a:pt x="10418" y="2772"/>
                  <a:pt x="10399" y="2801"/>
                  <a:pt x="10404" y="2831"/>
                </a:cubicBezTo>
                <a:cubicBezTo>
                  <a:pt x="10449" y="3078"/>
                  <a:pt x="10482" y="3334"/>
                  <a:pt x="10500" y="3593"/>
                </a:cubicBezTo>
                <a:cubicBezTo>
                  <a:pt x="10502" y="3621"/>
                  <a:pt x="10526" y="3644"/>
                  <a:pt x="10556" y="3644"/>
                </a:cubicBezTo>
                <a:lnTo>
                  <a:pt x="10559" y="3644"/>
                </a:lnTo>
                <a:cubicBezTo>
                  <a:pt x="10590" y="3642"/>
                  <a:pt x="10612" y="3615"/>
                  <a:pt x="10610" y="3585"/>
                </a:cubicBezTo>
                <a:cubicBezTo>
                  <a:pt x="10592" y="3322"/>
                  <a:pt x="10559" y="3062"/>
                  <a:pt x="10513" y="2811"/>
                </a:cubicBezTo>
                <a:cubicBezTo>
                  <a:pt x="10508" y="2784"/>
                  <a:pt x="10485" y="2766"/>
                  <a:pt x="10459" y="2766"/>
                </a:cubicBezTo>
                <a:close/>
                <a:moveTo>
                  <a:pt x="10573" y="4306"/>
                </a:moveTo>
                <a:cubicBezTo>
                  <a:pt x="10546" y="4306"/>
                  <a:pt x="10516" y="4330"/>
                  <a:pt x="10515" y="4361"/>
                </a:cubicBezTo>
                <a:cubicBezTo>
                  <a:pt x="10509" y="4612"/>
                  <a:pt x="10490" y="4869"/>
                  <a:pt x="10459" y="5127"/>
                </a:cubicBezTo>
                <a:cubicBezTo>
                  <a:pt x="10455" y="5158"/>
                  <a:pt x="10477" y="5185"/>
                  <a:pt x="10508" y="5189"/>
                </a:cubicBezTo>
                <a:lnTo>
                  <a:pt x="10514" y="5189"/>
                </a:lnTo>
                <a:cubicBezTo>
                  <a:pt x="10542" y="5189"/>
                  <a:pt x="10565" y="5168"/>
                  <a:pt x="10569" y="5141"/>
                </a:cubicBezTo>
                <a:cubicBezTo>
                  <a:pt x="10600" y="4879"/>
                  <a:pt x="10620" y="4618"/>
                  <a:pt x="10626" y="4364"/>
                </a:cubicBezTo>
                <a:cubicBezTo>
                  <a:pt x="10627" y="4333"/>
                  <a:pt x="10604" y="4307"/>
                  <a:pt x="10573" y="4306"/>
                </a:cubicBezTo>
                <a:close/>
                <a:moveTo>
                  <a:pt x="10392" y="5842"/>
                </a:moveTo>
                <a:cubicBezTo>
                  <a:pt x="10366" y="5842"/>
                  <a:pt x="10342" y="5860"/>
                  <a:pt x="10337" y="5886"/>
                </a:cubicBezTo>
                <a:cubicBezTo>
                  <a:pt x="10329" y="5923"/>
                  <a:pt x="10322" y="5959"/>
                  <a:pt x="10314" y="5994"/>
                </a:cubicBezTo>
                <a:cubicBezTo>
                  <a:pt x="10268" y="6208"/>
                  <a:pt x="10215" y="6424"/>
                  <a:pt x="10156" y="6634"/>
                </a:cubicBezTo>
                <a:cubicBezTo>
                  <a:pt x="10148" y="6664"/>
                  <a:pt x="10165" y="6695"/>
                  <a:pt x="10195" y="6702"/>
                </a:cubicBezTo>
                <a:cubicBezTo>
                  <a:pt x="10200" y="6705"/>
                  <a:pt x="10204" y="6705"/>
                  <a:pt x="10210" y="6705"/>
                </a:cubicBezTo>
                <a:cubicBezTo>
                  <a:pt x="10234" y="6705"/>
                  <a:pt x="10257" y="6689"/>
                  <a:pt x="10263" y="6664"/>
                </a:cubicBezTo>
                <a:cubicBezTo>
                  <a:pt x="10323" y="6451"/>
                  <a:pt x="10377" y="6233"/>
                  <a:pt x="10423" y="6018"/>
                </a:cubicBezTo>
                <a:cubicBezTo>
                  <a:pt x="10431" y="5981"/>
                  <a:pt x="10438" y="5945"/>
                  <a:pt x="10446" y="5909"/>
                </a:cubicBezTo>
                <a:cubicBezTo>
                  <a:pt x="10452" y="5878"/>
                  <a:pt x="10432" y="5849"/>
                  <a:pt x="10402" y="5842"/>
                </a:cubicBezTo>
                <a:cubicBezTo>
                  <a:pt x="10399" y="5842"/>
                  <a:pt x="10395" y="5842"/>
                  <a:pt x="10392" y="5842"/>
                </a:cubicBezTo>
                <a:close/>
                <a:moveTo>
                  <a:pt x="2671" y="7727"/>
                </a:moveTo>
                <a:cubicBezTo>
                  <a:pt x="2645" y="7727"/>
                  <a:pt x="2616" y="7750"/>
                  <a:pt x="2615" y="7780"/>
                </a:cubicBezTo>
                <a:cubicBezTo>
                  <a:pt x="2615" y="7811"/>
                  <a:pt x="2639" y="7837"/>
                  <a:pt x="2670" y="7838"/>
                </a:cubicBezTo>
                <a:cubicBezTo>
                  <a:pt x="2904" y="7844"/>
                  <a:pt x="3138" y="7936"/>
                  <a:pt x="3346" y="8101"/>
                </a:cubicBezTo>
                <a:cubicBezTo>
                  <a:pt x="3356" y="8109"/>
                  <a:pt x="3368" y="8113"/>
                  <a:pt x="3380" y="8113"/>
                </a:cubicBezTo>
                <a:cubicBezTo>
                  <a:pt x="3396" y="8113"/>
                  <a:pt x="3413" y="8106"/>
                  <a:pt x="3424" y="8092"/>
                </a:cubicBezTo>
                <a:cubicBezTo>
                  <a:pt x="3442" y="8068"/>
                  <a:pt x="3439" y="8032"/>
                  <a:pt x="3414" y="8014"/>
                </a:cubicBezTo>
                <a:cubicBezTo>
                  <a:pt x="3188" y="7834"/>
                  <a:pt x="2931" y="7734"/>
                  <a:pt x="2673" y="7727"/>
                </a:cubicBezTo>
                <a:cubicBezTo>
                  <a:pt x="2672" y="7727"/>
                  <a:pt x="2672" y="7727"/>
                  <a:pt x="2671" y="7727"/>
                </a:cubicBezTo>
                <a:close/>
                <a:moveTo>
                  <a:pt x="9973" y="7330"/>
                </a:moveTo>
                <a:cubicBezTo>
                  <a:pt x="9950" y="7330"/>
                  <a:pt x="9929" y="7344"/>
                  <a:pt x="9921" y="7367"/>
                </a:cubicBezTo>
                <a:cubicBezTo>
                  <a:pt x="9834" y="7607"/>
                  <a:pt x="9736" y="7848"/>
                  <a:pt x="9632" y="8081"/>
                </a:cubicBezTo>
                <a:cubicBezTo>
                  <a:pt x="9619" y="8108"/>
                  <a:pt x="9632" y="8141"/>
                  <a:pt x="9659" y="8153"/>
                </a:cubicBezTo>
                <a:cubicBezTo>
                  <a:pt x="9667" y="8157"/>
                  <a:pt x="9674" y="8159"/>
                  <a:pt x="9682" y="8159"/>
                </a:cubicBezTo>
                <a:cubicBezTo>
                  <a:pt x="9703" y="8159"/>
                  <a:pt x="9724" y="8147"/>
                  <a:pt x="9733" y="8125"/>
                </a:cubicBezTo>
                <a:cubicBezTo>
                  <a:pt x="9839" y="7890"/>
                  <a:pt x="9937" y="7648"/>
                  <a:pt x="10025" y="7405"/>
                </a:cubicBezTo>
                <a:cubicBezTo>
                  <a:pt x="10035" y="7377"/>
                  <a:pt x="10021" y="7344"/>
                  <a:pt x="9992" y="7334"/>
                </a:cubicBezTo>
                <a:cubicBezTo>
                  <a:pt x="9985" y="7331"/>
                  <a:pt x="9979" y="7330"/>
                  <a:pt x="9973" y="7330"/>
                </a:cubicBezTo>
                <a:close/>
                <a:moveTo>
                  <a:pt x="1957" y="7977"/>
                </a:moveTo>
                <a:cubicBezTo>
                  <a:pt x="1944" y="7977"/>
                  <a:pt x="1932" y="7981"/>
                  <a:pt x="1922" y="7990"/>
                </a:cubicBezTo>
                <a:cubicBezTo>
                  <a:pt x="1716" y="8153"/>
                  <a:pt x="1552" y="8384"/>
                  <a:pt x="1461" y="8637"/>
                </a:cubicBezTo>
                <a:cubicBezTo>
                  <a:pt x="1452" y="8666"/>
                  <a:pt x="1467" y="8698"/>
                  <a:pt x="1496" y="8709"/>
                </a:cubicBezTo>
                <a:cubicBezTo>
                  <a:pt x="1502" y="8711"/>
                  <a:pt x="1507" y="8712"/>
                  <a:pt x="1514" y="8712"/>
                </a:cubicBezTo>
                <a:cubicBezTo>
                  <a:pt x="1537" y="8712"/>
                  <a:pt x="1559" y="8697"/>
                  <a:pt x="1566" y="8674"/>
                </a:cubicBezTo>
                <a:cubicBezTo>
                  <a:pt x="1649" y="8441"/>
                  <a:pt x="1800" y="8228"/>
                  <a:pt x="1991" y="8076"/>
                </a:cubicBezTo>
                <a:cubicBezTo>
                  <a:pt x="2015" y="8057"/>
                  <a:pt x="2019" y="8022"/>
                  <a:pt x="2000" y="7998"/>
                </a:cubicBezTo>
                <a:cubicBezTo>
                  <a:pt x="1989" y="7984"/>
                  <a:pt x="1973" y="7977"/>
                  <a:pt x="1957" y="7977"/>
                </a:cubicBezTo>
                <a:close/>
                <a:moveTo>
                  <a:pt x="3845" y="8611"/>
                </a:moveTo>
                <a:cubicBezTo>
                  <a:pt x="3837" y="8611"/>
                  <a:pt x="3830" y="8612"/>
                  <a:pt x="3822" y="8616"/>
                </a:cubicBezTo>
                <a:cubicBezTo>
                  <a:pt x="3795" y="8627"/>
                  <a:pt x="3782" y="8661"/>
                  <a:pt x="3794" y="8688"/>
                </a:cubicBezTo>
                <a:cubicBezTo>
                  <a:pt x="3888" y="8903"/>
                  <a:pt x="3943" y="9150"/>
                  <a:pt x="3960" y="9421"/>
                </a:cubicBezTo>
                <a:cubicBezTo>
                  <a:pt x="3962" y="9450"/>
                  <a:pt x="3987" y="9472"/>
                  <a:pt x="4016" y="9472"/>
                </a:cubicBezTo>
                <a:lnTo>
                  <a:pt x="4019" y="9472"/>
                </a:lnTo>
                <a:cubicBezTo>
                  <a:pt x="4050" y="9470"/>
                  <a:pt x="4073" y="9445"/>
                  <a:pt x="4071" y="9414"/>
                </a:cubicBezTo>
                <a:cubicBezTo>
                  <a:pt x="4053" y="9130"/>
                  <a:pt x="3994" y="8871"/>
                  <a:pt x="3896" y="8645"/>
                </a:cubicBezTo>
                <a:cubicBezTo>
                  <a:pt x="3887" y="8624"/>
                  <a:pt x="3866" y="8611"/>
                  <a:pt x="3845" y="8611"/>
                </a:cubicBezTo>
                <a:close/>
                <a:moveTo>
                  <a:pt x="9339" y="8741"/>
                </a:moveTo>
                <a:cubicBezTo>
                  <a:pt x="9320" y="8741"/>
                  <a:pt x="9301" y="8752"/>
                  <a:pt x="9291" y="8771"/>
                </a:cubicBezTo>
                <a:cubicBezTo>
                  <a:pt x="9196" y="8946"/>
                  <a:pt x="9094" y="9121"/>
                  <a:pt x="8990" y="9290"/>
                </a:cubicBezTo>
                <a:cubicBezTo>
                  <a:pt x="8960" y="9338"/>
                  <a:pt x="8930" y="9385"/>
                  <a:pt x="8900" y="9433"/>
                </a:cubicBezTo>
                <a:cubicBezTo>
                  <a:pt x="8883" y="9459"/>
                  <a:pt x="8890" y="9493"/>
                  <a:pt x="8916" y="9510"/>
                </a:cubicBezTo>
                <a:cubicBezTo>
                  <a:pt x="8926" y="9515"/>
                  <a:pt x="8936" y="9518"/>
                  <a:pt x="8946" y="9518"/>
                </a:cubicBezTo>
                <a:cubicBezTo>
                  <a:pt x="8964" y="9518"/>
                  <a:pt x="8982" y="9509"/>
                  <a:pt x="8993" y="9493"/>
                </a:cubicBezTo>
                <a:cubicBezTo>
                  <a:pt x="9024" y="9445"/>
                  <a:pt x="9055" y="9397"/>
                  <a:pt x="9085" y="9349"/>
                </a:cubicBezTo>
                <a:cubicBezTo>
                  <a:pt x="9190" y="9178"/>
                  <a:pt x="9293" y="9000"/>
                  <a:pt x="9389" y="8823"/>
                </a:cubicBezTo>
                <a:cubicBezTo>
                  <a:pt x="9403" y="8796"/>
                  <a:pt x="9393" y="8762"/>
                  <a:pt x="9367" y="8748"/>
                </a:cubicBezTo>
                <a:cubicBezTo>
                  <a:pt x="9358" y="8743"/>
                  <a:pt x="9349" y="8741"/>
                  <a:pt x="9339" y="8741"/>
                </a:cubicBezTo>
                <a:close/>
                <a:moveTo>
                  <a:pt x="1463" y="9364"/>
                </a:moveTo>
                <a:cubicBezTo>
                  <a:pt x="1460" y="9364"/>
                  <a:pt x="1456" y="9364"/>
                  <a:pt x="1453" y="9365"/>
                </a:cubicBezTo>
                <a:cubicBezTo>
                  <a:pt x="1422" y="9370"/>
                  <a:pt x="1403" y="9399"/>
                  <a:pt x="1408" y="9429"/>
                </a:cubicBezTo>
                <a:cubicBezTo>
                  <a:pt x="1454" y="9678"/>
                  <a:pt x="1557" y="9931"/>
                  <a:pt x="1705" y="10162"/>
                </a:cubicBezTo>
                <a:cubicBezTo>
                  <a:pt x="1716" y="10179"/>
                  <a:pt x="1734" y="10187"/>
                  <a:pt x="1752" y="10187"/>
                </a:cubicBezTo>
                <a:cubicBezTo>
                  <a:pt x="1763" y="10187"/>
                  <a:pt x="1773" y="10184"/>
                  <a:pt x="1782" y="10179"/>
                </a:cubicBezTo>
                <a:cubicBezTo>
                  <a:pt x="1808" y="10162"/>
                  <a:pt x="1815" y="10127"/>
                  <a:pt x="1799" y="10102"/>
                </a:cubicBezTo>
                <a:cubicBezTo>
                  <a:pt x="1657" y="9883"/>
                  <a:pt x="1560" y="9643"/>
                  <a:pt x="1517" y="9409"/>
                </a:cubicBezTo>
                <a:cubicBezTo>
                  <a:pt x="1512" y="9382"/>
                  <a:pt x="1489" y="9364"/>
                  <a:pt x="1463" y="9364"/>
                </a:cubicBezTo>
                <a:close/>
                <a:moveTo>
                  <a:pt x="8495" y="10036"/>
                </a:moveTo>
                <a:cubicBezTo>
                  <a:pt x="8479" y="10036"/>
                  <a:pt x="8463" y="10043"/>
                  <a:pt x="8451" y="10057"/>
                </a:cubicBezTo>
                <a:cubicBezTo>
                  <a:pt x="8285" y="10264"/>
                  <a:pt x="8112" y="10454"/>
                  <a:pt x="7934" y="10621"/>
                </a:cubicBezTo>
                <a:cubicBezTo>
                  <a:pt x="7913" y="10642"/>
                  <a:pt x="7912" y="10678"/>
                  <a:pt x="7932" y="10700"/>
                </a:cubicBezTo>
                <a:cubicBezTo>
                  <a:pt x="7944" y="10711"/>
                  <a:pt x="7958" y="10717"/>
                  <a:pt x="7973" y="10717"/>
                </a:cubicBezTo>
                <a:cubicBezTo>
                  <a:pt x="7987" y="10717"/>
                  <a:pt x="8000" y="10712"/>
                  <a:pt x="8011" y="10702"/>
                </a:cubicBezTo>
                <a:cubicBezTo>
                  <a:pt x="8191" y="10531"/>
                  <a:pt x="8368" y="10338"/>
                  <a:pt x="8539" y="10126"/>
                </a:cubicBezTo>
                <a:cubicBezTo>
                  <a:pt x="8558" y="10102"/>
                  <a:pt x="8554" y="10068"/>
                  <a:pt x="8530" y="10048"/>
                </a:cubicBezTo>
                <a:cubicBezTo>
                  <a:pt x="8520" y="10040"/>
                  <a:pt x="8507" y="10036"/>
                  <a:pt x="8495" y="10036"/>
                </a:cubicBezTo>
                <a:close/>
                <a:moveTo>
                  <a:pt x="3979" y="10133"/>
                </a:moveTo>
                <a:cubicBezTo>
                  <a:pt x="3952" y="10133"/>
                  <a:pt x="3929" y="10154"/>
                  <a:pt x="3925" y="10182"/>
                </a:cubicBezTo>
                <a:lnTo>
                  <a:pt x="3920" y="10220"/>
                </a:lnTo>
                <a:cubicBezTo>
                  <a:pt x="3884" y="10457"/>
                  <a:pt x="3835" y="10698"/>
                  <a:pt x="3773" y="10933"/>
                </a:cubicBezTo>
                <a:cubicBezTo>
                  <a:pt x="3765" y="10963"/>
                  <a:pt x="3783" y="10993"/>
                  <a:pt x="3813" y="11000"/>
                </a:cubicBezTo>
                <a:cubicBezTo>
                  <a:pt x="3817" y="11002"/>
                  <a:pt x="3822" y="11002"/>
                  <a:pt x="3827" y="11002"/>
                </a:cubicBezTo>
                <a:cubicBezTo>
                  <a:pt x="3851" y="11002"/>
                  <a:pt x="3874" y="10986"/>
                  <a:pt x="3881" y="10961"/>
                </a:cubicBezTo>
                <a:cubicBezTo>
                  <a:pt x="3944" y="10721"/>
                  <a:pt x="3994" y="10478"/>
                  <a:pt x="4030" y="10236"/>
                </a:cubicBezTo>
                <a:lnTo>
                  <a:pt x="4035" y="10197"/>
                </a:lnTo>
                <a:cubicBezTo>
                  <a:pt x="4039" y="10166"/>
                  <a:pt x="4018" y="10138"/>
                  <a:pt x="3987" y="10134"/>
                </a:cubicBezTo>
                <a:cubicBezTo>
                  <a:pt x="3984" y="10133"/>
                  <a:pt x="3982" y="10133"/>
                  <a:pt x="3979" y="10133"/>
                </a:cubicBezTo>
                <a:close/>
                <a:moveTo>
                  <a:pt x="2272" y="10644"/>
                </a:moveTo>
                <a:cubicBezTo>
                  <a:pt x="2256" y="10644"/>
                  <a:pt x="2239" y="10651"/>
                  <a:pt x="2228" y="10665"/>
                </a:cubicBezTo>
                <a:cubicBezTo>
                  <a:pt x="2209" y="10689"/>
                  <a:pt x="2214" y="10725"/>
                  <a:pt x="2237" y="10744"/>
                </a:cubicBezTo>
                <a:cubicBezTo>
                  <a:pt x="2429" y="10898"/>
                  <a:pt x="2647" y="11033"/>
                  <a:pt x="2903" y="11158"/>
                </a:cubicBezTo>
                <a:cubicBezTo>
                  <a:pt x="2911" y="11163"/>
                  <a:pt x="2920" y="11164"/>
                  <a:pt x="2927" y="11164"/>
                </a:cubicBezTo>
                <a:cubicBezTo>
                  <a:pt x="2947" y="11164"/>
                  <a:pt x="2968" y="11153"/>
                  <a:pt x="2977" y="11133"/>
                </a:cubicBezTo>
                <a:cubicBezTo>
                  <a:pt x="2990" y="11105"/>
                  <a:pt x="2979" y="11072"/>
                  <a:pt x="2952" y="11058"/>
                </a:cubicBezTo>
                <a:cubicBezTo>
                  <a:pt x="2703" y="10937"/>
                  <a:pt x="2492" y="10806"/>
                  <a:pt x="2306" y="10656"/>
                </a:cubicBezTo>
                <a:cubicBezTo>
                  <a:pt x="2296" y="10648"/>
                  <a:pt x="2284" y="10644"/>
                  <a:pt x="2272" y="10644"/>
                </a:cubicBezTo>
                <a:close/>
                <a:moveTo>
                  <a:pt x="7368" y="11087"/>
                </a:moveTo>
                <a:cubicBezTo>
                  <a:pt x="7358" y="11087"/>
                  <a:pt x="7347" y="11090"/>
                  <a:pt x="7338" y="11096"/>
                </a:cubicBezTo>
                <a:cubicBezTo>
                  <a:pt x="7119" y="11238"/>
                  <a:pt x="6892" y="11355"/>
                  <a:pt x="6661" y="11440"/>
                </a:cubicBezTo>
                <a:cubicBezTo>
                  <a:pt x="6632" y="11451"/>
                  <a:pt x="6617" y="11484"/>
                  <a:pt x="6628" y="11512"/>
                </a:cubicBezTo>
                <a:cubicBezTo>
                  <a:pt x="6636" y="11534"/>
                  <a:pt x="6658" y="11548"/>
                  <a:pt x="6680" y="11548"/>
                </a:cubicBezTo>
                <a:cubicBezTo>
                  <a:pt x="6686" y="11548"/>
                  <a:pt x="6693" y="11547"/>
                  <a:pt x="6699" y="11545"/>
                </a:cubicBezTo>
                <a:cubicBezTo>
                  <a:pt x="6939" y="11456"/>
                  <a:pt x="7174" y="11337"/>
                  <a:pt x="7399" y="11189"/>
                </a:cubicBezTo>
                <a:cubicBezTo>
                  <a:pt x="7425" y="11172"/>
                  <a:pt x="7432" y="11138"/>
                  <a:pt x="7415" y="11112"/>
                </a:cubicBezTo>
                <a:cubicBezTo>
                  <a:pt x="7404" y="11096"/>
                  <a:pt x="7386" y="11087"/>
                  <a:pt x="7368" y="11087"/>
                </a:cubicBezTo>
                <a:close/>
                <a:moveTo>
                  <a:pt x="3646" y="11340"/>
                </a:moveTo>
                <a:cubicBezTo>
                  <a:pt x="3622" y="11340"/>
                  <a:pt x="3600" y="11355"/>
                  <a:pt x="3593" y="11378"/>
                </a:cubicBezTo>
                <a:cubicBezTo>
                  <a:pt x="3583" y="11407"/>
                  <a:pt x="3599" y="11439"/>
                  <a:pt x="3628" y="11449"/>
                </a:cubicBezTo>
                <a:cubicBezTo>
                  <a:pt x="3882" y="11533"/>
                  <a:pt x="4135" y="11602"/>
                  <a:pt x="4380" y="11653"/>
                </a:cubicBezTo>
                <a:cubicBezTo>
                  <a:pt x="4384" y="11653"/>
                  <a:pt x="4389" y="11654"/>
                  <a:pt x="4392" y="11654"/>
                </a:cubicBezTo>
                <a:cubicBezTo>
                  <a:pt x="4417" y="11654"/>
                  <a:pt x="4441" y="11636"/>
                  <a:pt x="4446" y="11609"/>
                </a:cubicBezTo>
                <a:cubicBezTo>
                  <a:pt x="4453" y="11579"/>
                  <a:pt x="4433" y="11550"/>
                  <a:pt x="4404" y="11544"/>
                </a:cubicBezTo>
                <a:cubicBezTo>
                  <a:pt x="4163" y="11494"/>
                  <a:pt x="3913" y="11426"/>
                  <a:pt x="3663" y="11343"/>
                </a:cubicBezTo>
                <a:cubicBezTo>
                  <a:pt x="3657" y="11341"/>
                  <a:pt x="3651" y="11340"/>
                  <a:pt x="3646" y="11340"/>
                </a:cubicBezTo>
                <a:close/>
                <a:moveTo>
                  <a:pt x="5932" y="11621"/>
                </a:moveTo>
                <a:cubicBezTo>
                  <a:pt x="5929" y="11621"/>
                  <a:pt x="5926" y="11622"/>
                  <a:pt x="5924" y="11622"/>
                </a:cubicBezTo>
                <a:cubicBezTo>
                  <a:pt x="5757" y="11643"/>
                  <a:pt x="5584" y="11653"/>
                  <a:pt x="5409" y="11653"/>
                </a:cubicBezTo>
                <a:cubicBezTo>
                  <a:pt x="5326" y="11653"/>
                  <a:pt x="5244" y="11651"/>
                  <a:pt x="5161" y="11646"/>
                </a:cubicBezTo>
                <a:cubicBezTo>
                  <a:pt x="5160" y="11646"/>
                  <a:pt x="5158" y="11646"/>
                  <a:pt x="5157" y="11646"/>
                </a:cubicBezTo>
                <a:cubicBezTo>
                  <a:pt x="5128" y="11646"/>
                  <a:pt x="5104" y="11669"/>
                  <a:pt x="5102" y="11699"/>
                </a:cubicBezTo>
                <a:cubicBezTo>
                  <a:pt x="5101" y="11729"/>
                  <a:pt x="5125" y="11755"/>
                  <a:pt x="5155" y="11758"/>
                </a:cubicBezTo>
                <a:cubicBezTo>
                  <a:pt x="5242" y="11762"/>
                  <a:pt x="5330" y="11765"/>
                  <a:pt x="5417" y="11765"/>
                </a:cubicBezTo>
                <a:cubicBezTo>
                  <a:pt x="5595" y="11765"/>
                  <a:pt x="5770" y="11753"/>
                  <a:pt x="5938" y="11732"/>
                </a:cubicBezTo>
                <a:cubicBezTo>
                  <a:pt x="5967" y="11728"/>
                  <a:pt x="5990" y="11700"/>
                  <a:pt x="5986" y="11670"/>
                </a:cubicBezTo>
                <a:cubicBezTo>
                  <a:pt x="5982" y="11642"/>
                  <a:pt x="5959" y="11621"/>
                  <a:pt x="5932" y="11621"/>
                </a:cubicBezTo>
                <a:close/>
                <a:moveTo>
                  <a:pt x="3586" y="11626"/>
                </a:moveTo>
                <a:cubicBezTo>
                  <a:pt x="3563" y="11626"/>
                  <a:pt x="3542" y="11639"/>
                  <a:pt x="3533" y="11661"/>
                </a:cubicBezTo>
                <a:cubicBezTo>
                  <a:pt x="3441" y="11895"/>
                  <a:pt x="3333" y="12130"/>
                  <a:pt x="3213" y="12358"/>
                </a:cubicBezTo>
                <a:cubicBezTo>
                  <a:pt x="3198" y="12386"/>
                  <a:pt x="3209" y="12419"/>
                  <a:pt x="3237" y="12434"/>
                </a:cubicBezTo>
                <a:cubicBezTo>
                  <a:pt x="3244" y="12438"/>
                  <a:pt x="3254" y="12440"/>
                  <a:pt x="3263" y="12440"/>
                </a:cubicBezTo>
                <a:cubicBezTo>
                  <a:pt x="3282" y="12440"/>
                  <a:pt x="3302" y="12430"/>
                  <a:pt x="3312" y="12410"/>
                </a:cubicBezTo>
                <a:cubicBezTo>
                  <a:pt x="3434" y="12178"/>
                  <a:pt x="3542" y="11940"/>
                  <a:pt x="3636" y="11702"/>
                </a:cubicBezTo>
                <a:cubicBezTo>
                  <a:pt x="3648" y="11673"/>
                  <a:pt x="3634" y="11641"/>
                  <a:pt x="3606" y="11629"/>
                </a:cubicBezTo>
                <a:cubicBezTo>
                  <a:pt x="3599" y="11627"/>
                  <a:pt x="3592" y="11626"/>
                  <a:pt x="3586" y="11626"/>
                </a:cubicBezTo>
                <a:close/>
                <a:moveTo>
                  <a:pt x="2869" y="12994"/>
                </a:moveTo>
                <a:cubicBezTo>
                  <a:pt x="2850" y="12994"/>
                  <a:pt x="2832" y="13003"/>
                  <a:pt x="2821" y="13019"/>
                </a:cubicBezTo>
                <a:cubicBezTo>
                  <a:pt x="2683" y="13230"/>
                  <a:pt x="2530" y="13438"/>
                  <a:pt x="2367" y="13639"/>
                </a:cubicBezTo>
                <a:cubicBezTo>
                  <a:pt x="2348" y="13662"/>
                  <a:pt x="2352" y="13698"/>
                  <a:pt x="2376" y="13717"/>
                </a:cubicBezTo>
                <a:cubicBezTo>
                  <a:pt x="2387" y="13725"/>
                  <a:pt x="2398" y="13730"/>
                  <a:pt x="2411" y="13730"/>
                </a:cubicBezTo>
                <a:cubicBezTo>
                  <a:pt x="2427" y="13730"/>
                  <a:pt x="2443" y="13722"/>
                  <a:pt x="2454" y="13708"/>
                </a:cubicBezTo>
                <a:cubicBezTo>
                  <a:pt x="2618" y="13505"/>
                  <a:pt x="2773" y="13294"/>
                  <a:pt x="2914" y="13080"/>
                </a:cubicBezTo>
                <a:cubicBezTo>
                  <a:pt x="2931" y="13054"/>
                  <a:pt x="2925" y="13020"/>
                  <a:pt x="2899" y="13003"/>
                </a:cubicBezTo>
                <a:cubicBezTo>
                  <a:pt x="2890" y="12997"/>
                  <a:pt x="2879" y="12994"/>
                  <a:pt x="2869" y="12994"/>
                </a:cubicBezTo>
                <a:close/>
                <a:moveTo>
                  <a:pt x="1898" y="14197"/>
                </a:moveTo>
                <a:cubicBezTo>
                  <a:pt x="1883" y="14197"/>
                  <a:pt x="1869" y="14203"/>
                  <a:pt x="1858" y="14214"/>
                </a:cubicBezTo>
                <a:cubicBezTo>
                  <a:pt x="1680" y="14396"/>
                  <a:pt x="1492" y="14575"/>
                  <a:pt x="1299" y="14742"/>
                </a:cubicBezTo>
                <a:cubicBezTo>
                  <a:pt x="1276" y="14763"/>
                  <a:pt x="1273" y="14797"/>
                  <a:pt x="1294" y="14820"/>
                </a:cubicBezTo>
                <a:cubicBezTo>
                  <a:pt x="1304" y="14833"/>
                  <a:pt x="1319" y="14840"/>
                  <a:pt x="1335" y="14840"/>
                </a:cubicBezTo>
                <a:cubicBezTo>
                  <a:pt x="1348" y="14840"/>
                  <a:pt x="1361" y="14835"/>
                  <a:pt x="1372" y="14826"/>
                </a:cubicBezTo>
                <a:cubicBezTo>
                  <a:pt x="1567" y="14656"/>
                  <a:pt x="1758" y="14476"/>
                  <a:pt x="1937" y="14292"/>
                </a:cubicBezTo>
                <a:cubicBezTo>
                  <a:pt x="1958" y="14269"/>
                  <a:pt x="1958" y="14234"/>
                  <a:pt x="1936" y="14212"/>
                </a:cubicBezTo>
                <a:cubicBezTo>
                  <a:pt x="1925" y="14202"/>
                  <a:pt x="1912" y="14197"/>
                  <a:pt x="1898" y="14197"/>
                </a:cubicBezTo>
                <a:close/>
                <a:moveTo>
                  <a:pt x="729" y="15209"/>
                </a:moveTo>
                <a:cubicBezTo>
                  <a:pt x="718" y="15209"/>
                  <a:pt x="706" y="15213"/>
                  <a:pt x="697" y="15220"/>
                </a:cubicBezTo>
                <a:cubicBezTo>
                  <a:pt x="463" y="15388"/>
                  <a:pt x="248" y="15514"/>
                  <a:pt x="41" y="15607"/>
                </a:cubicBezTo>
                <a:cubicBezTo>
                  <a:pt x="13" y="15619"/>
                  <a:pt x="0" y="15651"/>
                  <a:pt x="13" y="15680"/>
                </a:cubicBezTo>
                <a:cubicBezTo>
                  <a:pt x="22" y="15701"/>
                  <a:pt x="43" y="15712"/>
                  <a:pt x="64" y="15712"/>
                </a:cubicBezTo>
                <a:cubicBezTo>
                  <a:pt x="72" y="15712"/>
                  <a:pt x="79" y="15711"/>
                  <a:pt x="87" y="15708"/>
                </a:cubicBezTo>
                <a:cubicBezTo>
                  <a:pt x="300" y="15613"/>
                  <a:pt x="521" y="15483"/>
                  <a:pt x="762" y="15310"/>
                </a:cubicBezTo>
                <a:cubicBezTo>
                  <a:pt x="786" y="15293"/>
                  <a:pt x="792" y="15257"/>
                  <a:pt x="775" y="15233"/>
                </a:cubicBezTo>
                <a:cubicBezTo>
                  <a:pt x="764" y="15217"/>
                  <a:pt x="746" y="15209"/>
                  <a:pt x="729" y="15209"/>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3" name="Google Shape;483;p18"/>
          <p:cNvSpPr/>
          <p:nvPr/>
        </p:nvSpPr>
        <p:spPr>
          <a:xfrm rot="6293788">
            <a:off x="9596626" y="5569895"/>
            <a:ext cx="1279023" cy="935736"/>
          </a:xfrm>
          <a:custGeom>
            <a:avLst/>
            <a:gdLst/>
            <a:ahLst/>
            <a:cxnLst/>
            <a:rect l="l" t="t" r="r" b="b"/>
            <a:pathLst>
              <a:path w="29542" h="21613" extrusionOk="0">
                <a:moveTo>
                  <a:pt x="3461" y="0"/>
                </a:moveTo>
                <a:cubicBezTo>
                  <a:pt x="3371" y="0"/>
                  <a:pt x="3279" y="3"/>
                  <a:pt x="3188" y="8"/>
                </a:cubicBezTo>
                <a:cubicBezTo>
                  <a:pt x="3155" y="9"/>
                  <a:pt x="3131" y="41"/>
                  <a:pt x="3133" y="77"/>
                </a:cubicBezTo>
                <a:cubicBezTo>
                  <a:pt x="3134" y="81"/>
                  <a:pt x="3134" y="86"/>
                  <a:pt x="3135" y="89"/>
                </a:cubicBezTo>
                <a:cubicBezTo>
                  <a:pt x="3142" y="119"/>
                  <a:pt x="3169" y="141"/>
                  <a:pt x="3198" y="141"/>
                </a:cubicBezTo>
                <a:cubicBezTo>
                  <a:pt x="3199" y="141"/>
                  <a:pt x="3199" y="141"/>
                  <a:pt x="3200" y="141"/>
                </a:cubicBezTo>
                <a:cubicBezTo>
                  <a:pt x="3284" y="137"/>
                  <a:pt x="3368" y="134"/>
                  <a:pt x="3452" y="134"/>
                </a:cubicBezTo>
                <a:cubicBezTo>
                  <a:pt x="3550" y="134"/>
                  <a:pt x="3648" y="137"/>
                  <a:pt x="3745" y="143"/>
                </a:cubicBezTo>
                <a:cubicBezTo>
                  <a:pt x="3846" y="149"/>
                  <a:pt x="3949" y="158"/>
                  <a:pt x="4050" y="171"/>
                </a:cubicBezTo>
                <a:cubicBezTo>
                  <a:pt x="4052" y="171"/>
                  <a:pt x="4054" y="171"/>
                  <a:pt x="4056" y="171"/>
                </a:cubicBezTo>
                <a:cubicBezTo>
                  <a:pt x="4087" y="171"/>
                  <a:pt x="4114" y="146"/>
                  <a:pt x="4116" y="111"/>
                </a:cubicBezTo>
                <a:cubicBezTo>
                  <a:pt x="4119" y="75"/>
                  <a:pt x="4092" y="42"/>
                  <a:pt x="4059" y="37"/>
                </a:cubicBezTo>
                <a:cubicBezTo>
                  <a:pt x="3955" y="25"/>
                  <a:pt x="3850" y="15"/>
                  <a:pt x="3747" y="9"/>
                </a:cubicBezTo>
                <a:cubicBezTo>
                  <a:pt x="3653" y="3"/>
                  <a:pt x="3557" y="0"/>
                  <a:pt x="3461" y="0"/>
                </a:cubicBezTo>
                <a:close/>
                <a:moveTo>
                  <a:pt x="2344" y="125"/>
                </a:moveTo>
                <a:cubicBezTo>
                  <a:pt x="2340" y="125"/>
                  <a:pt x="2336" y="125"/>
                  <a:pt x="2332" y="126"/>
                </a:cubicBezTo>
                <a:cubicBezTo>
                  <a:pt x="2294" y="135"/>
                  <a:pt x="2257" y="143"/>
                  <a:pt x="2219" y="152"/>
                </a:cubicBezTo>
                <a:cubicBezTo>
                  <a:pt x="1978" y="213"/>
                  <a:pt x="1739" y="291"/>
                  <a:pt x="1507" y="385"/>
                </a:cubicBezTo>
                <a:cubicBezTo>
                  <a:pt x="1478" y="396"/>
                  <a:pt x="1463" y="430"/>
                  <a:pt x="1472" y="463"/>
                </a:cubicBezTo>
                <a:cubicBezTo>
                  <a:pt x="1473" y="465"/>
                  <a:pt x="1473" y="468"/>
                  <a:pt x="1474" y="471"/>
                </a:cubicBezTo>
                <a:cubicBezTo>
                  <a:pt x="1484" y="498"/>
                  <a:pt x="1508" y="515"/>
                  <a:pt x="1533" y="515"/>
                </a:cubicBezTo>
                <a:cubicBezTo>
                  <a:pt x="1540" y="515"/>
                  <a:pt x="1547" y="513"/>
                  <a:pt x="1554" y="511"/>
                </a:cubicBezTo>
                <a:cubicBezTo>
                  <a:pt x="1781" y="418"/>
                  <a:pt x="2015" y="342"/>
                  <a:pt x="2251" y="283"/>
                </a:cubicBezTo>
                <a:cubicBezTo>
                  <a:pt x="2289" y="274"/>
                  <a:pt x="2325" y="265"/>
                  <a:pt x="2361" y="256"/>
                </a:cubicBezTo>
                <a:cubicBezTo>
                  <a:pt x="2395" y="249"/>
                  <a:pt x="2415" y="214"/>
                  <a:pt x="2406" y="177"/>
                </a:cubicBezTo>
                <a:cubicBezTo>
                  <a:pt x="2406" y="177"/>
                  <a:pt x="2406" y="176"/>
                  <a:pt x="2406" y="176"/>
                </a:cubicBezTo>
                <a:cubicBezTo>
                  <a:pt x="2399" y="146"/>
                  <a:pt x="2373" y="125"/>
                  <a:pt x="2344" y="125"/>
                </a:cubicBezTo>
                <a:close/>
                <a:moveTo>
                  <a:pt x="4902" y="215"/>
                </a:moveTo>
                <a:cubicBezTo>
                  <a:pt x="4875" y="215"/>
                  <a:pt x="4851" y="234"/>
                  <a:pt x="4845" y="264"/>
                </a:cubicBezTo>
                <a:cubicBezTo>
                  <a:pt x="4843" y="275"/>
                  <a:pt x="4843" y="285"/>
                  <a:pt x="4846" y="296"/>
                </a:cubicBezTo>
                <a:cubicBezTo>
                  <a:pt x="4852" y="319"/>
                  <a:pt x="4869" y="339"/>
                  <a:pt x="4891" y="345"/>
                </a:cubicBezTo>
                <a:cubicBezTo>
                  <a:pt x="5167" y="426"/>
                  <a:pt x="5440" y="531"/>
                  <a:pt x="5705" y="657"/>
                </a:cubicBezTo>
                <a:cubicBezTo>
                  <a:pt x="5713" y="661"/>
                  <a:pt x="5722" y="663"/>
                  <a:pt x="5730" y="663"/>
                </a:cubicBezTo>
                <a:cubicBezTo>
                  <a:pt x="5753" y="663"/>
                  <a:pt x="5776" y="648"/>
                  <a:pt x="5784" y="623"/>
                </a:cubicBezTo>
                <a:cubicBezTo>
                  <a:pt x="5797" y="590"/>
                  <a:pt x="5782" y="550"/>
                  <a:pt x="5750" y="535"/>
                </a:cubicBezTo>
                <a:cubicBezTo>
                  <a:pt x="5480" y="407"/>
                  <a:pt x="5200" y="299"/>
                  <a:pt x="4919" y="217"/>
                </a:cubicBezTo>
                <a:cubicBezTo>
                  <a:pt x="4913" y="215"/>
                  <a:pt x="4908" y="215"/>
                  <a:pt x="4902" y="215"/>
                </a:cubicBezTo>
                <a:close/>
                <a:moveTo>
                  <a:pt x="761" y="768"/>
                </a:moveTo>
                <a:cubicBezTo>
                  <a:pt x="751" y="768"/>
                  <a:pt x="741" y="771"/>
                  <a:pt x="732" y="777"/>
                </a:cubicBezTo>
                <a:cubicBezTo>
                  <a:pt x="484" y="929"/>
                  <a:pt x="247" y="1103"/>
                  <a:pt x="26" y="1294"/>
                </a:cubicBezTo>
                <a:cubicBezTo>
                  <a:pt x="7" y="1310"/>
                  <a:pt x="1" y="1336"/>
                  <a:pt x="7" y="1361"/>
                </a:cubicBezTo>
                <a:cubicBezTo>
                  <a:pt x="9" y="1371"/>
                  <a:pt x="13" y="1379"/>
                  <a:pt x="19" y="1388"/>
                </a:cubicBezTo>
                <a:cubicBezTo>
                  <a:pt x="32" y="1405"/>
                  <a:pt x="50" y="1413"/>
                  <a:pt x="69" y="1413"/>
                </a:cubicBezTo>
                <a:cubicBezTo>
                  <a:pt x="82" y="1413"/>
                  <a:pt x="95" y="1409"/>
                  <a:pt x="105" y="1400"/>
                </a:cubicBezTo>
                <a:cubicBezTo>
                  <a:pt x="321" y="1214"/>
                  <a:pt x="554" y="1043"/>
                  <a:pt x="796" y="894"/>
                </a:cubicBezTo>
                <a:cubicBezTo>
                  <a:pt x="825" y="876"/>
                  <a:pt x="835" y="835"/>
                  <a:pt x="818" y="803"/>
                </a:cubicBezTo>
                <a:cubicBezTo>
                  <a:pt x="805" y="781"/>
                  <a:pt x="783" y="768"/>
                  <a:pt x="761" y="768"/>
                </a:cubicBezTo>
                <a:close/>
                <a:moveTo>
                  <a:pt x="6500" y="971"/>
                </a:moveTo>
                <a:cubicBezTo>
                  <a:pt x="6480" y="971"/>
                  <a:pt x="6461" y="982"/>
                  <a:pt x="6450" y="1002"/>
                </a:cubicBezTo>
                <a:cubicBezTo>
                  <a:pt x="6441" y="1018"/>
                  <a:pt x="6440" y="1036"/>
                  <a:pt x="6443" y="1053"/>
                </a:cubicBezTo>
                <a:cubicBezTo>
                  <a:pt x="6448" y="1069"/>
                  <a:pt x="6458" y="1084"/>
                  <a:pt x="6472" y="1095"/>
                </a:cubicBezTo>
                <a:cubicBezTo>
                  <a:pt x="6719" y="1261"/>
                  <a:pt x="6956" y="1447"/>
                  <a:pt x="7177" y="1647"/>
                </a:cubicBezTo>
                <a:cubicBezTo>
                  <a:pt x="7189" y="1659"/>
                  <a:pt x="7204" y="1664"/>
                  <a:pt x="7218" y="1664"/>
                </a:cubicBezTo>
                <a:cubicBezTo>
                  <a:pt x="7235" y="1664"/>
                  <a:pt x="7252" y="1656"/>
                  <a:pt x="7264" y="1641"/>
                </a:cubicBezTo>
                <a:cubicBezTo>
                  <a:pt x="7284" y="1613"/>
                  <a:pt x="7280" y="1570"/>
                  <a:pt x="7253" y="1547"/>
                </a:cubicBezTo>
                <a:cubicBezTo>
                  <a:pt x="7028" y="1342"/>
                  <a:pt x="6786" y="1152"/>
                  <a:pt x="6534" y="982"/>
                </a:cubicBezTo>
                <a:cubicBezTo>
                  <a:pt x="6523" y="975"/>
                  <a:pt x="6512" y="971"/>
                  <a:pt x="6500" y="971"/>
                </a:cubicBezTo>
                <a:close/>
                <a:moveTo>
                  <a:pt x="7843" y="2196"/>
                </a:moveTo>
                <a:cubicBezTo>
                  <a:pt x="7829" y="2196"/>
                  <a:pt x="7815" y="2202"/>
                  <a:pt x="7804" y="2212"/>
                </a:cubicBezTo>
                <a:cubicBezTo>
                  <a:pt x="7787" y="2230"/>
                  <a:pt x="7781" y="2254"/>
                  <a:pt x="7786" y="2279"/>
                </a:cubicBezTo>
                <a:cubicBezTo>
                  <a:pt x="7789" y="2288"/>
                  <a:pt x="7794" y="2298"/>
                  <a:pt x="7801" y="2306"/>
                </a:cubicBezTo>
                <a:cubicBezTo>
                  <a:pt x="7847" y="2363"/>
                  <a:pt x="7893" y="2421"/>
                  <a:pt x="7937" y="2480"/>
                </a:cubicBezTo>
                <a:cubicBezTo>
                  <a:pt x="8075" y="2661"/>
                  <a:pt x="8207" y="2856"/>
                  <a:pt x="8330" y="3057"/>
                </a:cubicBezTo>
                <a:cubicBezTo>
                  <a:pt x="8342" y="3078"/>
                  <a:pt x="8363" y="3089"/>
                  <a:pt x="8384" y="3089"/>
                </a:cubicBezTo>
                <a:cubicBezTo>
                  <a:pt x="8395" y="3089"/>
                  <a:pt x="8406" y="3086"/>
                  <a:pt x="8415" y="3079"/>
                </a:cubicBezTo>
                <a:cubicBezTo>
                  <a:pt x="8443" y="3060"/>
                  <a:pt x="8451" y="3018"/>
                  <a:pt x="8431" y="2987"/>
                </a:cubicBezTo>
                <a:cubicBezTo>
                  <a:pt x="8306" y="2781"/>
                  <a:pt x="8171" y="2582"/>
                  <a:pt x="8031" y="2397"/>
                </a:cubicBezTo>
                <a:cubicBezTo>
                  <a:pt x="7985" y="2337"/>
                  <a:pt x="7939" y="2278"/>
                  <a:pt x="7891" y="2220"/>
                </a:cubicBezTo>
                <a:cubicBezTo>
                  <a:pt x="7878" y="2205"/>
                  <a:pt x="7861" y="2196"/>
                  <a:pt x="7843" y="2196"/>
                </a:cubicBezTo>
                <a:close/>
                <a:moveTo>
                  <a:pt x="8818" y="3781"/>
                </a:moveTo>
                <a:cubicBezTo>
                  <a:pt x="8809" y="3781"/>
                  <a:pt x="8800" y="3783"/>
                  <a:pt x="8791" y="3787"/>
                </a:cubicBezTo>
                <a:cubicBezTo>
                  <a:pt x="8766" y="3800"/>
                  <a:pt x="8753" y="3832"/>
                  <a:pt x="8760" y="3862"/>
                </a:cubicBezTo>
                <a:cubicBezTo>
                  <a:pt x="8762" y="3866"/>
                  <a:pt x="8764" y="3872"/>
                  <a:pt x="8766" y="3876"/>
                </a:cubicBezTo>
                <a:cubicBezTo>
                  <a:pt x="8890" y="4144"/>
                  <a:pt x="9008" y="4435"/>
                  <a:pt x="9117" y="4739"/>
                </a:cubicBezTo>
                <a:cubicBezTo>
                  <a:pt x="9127" y="4767"/>
                  <a:pt x="9152" y="4784"/>
                  <a:pt x="9177" y="4784"/>
                </a:cubicBezTo>
                <a:cubicBezTo>
                  <a:pt x="9184" y="4784"/>
                  <a:pt x="9191" y="4783"/>
                  <a:pt x="9197" y="4781"/>
                </a:cubicBezTo>
                <a:cubicBezTo>
                  <a:pt x="9228" y="4768"/>
                  <a:pt x="9242" y="4728"/>
                  <a:pt x="9232" y="4695"/>
                </a:cubicBezTo>
                <a:cubicBezTo>
                  <a:pt x="9122" y="4388"/>
                  <a:pt x="9001" y="4093"/>
                  <a:pt x="8875" y="3819"/>
                </a:cubicBezTo>
                <a:cubicBezTo>
                  <a:pt x="8863" y="3795"/>
                  <a:pt x="8841" y="3781"/>
                  <a:pt x="8818" y="3781"/>
                </a:cubicBezTo>
                <a:close/>
                <a:moveTo>
                  <a:pt x="9458" y="5546"/>
                </a:moveTo>
                <a:cubicBezTo>
                  <a:pt x="9452" y="5546"/>
                  <a:pt x="9447" y="5547"/>
                  <a:pt x="9442" y="5549"/>
                </a:cubicBezTo>
                <a:cubicBezTo>
                  <a:pt x="9410" y="5558"/>
                  <a:pt x="9393" y="5594"/>
                  <a:pt x="9401" y="5628"/>
                </a:cubicBezTo>
                <a:cubicBezTo>
                  <a:pt x="9401" y="5629"/>
                  <a:pt x="9401" y="5630"/>
                  <a:pt x="9401" y="5631"/>
                </a:cubicBezTo>
                <a:cubicBezTo>
                  <a:pt x="9483" y="5913"/>
                  <a:pt x="9563" y="6226"/>
                  <a:pt x="9635" y="6539"/>
                </a:cubicBezTo>
                <a:cubicBezTo>
                  <a:pt x="9635" y="6539"/>
                  <a:pt x="9636" y="6540"/>
                  <a:pt x="9636" y="6540"/>
                </a:cubicBezTo>
                <a:cubicBezTo>
                  <a:pt x="9644" y="6570"/>
                  <a:pt x="9669" y="6592"/>
                  <a:pt x="9697" y="6592"/>
                </a:cubicBezTo>
                <a:cubicBezTo>
                  <a:pt x="9701" y="6592"/>
                  <a:pt x="9706" y="6592"/>
                  <a:pt x="9710" y="6590"/>
                </a:cubicBezTo>
                <a:cubicBezTo>
                  <a:pt x="9743" y="6583"/>
                  <a:pt x="9764" y="6548"/>
                  <a:pt x="9755" y="6511"/>
                </a:cubicBezTo>
                <a:cubicBezTo>
                  <a:pt x="9681" y="6196"/>
                  <a:pt x="9600" y="5881"/>
                  <a:pt x="9519" y="5597"/>
                </a:cubicBezTo>
                <a:cubicBezTo>
                  <a:pt x="9511" y="5566"/>
                  <a:pt x="9485" y="5546"/>
                  <a:pt x="9458" y="5546"/>
                </a:cubicBezTo>
                <a:close/>
                <a:moveTo>
                  <a:pt x="9894" y="7378"/>
                </a:moveTo>
                <a:cubicBezTo>
                  <a:pt x="9890" y="7378"/>
                  <a:pt x="9886" y="7378"/>
                  <a:pt x="9882" y="7379"/>
                </a:cubicBezTo>
                <a:cubicBezTo>
                  <a:pt x="9849" y="7386"/>
                  <a:pt x="9829" y="7420"/>
                  <a:pt x="9836" y="7457"/>
                </a:cubicBezTo>
                <a:cubicBezTo>
                  <a:pt x="9886" y="7706"/>
                  <a:pt x="9936" y="7953"/>
                  <a:pt x="9985" y="8200"/>
                </a:cubicBezTo>
                <a:lnTo>
                  <a:pt x="10019" y="8380"/>
                </a:lnTo>
                <a:cubicBezTo>
                  <a:pt x="10020" y="8381"/>
                  <a:pt x="10020" y="8382"/>
                  <a:pt x="10020" y="8383"/>
                </a:cubicBezTo>
                <a:cubicBezTo>
                  <a:pt x="10028" y="8413"/>
                  <a:pt x="10054" y="8435"/>
                  <a:pt x="10082" y="8435"/>
                </a:cubicBezTo>
                <a:cubicBezTo>
                  <a:pt x="10085" y="8435"/>
                  <a:pt x="10089" y="8435"/>
                  <a:pt x="10093" y="8434"/>
                </a:cubicBezTo>
                <a:cubicBezTo>
                  <a:pt x="10126" y="8429"/>
                  <a:pt x="10147" y="8394"/>
                  <a:pt x="10140" y="8357"/>
                </a:cubicBezTo>
                <a:lnTo>
                  <a:pt x="10104" y="8178"/>
                </a:lnTo>
                <a:cubicBezTo>
                  <a:pt x="10056" y="7931"/>
                  <a:pt x="10007" y="7682"/>
                  <a:pt x="9956" y="7433"/>
                </a:cubicBezTo>
                <a:cubicBezTo>
                  <a:pt x="9946" y="7398"/>
                  <a:pt x="9922" y="7378"/>
                  <a:pt x="9894" y="7378"/>
                </a:cubicBezTo>
                <a:close/>
                <a:moveTo>
                  <a:pt x="10265" y="9224"/>
                </a:moveTo>
                <a:cubicBezTo>
                  <a:pt x="10261" y="9224"/>
                  <a:pt x="10257" y="9224"/>
                  <a:pt x="10253" y="9225"/>
                </a:cubicBezTo>
                <a:cubicBezTo>
                  <a:pt x="10220" y="9232"/>
                  <a:pt x="10199" y="9266"/>
                  <a:pt x="10207" y="9303"/>
                </a:cubicBezTo>
                <a:cubicBezTo>
                  <a:pt x="10280" y="9642"/>
                  <a:pt x="10348" y="9944"/>
                  <a:pt x="10417" y="10224"/>
                </a:cubicBezTo>
                <a:cubicBezTo>
                  <a:pt x="10425" y="10255"/>
                  <a:pt x="10451" y="10276"/>
                  <a:pt x="10479" y="10276"/>
                </a:cubicBezTo>
                <a:cubicBezTo>
                  <a:pt x="10484" y="10276"/>
                  <a:pt x="10488" y="10275"/>
                  <a:pt x="10493" y="10274"/>
                </a:cubicBezTo>
                <a:cubicBezTo>
                  <a:pt x="10525" y="10266"/>
                  <a:pt x="10544" y="10230"/>
                  <a:pt x="10536" y="10194"/>
                </a:cubicBezTo>
                <a:cubicBezTo>
                  <a:pt x="10466" y="9916"/>
                  <a:pt x="10398" y="9617"/>
                  <a:pt x="10327" y="9278"/>
                </a:cubicBezTo>
                <a:cubicBezTo>
                  <a:pt x="10316" y="9243"/>
                  <a:pt x="10293" y="9224"/>
                  <a:pt x="10265" y="9224"/>
                </a:cubicBezTo>
                <a:close/>
                <a:moveTo>
                  <a:pt x="22673" y="11500"/>
                </a:moveTo>
                <a:cubicBezTo>
                  <a:pt x="22667" y="11500"/>
                  <a:pt x="22660" y="11500"/>
                  <a:pt x="22653" y="11500"/>
                </a:cubicBezTo>
                <a:cubicBezTo>
                  <a:pt x="22620" y="11500"/>
                  <a:pt x="22594" y="11530"/>
                  <a:pt x="22596" y="11567"/>
                </a:cubicBezTo>
                <a:cubicBezTo>
                  <a:pt x="22596" y="11573"/>
                  <a:pt x="22596" y="11577"/>
                  <a:pt x="22597" y="11582"/>
                </a:cubicBezTo>
                <a:cubicBezTo>
                  <a:pt x="22604" y="11612"/>
                  <a:pt x="22629" y="11634"/>
                  <a:pt x="22657" y="11634"/>
                </a:cubicBezTo>
                <a:cubicBezTo>
                  <a:pt x="22657" y="11634"/>
                  <a:pt x="22658" y="11634"/>
                  <a:pt x="22659" y="11634"/>
                </a:cubicBezTo>
                <a:cubicBezTo>
                  <a:pt x="22943" y="11634"/>
                  <a:pt x="23229" y="11655"/>
                  <a:pt x="23510" y="11698"/>
                </a:cubicBezTo>
                <a:cubicBezTo>
                  <a:pt x="23513" y="11698"/>
                  <a:pt x="23516" y="11699"/>
                  <a:pt x="23519" y="11699"/>
                </a:cubicBezTo>
                <a:cubicBezTo>
                  <a:pt x="23550" y="11699"/>
                  <a:pt x="23575" y="11674"/>
                  <a:pt x="23578" y="11641"/>
                </a:cubicBezTo>
                <a:cubicBezTo>
                  <a:pt x="23581" y="11605"/>
                  <a:pt x="23556" y="11571"/>
                  <a:pt x="23523" y="11565"/>
                </a:cubicBezTo>
                <a:cubicBezTo>
                  <a:pt x="23242" y="11523"/>
                  <a:pt x="22956" y="11500"/>
                  <a:pt x="22673" y="11500"/>
                </a:cubicBezTo>
                <a:close/>
                <a:moveTo>
                  <a:pt x="21800" y="11570"/>
                </a:moveTo>
                <a:cubicBezTo>
                  <a:pt x="21797" y="11570"/>
                  <a:pt x="21794" y="11570"/>
                  <a:pt x="21791" y="11571"/>
                </a:cubicBezTo>
                <a:cubicBezTo>
                  <a:pt x="21646" y="11594"/>
                  <a:pt x="21502" y="11624"/>
                  <a:pt x="21361" y="11659"/>
                </a:cubicBezTo>
                <a:cubicBezTo>
                  <a:pt x="21222" y="11694"/>
                  <a:pt x="21085" y="11734"/>
                  <a:pt x="20952" y="11779"/>
                </a:cubicBezTo>
                <a:cubicBezTo>
                  <a:pt x="20922" y="11790"/>
                  <a:pt x="20905" y="11824"/>
                  <a:pt x="20913" y="11857"/>
                </a:cubicBezTo>
                <a:cubicBezTo>
                  <a:pt x="20914" y="11859"/>
                  <a:pt x="20914" y="11861"/>
                  <a:pt x="20915" y="11862"/>
                </a:cubicBezTo>
                <a:cubicBezTo>
                  <a:pt x="20924" y="11891"/>
                  <a:pt x="20949" y="11909"/>
                  <a:pt x="20975" y="11909"/>
                </a:cubicBezTo>
                <a:cubicBezTo>
                  <a:pt x="20981" y="11909"/>
                  <a:pt x="20987" y="11908"/>
                  <a:pt x="20993" y="11906"/>
                </a:cubicBezTo>
                <a:cubicBezTo>
                  <a:pt x="21124" y="11862"/>
                  <a:pt x="21257" y="11823"/>
                  <a:pt x="21393" y="11790"/>
                </a:cubicBezTo>
                <a:cubicBezTo>
                  <a:pt x="21531" y="11755"/>
                  <a:pt x="21673" y="11727"/>
                  <a:pt x="21815" y="11703"/>
                </a:cubicBezTo>
                <a:cubicBezTo>
                  <a:pt x="21848" y="11698"/>
                  <a:pt x="21869" y="11664"/>
                  <a:pt x="21863" y="11627"/>
                </a:cubicBezTo>
                <a:cubicBezTo>
                  <a:pt x="21857" y="11594"/>
                  <a:pt x="21830" y="11570"/>
                  <a:pt x="21800" y="11570"/>
                </a:cubicBezTo>
                <a:close/>
                <a:moveTo>
                  <a:pt x="10723" y="11050"/>
                </a:moveTo>
                <a:cubicBezTo>
                  <a:pt x="10717" y="11050"/>
                  <a:pt x="10712" y="11051"/>
                  <a:pt x="10706" y="11053"/>
                </a:cubicBezTo>
                <a:cubicBezTo>
                  <a:pt x="10675" y="11062"/>
                  <a:pt x="10658" y="11097"/>
                  <a:pt x="10666" y="11132"/>
                </a:cubicBezTo>
                <a:cubicBezTo>
                  <a:pt x="10667" y="11133"/>
                  <a:pt x="10667" y="11134"/>
                  <a:pt x="10667" y="11136"/>
                </a:cubicBezTo>
                <a:cubicBezTo>
                  <a:pt x="10766" y="11455"/>
                  <a:pt x="10866" y="11748"/>
                  <a:pt x="10975" y="12030"/>
                </a:cubicBezTo>
                <a:cubicBezTo>
                  <a:pt x="10986" y="12057"/>
                  <a:pt x="11010" y="12073"/>
                  <a:pt x="11035" y="12073"/>
                </a:cubicBezTo>
                <a:cubicBezTo>
                  <a:pt x="11042" y="12073"/>
                  <a:pt x="11049" y="12071"/>
                  <a:pt x="11056" y="12069"/>
                </a:cubicBezTo>
                <a:cubicBezTo>
                  <a:pt x="11087" y="12056"/>
                  <a:pt x="11101" y="12017"/>
                  <a:pt x="11088" y="11982"/>
                </a:cubicBezTo>
                <a:cubicBezTo>
                  <a:pt x="10980" y="11704"/>
                  <a:pt x="10881" y="11416"/>
                  <a:pt x="10784" y="11098"/>
                </a:cubicBezTo>
                <a:cubicBezTo>
                  <a:pt x="10775" y="11069"/>
                  <a:pt x="10750" y="11050"/>
                  <a:pt x="10723" y="11050"/>
                </a:cubicBezTo>
                <a:close/>
                <a:moveTo>
                  <a:pt x="24363" y="11764"/>
                </a:moveTo>
                <a:cubicBezTo>
                  <a:pt x="24336" y="11764"/>
                  <a:pt x="24311" y="11783"/>
                  <a:pt x="24305" y="11812"/>
                </a:cubicBezTo>
                <a:cubicBezTo>
                  <a:pt x="24302" y="11823"/>
                  <a:pt x="24303" y="11835"/>
                  <a:pt x="24305" y="11845"/>
                </a:cubicBezTo>
                <a:cubicBezTo>
                  <a:pt x="24311" y="11869"/>
                  <a:pt x="24327" y="11888"/>
                  <a:pt x="24350" y="11894"/>
                </a:cubicBezTo>
                <a:cubicBezTo>
                  <a:pt x="24611" y="11978"/>
                  <a:pt x="24867" y="12080"/>
                  <a:pt x="25111" y="12200"/>
                </a:cubicBezTo>
                <a:lnTo>
                  <a:pt x="25158" y="12224"/>
                </a:lnTo>
                <a:cubicBezTo>
                  <a:pt x="25166" y="12229"/>
                  <a:pt x="25175" y="12230"/>
                  <a:pt x="25184" y="12230"/>
                </a:cubicBezTo>
                <a:cubicBezTo>
                  <a:pt x="25207" y="12230"/>
                  <a:pt x="25229" y="12217"/>
                  <a:pt x="25239" y="12192"/>
                </a:cubicBezTo>
                <a:cubicBezTo>
                  <a:pt x="25252" y="12159"/>
                  <a:pt x="25237" y="12119"/>
                  <a:pt x="25205" y="12103"/>
                </a:cubicBezTo>
                <a:lnTo>
                  <a:pt x="25158" y="12079"/>
                </a:lnTo>
                <a:cubicBezTo>
                  <a:pt x="24908" y="11956"/>
                  <a:pt x="24646" y="11852"/>
                  <a:pt x="24380" y="11766"/>
                </a:cubicBezTo>
                <a:cubicBezTo>
                  <a:pt x="24374" y="11765"/>
                  <a:pt x="24369" y="11764"/>
                  <a:pt x="24363" y="11764"/>
                </a:cubicBezTo>
                <a:close/>
                <a:moveTo>
                  <a:pt x="20185" y="12120"/>
                </a:moveTo>
                <a:cubicBezTo>
                  <a:pt x="20176" y="12120"/>
                  <a:pt x="20167" y="12122"/>
                  <a:pt x="20158" y="12127"/>
                </a:cubicBezTo>
                <a:cubicBezTo>
                  <a:pt x="19902" y="12267"/>
                  <a:pt x="19658" y="12432"/>
                  <a:pt x="19434" y="12615"/>
                </a:cubicBezTo>
                <a:cubicBezTo>
                  <a:pt x="19413" y="12631"/>
                  <a:pt x="19406" y="12659"/>
                  <a:pt x="19412" y="12684"/>
                </a:cubicBezTo>
                <a:cubicBezTo>
                  <a:pt x="19414" y="12692"/>
                  <a:pt x="19419" y="12701"/>
                  <a:pt x="19424" y="12708"/>
                </a:cubicBezTo>
                <a:cubicBezTo>
                  <a:pt x="19436" y="12727"/>
                  <a:pt x="19456" y="12736"/>
                  <a:pt x="19475" y="12736"/>
                </a:cubicBezTo>
                <a:cubicBezTo>
                  <a:pt x="19488" y="12736"/>
                  <a:pt x="19500" y="12732"/>
                  <a:pt x="19511" y="12723"/>
                </a:cubicBezTo>
                <a:cubicBezTo>
                  <a:pt x="19729" y="12545"/>
                  <a:pt x="19967" y="12385"/>
                  <a:pt x="20218" y="12247"/>
                </a:cubicBezTo>
                <a:cubicBezTo>
                  <a:pt x="20247" y="12231"/>
                  <a:pt x="20257" y="12190"/>
                  <a:pt x="20241" y="12157"/>
                </a:cubicBezTo>
                <a:cubicBezTo>
                  <a:pt x="20230" y="12134"/>
                  <a:pt x="20208" y="12120"/>
                  <a:pt x="20185" y="12120"/>
                </a:cubicBezTo>
                <a:close/>
                <a:moveTo>
                  <a:pt x="25947" y="12554"/>
                </a:moveTo>
                <a:cubicBezTo>
                  <a:pt x="25927" y="12554"/>
                  <a:pt x="25908" y="12565"/>
                  <a:pt x="25897" y="12584"/>
                </a:cubicBezTo>
                <a:cubicBezTo>
                  <a:pt x="25888" y="12599"/>
                  <a:pt x="25886" y="12619"/>
                  <a:pt x="25890" y="12636"/>
                </a:cubicBezTo>
                <a:cubicBezTo>
                  <a:pt x="25895" y="12652"/>
                  <a:pt x="25904" y="12667"/>
                  <a:pt x="25919" y="12676"/>
                </a:cubicBezTo>
                <a:cubicBezTo>
                  <a:pt x="26161" y="12844"/>
                  <a:pt x="26397" y="13032"/>
                  <a:pt x="26621" y="13235"/>
                </a:cubicBezTo>
                <a:cubicBezTo>
                  <a:pt x="26633" y="13246"/>
                  <a:pt x="26648" y="13252"/>
                  <a:pt x="26662" y="13252"/>
                </a:cubicBezTo>
                <a:cubicBezTo>
                  <a:pt x="26680" y="13252"/>
                  <a:pt x="26697" y="13244"/>
                  <a:pt x="26708" y="13229"/>
                </a:cubicBezTo>
                <a:cubicBezTo>
                  <a:pt x="26729" y="13200"/>
                  <a:pt x="26724" y="13158"/>
                  <a:pt x="26697" y="13134"/>
                </a:cubicBezTo>
                <a:cubicBezTo>
                  <a:pt x="26468" y="12927"/>
                  <a:pt x="26228" y="12735"/>
                  <a:pt x="25981" y="12565"/>
                </a:cubicBezTo>
                <a:cubicBezTo>
                  <a:pt x="25971" y="12558"/>
                  <a:pt x="25959" y="12554"/>
                  <a:pt x="25947" y="12554"/>
                </a:cubicBezTo>
                <a:close/>
                <a:moveTo>
                  <a:pt x="11409" y="12797"/>
                </a:moveTo>
                <a:cubicBezTo>
                  <a:pt x="11400" y="12797"/>
                  <a:pt x="11391" y="12799"/>
                  <a:pt x="11382" y="12803"/>
                </a:cubicBezTo>
                <a:cubicBezTo>
                  <a:pt x="11357" y="12817"/>
                  <a:pt x="11346" y="12848"/>
                  <a:pt x="11353" y="12878"/>
                </a:cubicBezTo>
                <a:cubicBezTo>
                  <a:pt x="11354" y="12884"/>
                  <a:pt x="11356" y="12888"/>
                  <a:pt x="11360" y="12893"/>
                </a:cubicBezTo>
                <a:cubicBezTo>
                  <a:pt x="11505" y="13182"/>
                  <a:pt x="11664" y="13455"/>
                  <a:pt x="11833" y="13707"/>
                </a:cubicBezTo>
                <a:cubicBezTo>
                  <a:pt x="11845" y="13726"/>
                  <a:pt x="11865" y="13737"/>
                  <a:pt x="11885" y="13737"/>
                </a:cubicBezTo>
                <a:cubicBezTo>
                  <a:pt x="11897" y="13737"/>
                  <a:pt x="11909" y="13733"/>
                  <a:pt x="11919" y="13724"/>
                </a:cubicBezTo>
                <a:cubicBezTo>
                  <a:pt x="11946" y="13704"/>
                  <a:pt x="11951" y="13662"/>
                  <a:pt x="11931" y="13631"/>
                </a:cubicBezTo>
                <a:cubicBezTo>
                  <a:pt x="11766" y="13385"/>
                  <a:pt x="11610" y="13115"/>
                  <a:pt x="11466" y="12833"/>
                </a:cubicBezTo>
                <a:cubicBezTo>
                  <a:pt x="11454" y="12810"/>
                  <a:pt x="11432" y="12797"/>
                  <a:pt x="11409" y="12797"/>
                </a:cubicBezTo>
                <a:close/>
                <a:moveTo>
                  <a:pt x="18848" y="13219"/>
                </a:moveTo>
                <a:cubicBezTo>
                  <a:pt x="18832" y="13219"/>
                  <a:pt x="18816" y="13226"/>
                  <a:pt x="18804" y="13239"/>
                </a:cubicBezTo>
                <a:cubicBezTo>
                  <a:pt x="18619" y="13460"/>
                  <a:pt x="18452" y="13692"/>
                  <a:pt x="18268" y="13951"/>
                </a:cubicBezTo>
                <a:cubicBezTo>
                  <a:pt x="18256" y="13968"/>
                  <a:pt x="18253" y="13989"/>
                  <a:pt x="18259" y="14009"/>
                </a:cubicBezTo>
                <a:cubicBezTo>
                  <a:pt x="18262" y="14022"/>
                  <a:pt x="18269" y="14035"/>
                  <a:pt x="18281" y="14045"/>
                </a:cubicBezTo>
                <a:cubicBezTo>
                  <a:pt x="18293" y="14055"/>
                  <a:pt x="18307" y="14060"/>
                  <a:pt x="18320" y="14060"/>
                </a:cubicBezTo>
                <a:cubicBezTo>
                  <a:pt x="18338" y="14060"/>
                  <a:pt x="18355" y="14052"/>
                  <a:pt x="18366" y="14036"/>
                </a:cubicBezTo>
                <a:cubicBezTo>
                  <a:pt x="18549" y="13779"/>
                  <a:pt x="18715" y="13549"/>
                  <a:pt x="18897" y="13331"/>
                </a:cubicBezTo>
                <a:cubicBezTo>
                  <a:pt x="18920" y="13305"/>
                  <a:pt x="18917" y="13263"/>
                  <a:pt x="18891" y="13237"/>
                </a:cubicBezTo>
                <a:cubicBezTo>
                  <a:pt x="18879" y="13225"/>
                  <a:pt x="18863" y="13219"/>
                  <a:pt x="18848" y="13219"/>
                </a:cubicBezTo>
                <a:close/>
                <a:moveTo>
                  <a:pt x="27299" y="13772"/>
                </a:moveTo>
                <a:cubicBezTo>
                  <a:pt x="27284" y="13772"/>
                  <a:pt x="27269" y="13777"/>
                  <a:pt x="27258" y="13790"/>
                </a:cubicBezTo>
                <a:cubicBezTo>
                  <a:pt x="27242" y="13806"/>
                  <a:pt x="27236" y="13830"/>
                  <a:pt x="27242" y="13854"/>
                </a:cubicBezTo>
                <a:cubicBezTo>
                  <a:pt x="27245" y="13864"/>
                  <a:pt x="27249" y="13875"/>
                  <a:pt x="27258" y="13884"/>
                </a:cubicBezTo>
                <a:cubicBezTo>
                  <a:pt x="27455" y="14111"/>
                  <a:pt x="27646" y="14355"/>
                  <a:pt x="27821" y="14608"/>
                </a:cubicBezTo>
                <a:cubicBezTo>
                  <a:pt x="27834" y="14626"/>
                  <a:pt x="27853" y="14635"/>
                  <a:pt x="27872" y="14635"/>
                </a:cubicBezTo>
                <a:cubicBezTo>
                  <a:pt x="27884" y="14635"/>
                  <a:pt x="27897" y="14631"/>
                  <a:pt x="27907" y="14623"/>
                </a:cubicBezTo>
                <a:cubicBezTo>
                  <a:pt x="27934" y="14601"/>
                  <a:pt x="27938" y="14560"/>
                  <a:pt x="27918" y="14530"/>
                </a:cubicBezTo>
                <a:cubicBezTo>
                  <a:pt x="27740" y="14272"/>
                  <a:pt x="27546" y="14025"/>
                  <a:pt x="27345" y="13794"/>
                </a:cubicBezTo>
                <a:cubicBezTo>
                  <a:pt x="27332" y="13779"/>
                  <a:pt x="27315" y="13772"/>
                  <a:pt x="27299" y="13772"/>
                </a:cubicBezTo>
                <a:close/>
                <a:moveTo>
                  <a:pt x="12451" y="14328"/>
                </a:moveTo>
                <a:cubicBezTo>
                  <a:pt x="12436" y="14328"/>
                  <a:pt x="12421" y="14335"/>
                  <a:pt x="12410" y="14347"/>
                </a:cubicBezTo>
                <a:cubicBezTo>
                  <a:pt x="12394" y="14364"/>
                  <a:pt x="12389" y="14388"/>
                  <a:pt x="12395" y="14410"/>
                </a:cubicBezTo>
                <a:cubicBezTo>
                  <a:pt x="12398" y="14422"/>
                  <a:pt x="12403" y="14433"/>
                  <a:pt x="12412" y="14442"/>
                </a:cubicBezTo>
                <a:cubicBezTo>
                  <a:pt x="12623" y="14666"/>
                  <a:pt x="12855" y="14872"/>
                  <a:pt x="13101" y="15055"/>
                </a:cubicBezTo>
                <a:cubicBezTo>
                  <a:pt x="13112" y="15064"/>
                  <a:pt x="13125" y="15068"/>
                  <a:pt x="13137" y="15068"/>
                </a:cubicBezTo>
                <a:cubicBezTo>
                  <a:pt x="13156" y="15068"/>
                  <a:pt x="13175" y="15058"/>
                  <a:pt x="13186" y="15039"/>
                </a:cubicBezTo>
                <a:cubicBezTo>
                  <a:pt x="13205" y="15008"/>
                  <a:pt x="13196" y="14967"/>
                  <a:pt x="13167" y="14945"/>
                </a:cubicBezTo>
                <a:cubicBezTo>
                  <a:pt x="12928" y="14767"/>
                  <a:pt x="12701" y="14566"/>
                  <a:pt x="12496" y="14348"/>
                </a:cubicBezTo>
                <a:cubicBezTo>
                  <a:pt x="12484" y="14335"/>
                  <a:pt x="12467" y="14328"/>
                  <a:pt x="12451" y="14328"/>
                </a:cubicBezTo>
                <a:close/>
                <a:moveTo>
                  <a:pt x="17786" y="14639"/>
                </a:moveTo>
                <a:cubicBezTo>
                  <a:pt x="17769" y="14639"/>
                  <a:pt x="17753" y="14646"/>
                  <a:pt x="17742" y="14660"/>
                </a:cubicBezTo>
                <a:cubicBezTo>
                  <a:pt x="17532" y="14920"/>
                  <a:pt x="17339" y="15114"/>
                  <a:pt x="17136" y="15273"/>
                </a:cubicBezTo>
                <a:cubicBezTo>
                  <a:pt x="17115" y="15289"/>
                  <a:pt x="17108" y="15317"/>
                  <a:pt x="17114" y="15343"/>
                </a:cubicBezTo>
                <a:cubicBezTo>
                  <a:pt x="17117" y="15350"/>
                  <a:pt x="17120" y="15359"/>
                  <a:pt x="17124" y="15366"/>
                </a:cubicBezTo>
                <a:cubicBezTo>
                  <a:pt x="17137" y="15385"/>
                  <a:pt x="17157" y="15395"/>
                  <a:pt x="17176" y="15395"/>
                </a:cubicBezTo>
                <a:cubicBezTo>
                  <a:pt x="17188" y="15395"/>
                  <a:pt x="17200" y="15391"/>
                  <a:pt x="17211" y="15382"/>
                </a:cubicBezTo>
                <a:cubicBezTo>
                  <a:pt x="17421" y="15218"/>
                  <a:pt x="17620" y="15017"/>
                  <a:pt x="17836" y="14752"/>
                </a:cubicBezTo>
                <a:cubicBezTo>
                  <a:pt x="17858" y="14724"/>
                  <a:pt x="17855" y="14682"/>
                  <a:pt x="17829" y="14657"/>
                </a:cubicBezTo>
                <a:cubicBezTo>
                  <a:pt x="17816" y="14645"/>
                  <a:pt x="17801" y="14639"/>
                  <a:pt x="17786" y="14639"/>
                </a:cubicBezTo>
                <a:close/>
                <a:moveTo>
                  <a:pt x="13895" y="15400"/>
                </a:moveTo>
                <a:cubicBezTo>
                  <a:pt x="13872" y="15400"/>
                  <a:pt x="13851" y="15415"/>
                  <a:pt x="13841" y="15440"/>
                </a:cubicBezTo>
                <a:cubicBezTo>
                  <a:pt x="13836" y="15454"/>
                  <a:pt x="13835" y="15469"/>
                  <a:pt x="13839" y="15483"/>
                </a:cubicBezTo>
                <a:cubicBezTo>
                  <a:pt x="13843" y="15502"/>
                  <a:pt x="13856" y="15519"/>
                  <a:pt x="13874" y="15529"/>
                </a:cubicBezTo>
                <a:cubicBezTo>
                  <a:pt x="14151" y="15663"/>
                  <a:pt x="14432" y="15768"/>
                  <a:pt x="14711" y="15837"/>
                </a:cubicBezTo>
                <a:cubicBezTo>
                  <a:pt x="14716" y="15839"/>
                  <a:pt x="14721" y="15839"/>
                  <a:pt x="14725" y="15839"/>
                </a:cubicBezTo>
                <a:cubicBezTo>
                  <a:pt x="14754" y="15839"/>
                  <a:pt x="14778" y="15818"/>
                  <a:pt x="14782" y="15787"/>
                </a:cubicBezTo>
                <a:cubicBezTo>
                  <a:pt x="14789" y="15751"/>
                  <a:pt x="14767" y="15716"/>
                  <a:pt x="14733" y="15707"/>
                </a:cubicBezTo>
                <a:cubicBezTo>
                  <a:pt x="14463" y="15639"/>
                  <a:pt x="14189" y="15538"/>
                  <a:pt x="13921" y="15407"/>
                </a:cubicBezTo>
                <a:cubicBezTo>
                  <a:pt x="13913" y="15403"/>
                  <a:pt x="13904" y="15400"/>
                  <a:pt x="13895" y="15400"/>
                </a:cubicBezTo>
                <a:close/>
                <a:moveTo>
                  <a:pt x="16417" y="15670"/>
                </a:moveTo>
                <a:cubicBezTo>
                  <a:pt x="16411" y="15670"/>
                  <a:pt x="16406" y="15671"/>
                  <a:pt x="16400" y="15673"/>
                </a:cubicBezTo>
                <a:cubicBezTo>
                  <a:pt x="16334" y="15695"/>
                  <a:pt x="16267" y="15715"/>
                  <a:pt x="16200" y="15732"/>
                </a:cubicBezTo>
                <a:cubicBezTo>
                  <a:pt x="16001" y="15781"/>
                  <a:pt x="15791" y="15808"/>
                  <a:pt x="15576" y="15811"/>
                </a:cubicBezTo>
                <a:cubicBezTo>
                  <a:pt x="15542" y="15811"/>
                  <a:pt x="15516" y="15842"/>
                  <a:pt x="15518" y="15878"/>
                </a:cubicBezTo>
                <a:cubicBezTo>
                  <a:pt x="15518" y="15883"/>
                  <a:pt x="15518" y="15888"/>
                  <a:pt x="15519" y="15892"/>
                </a:cubicBezTo>
                <a:cubicBezTo>
                  <a:pt x="15527" y="15922"/>
                  <a:pt x="15554" y="15944"/>
                  <a:pt x="15583" y="15944"/>
                </a:cubicBezTo>
                <a:cubicBezTo>
                  <a:pt x="15807" y="15941"/>
                  <a:pt x="16025" y="15914"/>
                  <a:pt x="16233" y="15862"/>
                </a:cubicBezTo>
                <a:cubicBezTo>
                  <a:pt x="16303" y="15845"/>
                  <a:pt x="16372" y="15825"/>
                  <a:pt x="16441" y="15801"/>
                </a:cubicBezTo>
                <a:cubicBezTo>
                  <a:pt x="16473" y="15790"/>
                  <a:pt x="16488" y="15752"/>
                  <a:pt x="16479" y="15718"/>
                </a:cubicBezTo>
                <a:cubicBezTo>
                  <a:pt x="16469" y="15689"/>
                  <a:pt x="16444" y="15670"/>
                  <a:pt x="16417" y="15670"/>
                </a:cubicBezTo>
                <a:close/>
                <a:moveTo>
                  <a:pt x="28358" y="15294"/>
                </a:moveTo>
                <a:cubicBezTo>
                  <a:pt x="28348" y="15294"/>
                  <a:pt x="28337" y="15296"/>
                  <a:pt x="28328" y="15302"/>
                </a:cubicBezTo>
                <a:cubicBezTo>
                  <a:pt x="28305" y="15317"/>
                  <a:pt x="28294" y="15347"/>
                  <a:pt x="28301" y="15376"/>
                </a:cubicBezTo>
                <a:cubicBezTo>
                  <a:pt x="28303" y="15381"/>
                  <a:pt x="28305" y="15388"/>
                  <a:pt x="28308" y="15393"/>
                </a:cubicBezTo>
                <a:cubicBezTo>
                  <a:pt x="28456" y="15663"/>
                  <a:pt x="28593" y="15944"/>
                  <a:pt x="28715" y="16229"/>
                </a:cubicBezTo>
                <a:cubicBezTo>
                  <a:pt x="28726" y="16255"/>
                  <a:pt x="28749" y="16270"/>
                  <a:pt x="28773" y="16270"/>
                </a:cubicBezTo>
                <a:cubicBezTo>
                  <a:pt x="28781" y="16270"/>
                  <a:pt x="28789" y="16269"/>
                  <a:pt x="28797" y="16265"/>
                </a:cubicBezTo>
                <a:cubicBezTo>
                  <a:pt x="28828" y="16251"/>
                  <a:pt x="28840" y="16211"/>
                  <a:pt x="28826" y="16177"/>
                </a:cubicBezTo>
                <a:cubicBezTo>
                  <a:pt x="28703" y="15888"/>
                  <a:pt x="28563" y="15602"/>
                  <a:pt x="28413" y="15329"/>
                </a:cubicBezTo>
                <a:cubicBezTo>
                  <a:pt x="28401" y="15306"/>
                  <a:pt x="28379" y="15294"/>
                  <a:pt x="28358" y="15294"/>
                </a:cubicBezTo>
                <a:close/>
                <a:moveTo>
                  <a:pt x="29094" y="17018"/>
                </a:moveTo>
                <a:cubicBezTo>
                  <a:pt x="29088" y="17018"/>
                  <a:pt x="29082" y="17019"/>
                  <a:pt x="29076" y="17021"/>
                </a:cubicBezTo>
                <a:cubicBezTo>
                  <a:pt x="29045" y="17031"/>
                  <a:pt x="29028" y="17066"/>
                  <a:pt x="29036" y="17100"/>
                </a:cubicBezTo>
                <a:cubicBezTo>
                  <a:pt x="29036" y="17101"/>
                  <a:pt x="29038" y="17102"/>
                  <a:pt x="29038" y="17103"/>
                </a:cubicBezTo>
                <a:cubicBezTo>
                  <a:pt x="29112" y="17342"/>
                  <a:pt x="29176" y="17583"/>
                  <a:pt x="29232" y="17823"/>
                </a:cubicBezTo>
                <a:cubicBezTo>
                  <a:pt x="29245" y="17884"/>
                  <a:pt x="29259" y="17946"/>
                  <a:pt x="29270" y="18008"/>
                </a:cubicBezTo>
                <a:cubicBezTo>
                  <a:pt x="29278" y="18038"/>
                  <a:pt x="29306" y="18063"/>
                  <a:pt x="29336" y="18063"/>
                </a:cubicBezTo>
                <a:cubicBezTo>
                  <a:pt x="29338" y="18063"/>
                  <a:pt x="29341" y="18063"/>
                  <a:pt x="29344" y="18063"/>
                </a:cubicBezTo>
                <a:cubicBezTo>
                  <a:pt x="29377" y="18055"/>
                  <a:pt x="29399" y="18021"/>
                  <a:pt x="29391" y="17985"/>
                </a:cubicBezTo>
                <a:cubicBezTo>
                  <a:pt x="29378" y="17922"/>
                  <a:pt x="29364" y="17860"/>
                  <a:pt x="29351" y="17797"/>
                </a:cubicBezTo>
                <a:cubicBezTo>
                  <a:pt x="29296" y="17553"/>
                  <a:pt x="29229" y="17307"/>
                  <a:pt x="29154" y="17066"/>
                </a:cubicBezTo>
                <a:cubicBezTo>
                  <a:pt x="29145" y="17037"/>
                  <a:pt x="29120" y="17018"/>
                  <a:pt x="29094" y="17018"/>
                </a:cubicBezTo>
                <a:close/>
                <a:moveTo>
                  <a:pt x="29455" y="18861"/>
                </a:moveTo>
                <a:cubicBezTo>
                  <a:pt x="29454" y="18861"/>
                  <a:pt x="29454" y="18861"/>
                  <a:pt x="29453" y="18861"/>
                </a:cubicBezTo>
                <a:cubicBezTo>
                  <a:pt x="29419" y="18862"/>
                  <a:pt x="29394" y="18893"/>
                  <a:pt x="29396" y="18929"/>
                </a:cubicBezTo>
                <a:cubicBezTo>
                  <a:pt x="29418" y="19253"/>
                  <a:pt x="29414" y="19563"/>
                  <a:pt x="29384" y="19851"/>
                </a:cubicBezTo>
                <a:cubicBezTo>
                  <a:pt x="29383" y="19860"/>
                  <a:pt x="29383" y="19868"/>
                  <a:pt x="29385" y="19877"/>
                </a:cubicBezTo>
                <a:cubicBezTo>
                  <a:pt x="29391" y="19902"/>
                  <a:pt x="29411" y="19923"/>
                  <a:pt x="29437" y="19928"/>
                </a:cubicBezTo>
                <a:cubicBezTo>
                  <a:pt x="29440" y="19928"/>
                  <a:pt x="29443" y="19929"/>
                  <a:pt x="29446" y="19929"/>
                </a:cubicBezTo>
                <a:cubicBezTo>
                  <a:pt x="29477" y="19929"/>
                  <a:pt x="29502" y="19905"/>
                  <a:pt x="29505" y="19872"/>
                </a:cubicBezTo>
                <a:cubicBezTo>
                  <a:pt x="29536" y="19575"/>
                  <a:pt x="29542" y="19257"/>
                  <a:pt x="29519" y="18926"/>
                </a:cubicBezTo>
                <a:cubicBezTo>
                  <a:pt x="29516" y="18889"/>
                  <a:pt x="29488" y="18861"/>
                  <a:pt x="29455" y="18861"/>
                </a:cubicBezTo>
                <a:close/>
                <a:moveTo>
                  <a:pt x="29244" y="20693"/>
                </a:moveTo>
                <a:cubicBezTo>
                  <a:pt x="29220" y="20693"/>
                  <a:pt x="29198" y="20708"/>
                  <a:pt x="29188" y="20733"/>
                </a:cubicBezTo>
                <a:cubicBezTo>
                  <a:pt x="29086" y="21021"/>
                  <a:pt x="28945" y="21279"/>
                  <a:pt x="28772" y="21501"/>
                </a:cubicBezTo>
                <a:cubicBezTo>
                  <a:pt x="28758" y="21518"/>
                  <a:pt x="28754" y="21540"/>
                  <a:pt x="28759" y="21560"/>
                </a:cubicBezTo>
                <a:cubicBezTo>
                  <a:pt x="28763" y="21574"/>
                  <a:pt x="28769" y="21586"/>
                  <a:pt x="28779" y="21595"/>
                </a:cubicBezTo>
                <a:cubicBezTo>
                  <a:pt x="28792" y="21607"/>
                  <a:pt x="28807" y="21613"/>
                  <a:pt x="28821" y="21613"/>
                </a:cubicBezTo>
                <a:cubicBezTo>
                  <a:pt x="28838" y="21613"/>
                  <a:pt x="28854" y="21605"/>
                  <a:pt x="28866" y="21591"/>
                </a:cubicBezTo>
                <a:cubicBezTo>
                  <a:pt x="29048" y="21358"/>
                  <a:pt x="29196" y="21088"/>
                  <a:pt x="29304" y="20787"/>
                </a:cubicBezTo>
                <a:cubicBezTo>
                  <a:pt x="29315" y="20753"/>
                  <a:pt x="29299" y="20713"/>
                  <a:pt x="29268" y="20698"/>
                </a:cubicBezTo>
                <a:cubicBezTo>
                  <a:pt x="29260" y="20694"/>
                  <a:pt x="29252" y="20693"/>
                  <a:pt x="29244" y="20693"/>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613780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only 3">
  <p:cSld name="Title only 3">
    <p:spTree>
      <p:nvGrpSpPr>
        <p:cNvPr id="1" name="Shape 484"/>
        <p:cNvGrpSpPr/>
        <p:nvPr/>
      </p:nvGrpSpPr>
      <p:grpSpPr>
        <a:xfrm>
          <a:off x="0" y="0"/>
          <a:ext cx="0" cy="0"/>
          <a:chOff x="0" y="0"/>
          <a:chExt cx="0" cy="0"/>
        </a:xfrm>
      </p:grpSpPr>
      <p:sp>
        <p:nvSpPr>
          <p:cNvPr id="485" name="Google Shape;485;p19"/>
          <p:cNvSpPr/>
          <p:nvPr/>
        </p:nvSpPr>
        <p:spPr>
          <a:xfrm rot="5087716" flipH="1">
            <a:off x="-336542" y="-858019"/>
            <a:ext cx="3488595" cy="3635649"/>
          </a:xfrm>
          <a:custGeom>
            <a:avLst/>
            <a:gdLst/>
            <a:ahLst/>
            <a:cxnLst/>
            <a:rect l="l" t="t" r="r" b="b"/>
            <a:pathLst>
              <a:path w="16369" h="17059" extrusionOk="0">
                <a:moveTo>
                  <a:pt x="10538" y="1"/>
                </a:moveTo>
                <a:cubicBezTo>
                  <a:pt x="9733" y="1"/>
                  <a:pt x="8932" y="153"/>
                  <a:pt x="8209" y="515"/>
                </a:cubicBezTo>
                <a:cubicBezTo>
                  <a:pt x="7233" y="1004"/>
                  <a:pt x="6396" y="1857"/>
                  <a:pt x="6084" y="2920"/>
                </a:cubicBezTo>
                <a:cubicBezTo>
                  <a:pt x="5733" y="4112"/>
                  <a:pt x="6127" y="5357"/>
                  <a:pt x="5884" y="6560"/>
                </a:cubicBezTo>
                <a:cubicBezTo>
                  <a:pt x="5644" y="7754"/>
                  <a:pt x="4612" y="8436"/>
                  <a:pt x="3688" y="9100"/>
                </a:cubicBezTo>
                <a:cubicBezTo>
                  <a:pt x="2685" y="9819"/>
                  <a:pt x="1822" y="10680"/>
                  <a:pt x="1187" y="11745"/>
                </a:cubicBezTo>
                <a:cubicBezTo>
                  <a:pt x="569" y="12782"/>
                  <a:pt x="0" y="14113"/>
                  <a:pt x="309" y="15339"/>
                </a:cubicBezTo>
                <a:cubicBezTo>
                  <a:pt x="443" y="15869"/>
                  <a:pt x="737" y="16372"/>
                  <a:pt x="1186" y="16695"/>
                </a:cubicBezTo>
                <a:cubicBezTo>
                  <a:pt x="1565" y="16966"/>
                  <a:pt x="2011" y="17058"/>
                  <a:pt x="2463" y="17058"/>
                </a:cubicBezTo>
                <a:cubicBezTo>
                  <a:pt x="2614" y="17058"/>
                  <a:pt x="2766" y="17048"/>
                  <a:pt x="2915" y="17031"/>
                </a:cubicBezTo>
                <a:cubicBezTo>
                  <a:pt x="3625" y="16948"/>
                  <a:pt x="4330" y="16784"/>
                  <a:pt x="5032" y="16653"/>
                </a:cubicBezTo>
                <a:cubicBezTo>
                  <a:pt x="5778" y="16514"/>
                  <a:pt x="6525" y="16374"/>
                  <a:pt x="7271" y="16235"/>
                </a:cubicBezTo>
                <a:cubicBezTo>
                  <a:pt x="10255" y="15678"/>
                  <a:pt x="13240" y="15122"/>
                  <a:pt x="16225" y="14565"/>
                </a:cubicBezTo>
                <a:cubicBezTo>
                  <a:pt x="16319" y="14547"/>
                  <a:pt x="16369" y="14453"/>
                  <a:pt x="16334" y="14366"/>
                </a:cubicBezTo>
                <a:cubicBezTo>
                  <a:pt x="15910" y="13292"/>
                  <a:pt x="15542" y="12197"/>
                  <a:pt x="15242" y="11083"/>
                </a:cubicBezTo>
                <a:cubicBezTo>
                  <a:pt x="14709" y="9114"/>
                  <a:pt x="14380" y="7098"/>
                  <a:pt x="14239" y="5065"/>
                </a:cubicBezTo>
                <a:cubicBezTo>
                  <a:pt x="14136" y="3556"/>
                  <a:pt x="14047" y="1835"/>
                  <a:pt x="12931" y="701"/>
                </a:cubicBezTo>
                <a:cubicBezTo>
                  <a:pt x="13074" y="700"/>
                  <a:pt x="12339" y="230"/>
                  <a:pt x="12009" y="160"/>
                </a:cubicBezTo>
                <a:cubicBezTo>
                  <a:pt x="11529" y="58"/>
                  <a:pt x="11033" y="1"/>
                  <a:pt x="10538" y="1"/>
                </a:cubicBezTo>
                <a:close/>
              </a:path>
            </a:pathLst>
          </a:custGeom>
          <a:solidFill>
            <a:srgbClr val="B2F7EF">
              <a:alpha val="497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6" name="Google Shape;486;p19"/>
          <p:cNvSpPr/>
          <p:nvPr/>
        </p:nvSpPr>
        <p:spPr>
          <a:xfrm rot="-5265980" flipH="1">
            <a:off x="9358547" y="658901"/>
            <a:ext cx="4369421" cy="1801401"/>
          </a:xfrm>
          <a:custGeom>
            <a:avLst/>
            <a:gdLst/>
            <a:ahLst/>
            <a:cxnLst/>
            <a:rect l="l" t="t" r="r" b="b"/>
            <a:pathLst>
              <a:path w="18551" h="7648" extrusionOk="0">
                <a:moveTo>
                  <a:pt x="8398" y="1"/>
                </a:moveTo>
                <a:cubicBezTo>
                  <a:pt x="8203" y="1"/>
                  <a:pt x="8005" y="44"/>
                  <a:pt x="7810" y="140"/>
                </a:cubicBezTo>
                <a:cubicBezTo>
                  <a:pt x="7272" y="403"/>
                  <a:pt x="6909" y="991"/>
                  <a:pt x="6614" y="1543"/>
                </a:cubicBezTo>
                <a:cubicBezTo>
                  <a:pt x="6307" y="2117"/>
                  <a:pt x="6031" y="2729"/>
                  <a:pt x="5562" y="3157"/>
                </a:cubicBezTo>
                <a:cubicBezTo>
                  <a:pt x="5343" y="3357"/>
                  <a:pt x="5078" y="3500"/>
                  <a:pt x="4796" y="3515"/>
                </a:cubicBezTo>
                <a:cubicBezTo>
                  <a:pt x="4779" y="3516"/>
                  <a:pt x="4761" y="3516"/>
                  <a:pt x="4744" y="3516"/>
                </a:cubicBezTo>
                <a:cubicBezTo>
                  <a:pt x="4475" y="3516"/>
                  <a:pt x="4218" y="3410"/>
                  <a:pt x="3979" y="3274"/>
                </a:cubicBezTo>
                <a:cubicBezTo>
                  <a:pt x="3615" y="3067"/>
                  <a:pt x="3265" y="2787"/>
                  <a:pt x="2878" y="2633"/>
                </a:cubicBezTo>
                <a:lnTo>
                  <a:pt x="2848" y="2622"/>
                </a:lnTo>
                <a:cubicBezTo>
                  <a:pt x="2713" y="2571"/>
                  <a:pt x="2573" y="2535"/>
                  <a:pt x="2426" y="2524"/>
                </a:cubicBezTo>
                <a:cubicBezTo>
                  <a:pt x="2397" y="2522"/>
                  <a:pt x="2367" y="2521"/>
                  <a:pt x="2338" y="2521"/>
                </a:cubicBezTo>
                <a:cubicBezTo>
                  <a:pt x="1819" y="2521"/>
                  <a:pt x="1364" y="2853"/>
                  <a:pt x="878" y="3039"/>
                </a:cubicBezTo>
                <a:cubicBezTo>
                  <a:pt x="860" y="2988"/>
                  <a:pt x="814" y="2962"/>
                  <a:pt x="771" y="2962"/>
                </a:cubicBezTo>
                <a:cubicBezTo>
                  <a:pt x="719" y="2962"/>
                  <a:pt x="671" y="2999"/>
                  <a:pt x="675" y="3075"/>
                </a:cubicBezTo>
                <a:cubicBezTo>
                  <a:pt x="676" y="3085"/>
                  <a:pt x="676" y="3095"/>
                  <a:pt x="677" y="3105"/>
                </a:cubicBezTo>
                <a:cubicBezTo>
                  <a:pt x="641" y="3115"/>
                  <a:pt x="663" y="3351"/>
                  <a:pt x="684" y="3351"/>
                </a:cubicBezTo>
                <a:cubicBezTo>
                  <a:pt x="684" y="3351"/>
                  <a:pt x="684" y="3351"/>
                  <a:pt x="684" y="3351"/>
                </a:cubicBezTo>
                <a:lnTo>
                  <a:pt x="684" y="3351"/>
                </a:lnTo>
                <a:cubicBezTo>
                  <a:pt x="700" y="4396"/>
                  <a:pt x="480" y="5438"/>
                  <a:pt x="40" y="6361"/>
                </a:cubicBezTo>
                <a:cubicBezTo>
                  <a:pt x="1" y="6444"/>
                  <a:pt x="42" y="6541"/>
                  <a:pt x="125" y="6547"/>
                </a:cubicBezTo>
                <a:cubicBezTo>
                  <a:pt x="520" y="6573"/>
                  <a:pt x="913" y="6601"/>
                  <a:pt x="1308" y="6628"/>
                </a:cubicBezTo>
                <a:cubicBezTo>
                  <a:pt x="2919" y="6739"/>
                  <a:pt x="4531" y="6851"/>
                  <a:pt x="6142" y="6962"/>
                </a:cubicBezTo>
                <a:cubicBezTo>
                  <a:pt x="7754" y="7074"/>
                  <a:pt x="9365" y="7184"/>
                  <a:pt x="10977" y="7295"/>
                </a:cubicBezTo>
                <a:cubicBezTo>
                  <a:pt x="12587" y="7407"/>
                  <a:pt x="14196" y="7526"/>
                  <a:pt x="15806" y="7629"/>
                </a:cubicBezTo>
                <a:cubicBezTo>
                  <a:pt x="15970" y="7639"/>
                  <a:pt x="16139" y="7648"/>
                  <a:pt x="16308" y="7648"/>
                </a:cubicBezTo>
                <a:cubicBezTo>
                  <a:pt x="16770" y="7648"/>
                  <a:pt x="17238" y="7584"/>
                  <a:pt x="17642" y="7319"/>
                </a:cubicBezTo>
                <a:cubicBezTo>
                  <a:pt x="18126" y="7004"/>
                  <a:pt x="18405" y="6441"/>
                  <a:pt x="18479" y="5822"/>
                </a:cubicBezTo>
                <a:cubicBezTo>
                  <a:pt x="18551" y="5210"/>
                  <a:pt x="18426" y="4561"/>
                  <a:pt x="18155" y="4033"/>
                </a:cubicBezTo>
                <a:cubicBezTo>
                  <a:pt x="18001" y="3734"/>
                  <a:pt x="17799" y="3450"/>
                  <a:pt x="17538" y="3266"/>
                </a:cubicBezTo>
                <a:cubicBezTo>
                  <a:pt x="17335" y="3121"/>
                  <a:pt x="17111" y="3062"/>
                  <a:pt x="16880" y="3062"/>
                </a:cubicBezTo>
                <a:cubicBezTo>
                  <a:pt x="16779" y="3062"/>
                  <a:pt x="16677" y="3073"/>
                  <a:pt x="16575" y="3094"/>
                </a:cubicBezTo>
                <a:cubicBezTo>
                  <a:pt x="16223" y="3166"/>
                  <a:pt x="15888" y="3319"/>
                  <a:pt x="15537" y="3397"/>
                </a:cubicBezTo>
                <a:cubicBezTo>
                  <a:pt x="15268" y="3457"/>
                  <a:pt x="14994" y="3485"/>
                  <a:pt x="14721" y="3485"/>
                </a:cubicBezTo>
                <a:cubicBezTo>
                  <a:pt x="14673" y="3485"/>
                  <a:pt x="14624" y="3484"/>
                  <a:pt x="14575" y="3482"/>
                </a:cubicBezTo>
                <a:cubicBezTo>
                  <a:pt x="13922" y="3460"/>
                  <a:pt x="13281" y="3278"/>
                  <a:pt x="12679" y="2996"/>
                </a:cubicBezTo>
                <a:cubicBezTo>
                  <a:pt x="12065" y="2707"/>
                  <a:pt x="11491" y="2306"/>
                  <a:pt x="10973" y="1835"/>
                </a:cubicBezTo>
                <a:cubicBezTo>
                  <a:pt x="10470" y="1378"/>
                  <a:pt x="10039" y="821"/>
                  <a:pt x="9498" y="418"/>
                </a:cubicBezTo>
                <a:cubicBezTo>
                  <a:pt x="9163" y="167"/>
                  <a:pt x="8785" y="1"/>
                  <a:pt x="8398" y="1"/>
                </a:cubicBezTo>
                <a:close/>
              </a:path>
            </a:pathLst>
          </a:custGeom>
          <a:solidFill>
            <a:srgbClr val="CCB1FE">
              <a:alpha val="4860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7" name="Google Shape;487;p19"/>
          <p:cNvSpPr/>
          <p:nvPr/>
        </p:nvSpPr>
        <p:spPr>
          <a:xfrm rot="10800000">
            <a:off x="-80601" y="5442088"/>
            <a:ext cx="5768573" cy="1555944"/>
          </a:xfrm>
          <a:custGeom>
            <a:avLst/>
            <a:gdLst/>
            <a:ahLst/>
            <a:cxnLst/>
            <a:rect l="l" t="t" r="r" b="b"/>
            <a:pathLst>
              <a:path w="25667" h="6923" extrusionOk="0">
                <a:moveTo>
                  <a:pt x="95" y="1"/>
                </a:moveTo>
                <a:lnTo>
                  <a:pt x="95" y="1"/>
                </a:lnTo>
                <a:cubicBezTo>
                  <a:pt x="3" y="325"/>
                  <a:pt x="0" y="652"/>
                  <a:pt x="124" y="980"/>
                </a:cubicBezTo>
                <a:cubicBezTo>
                  <a:pt x="169" y="1098"/>
                  <a:pt x="231" y="1215"/>
                  <a:pt x="310" y="1328"/>
                </a:cubicBezTo>
                <a:cubicBezTo>
                  <a:pt x="324" y="1349"/>
                  <a:pt x="339" y="1369"/>
                  <a:pt x="355" y="1389"/>
                </a:cubicBezTo>
                <a:cubicBezTo>
                  <a:pt x="699" y="1846"/>
                  <a:pt x="1304" y="2249"/>
                  <a:pt x="2067" y="2533"/>
                </a:cubicBezTo>
                <a:cubicBezTo>
                  <a:pt x="2123" y="2554"/>
                  <a:pt x="2182" y="2574"/>
                  <a:pt x="2240" y="2594"/>
                </a:cubicBezTo>
                <a:cubicBezTo>
                  <a:pt x="2505" y="2684"/>
                  <a:pt x="2788" y="2761"/>
                  <a:pt x="3082" y="2820"/>
                </a:cubicBezTo>
                <a:cubicBezTo>
                  <a:pt x="3121" y="2828"/>
                  <a:pt x="3160" y="2836"/>
                  <a:pt x="3199" y="2843"/>
                </a:cubicBezTo>
                <a:cubicBezTo>
                  <a:pt x="3235" y="2848"/>
                  <a:pt x="3269" y="2855"/>
                  <a:pt x="3304" y="2861"/>
                </a:cubicBezTo>
                <a:cubicBezTo>
                  <a:pt x="4479" y="3062"/>
                  <a:pt x="5837" y="3029"/>
                  <a:pt x="6823" y="3420"/>
                </a:cubicBezTo>
                <a:cubicBezTo>
                  <a:pt x="7054" y="3512"/>
                  <a:pt x="7246" y="3619"/>
                  <a:pt x="7410" y="3737"/>
                </a:cubicBezTo>
                <a:cubicBezTo>
                  <a:pt x="7438" y="3757"/>
                  <a:pt x="7465" y="3777"/>
                  <a:pt x="7492" y="3798"/>
                </a:cubicBezTo>
                <a:cubicBezTo>
                  <a:pt x="7907" y="4126"/>
                  <a:pt x="8126" y="4532"/>
                  <a:pt x="8351" y="4940"/>
                </a:cubicBezTo>
                <a:cubicBezTo>
                  <a:pt x="8363" y="4960"/>
                  <a:pt x="8375" y="4981"/>
                  <a:pt x="8386" y="5002"/>
                </a:cubicBezTo>
                <a:cubicBezTo>
                  <a:pt x="8613" y="5409"/>
                  <a:pt x="8857" y="5814"/>
                  <a:pt x="9326" y="6143"/>
                </a:cubicBezTo>
                <a:cubicBezTo>
                  <a:pt x="9338" y="6152"/>
                  <a:pt x="9350" y="6161"/>
                  <a:pt x="9363" y="6170"/>
                </a:cubicBezTo>
                <a:cubicBezTo>
                  <a:pt x="9381" y="6181"/>
                  <a:pt x="9399" y="6193"/>
                  <a:pt x="9417" y="6205"/>
                </a:cubicBezTo>
                <a:cubicBezTo>
                  <a:pt x="10107" y="6649"/>
                  <a:pt x="11200" y="6895"/>
                  <a:pt x="12290" y="6920"/>
                </a:cubicBezTo>
                <a:cubicBezTo>
                  <a:pt x="12359" y="6922"/>
                  <a:pt x="12429" y="6922"/>
                  <a:pt x="12498" y="6922"/>
                </a:cubicBezTo>
                <a:cubicBezTo>
                  <a:pt x="13546" y="6922"/>
                  <a:pt x="14580" y="6739"/>
                  <a:pt x="15482" y="6457"/>
                </a:cubicBezTo>
                <a:cubicBezTo>
                  <a:pt x="15733" y="6379"/>
                  <a:pt x="15977" y="6292"/>
                  <a:pt x="16221" y="6206"/>
                </a:cubicBezTo>
                <a:cubicBezTo>
                  <a:pt x="16279" y="6185"/>
                  <a:pt x="16336" y="6163"/>
                  <a:pt x="16394" y="6143"/>
                </a:cubicBezTo>
                <a:cubicBezTo>
                  <a:pt x="17021" y="5919"/>
                  <a:pt x="17650" y="5699"/>
                  <a:pt x="18381" y="5606"/>
                </a:cubicBezTo>
                <a:cubicBezTo>
                  <a:pt x="18666" y="5570"/>
                  <a:pt x="18954" y="5554"/>
                  <a:pt x="19242" y="5554"/>
                </a:cubicBezTo>
                <a:cubicBezTo>
                  <a:pt x="20278" y="5554"/>
                  <a:pt x="21323" y="5757"/>
                  <a:pt x="22324" y="5932"/>
                </a:cubicBezTo>
                <a:cubicBezTo>
                  <a:pt x="22780" y="6013"/>
                  <a:pt x="23253" y="6086"/>
                  <a:pt x="23731" y="6144"/>
                </a:cubicBezTo>
                <a:cubicBezTo>
                  <a:pt x="23920" y="6169"/>
                  <a:pt x="24110" y="6189"/>
                  <a:pt x="24302" y="6207"/>
                </a:cubicBezTo>
                <a:cubicBezTo>
                  <a:pt x="24756" y="6249"/>
                  <a:pt x="25213" y="6274"/>
                  <a:pt x="25664" y="6275"/>
                </a:cubicBezTo>
                <a:lnTo>
                  <a:pt x="25664" y="6144"/>
                </a:lnTo>
                <a:lnTo>
                  <a:pt x="25665" y="5003"/>
                </a:lnTo>
                <a:lnTo>
                  <a:pt x="25665" y="3738"/>
                </a:lnTo>
                <a:lnTo>
                  <a:pt x="25666" y="2596"/>
                </a:lnTo>
                <a:lnTo>
                  <a:pt x="25666" y="1331"/>
                </a:lnTo>
                <a:lnTo>
                  <a:pt x="25667" y="5"/>
                </a:lnTo>
                <a:lnTo>
                  <a:pt x="3200" y="2"/>
                </a:lnTo>
                <a:lnTo>
                  <a:pt x="3083" y="2"/>
                </a:lnTo>
                <a:lnTo>
                  <a:pt x="95" y="1"/>
                </a:lnTo>
                <a:close/>
              </a:path>
            </a:pathLst>
          </a:custGeom>
          <a:solidFill>
            <a:srgbClr val="FF6EA7">
              <a:alpha val="49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8" name="Google Shape;488;p19"/>
          <p:cNvSpPr/>
          <p:nvPr/>
        </p:nvSpPr>
        <p:spPr>
          <a:xfrm rot="-163619" flipH="1">
            <a:off x="8400599" y="4532019"/>
            <a:ext cx="4386403" cy="3657140"/>
          </a:xfrm>
          <a:custGeom>
            <a:avLst/>
            <a:gdLst/>
            <a:ahLst/>
            <a:cxnLst/>
            <a:rect l="l" t="t" r="r" b="b"/>
            <a:pathLst>
              <a:path w="21485" h="17913" extrusionOk="0">
                <a:moveTo>
                  <a:pt x="16498" y="0"/>
                </a:moveTo>
                <a:cubicBezTo>
                  <a:pt x="16431" y="0"/>
                  <a:pt x="16363" y="2"/>
                  <a:pt x="16295" y="5"/>
                </a:cubicBezTo>
                <a:cubicBezTo>
                  <a:pt x="14773" y="76"/>
                  <a:pt x="13358" y="913"/>
                  <a:pt x="11838" y="913"/>
                </a:cubicBezTo>
                <a:cubicBezTo>
                  <a:pt x="11828" y="913"/>
                  <a:pt x="11819" y="913"/>
                  <a:pt x="11809" y="913"/>
                </a:cubicBezTo>
                <a:cubicBezTo>
                  <a:pt x="10328" y="903"/>
                  <a:pt x="8942" y="90"/>
                  <a:pt x="7502" y="90"/>
                </a:cubicBezTo>
                <a:cubicBezTo>
                  <a:pt x="7296" y="90"/>
                  <a:pt x="7089" y="106"/>
                  <a:pt x="6880" y="144"/>
                </a:cubicBezTo>
                <a:cubicBezTo>
                  <a:pt x="6031" y="300"/>
                  <a:pt x="5298" y="798"/>
                  <a:pt x="4738" y="1383"/>
                </a:cubicBezTo>
                <a:cubicBezTo>
                  <a:pt x="4125" y="2021"/>
                  <a:pt x="3678" y="2792"/>
                  <a:pt x="3546" y="3606"/>
                </a:cubicBezTo>
                <a:cubicBezTo>
                  <a:pt x="3331" y="4945"/>
                  <a:pt x="3958" y="6365"/>
                  <a:pt x="3330" y="7612"/>
                </a:cubicBezTo>
                <a:cubicBezTo>
                  <a:pt x="2843" y="8573"/>
                  <a:pt x="1725" y="9179"/>
                  <a:pt x="1025" y="10039"/>
                </a:cubicBezTo>
                <a:cubicBezTo>
                  <a:pt x="129" y="11143"/>
                  <a:pt x="1" y="12623"/>
                  <a:pt x="493" y="13871"/>
                </a:cubicBezTo>
                <a:cubicBezTo>
                  <a:pt x="985" y="15119"/>
                  <a:pt x="2039" y="16147"/>
                  <a:pt x="3280" y="16894"/>
                </a:cubicBezTo>
                <a:cubicBezTo>
                  <a:pt x="4303" y="17509"/>
                  <a:pt x="5501" y="17913"/>
                  <a:pt x="6745" y="17913"/>
                </a:cubicBezTo>
                <a:cubicBezTo>
                  <a:pt x="7100" y="17913"/>
                  <a:pt x="7459" y="17880"/>
                  <a:pt x="7819" y="17810"/>
                </a:cubicBezTo>
                <a:cubicBezTo>
                  <a:pt x="9799" y="17422"/>
                  <a:pt x="10027" y="16541"/>
                  <a:pt x="10831" y="15097"/>
                </a:cubicBezTo>
                <a:cubicBezTo>
                  <a:pt x="11709" y="13519"/>
                  <a:pt x="13719" y="12697"/>
                  <a:pt x="15584" y="12036"/>
                </a:cubicBezTo>
                <a:cubicBezTo>
                  <a:pt x="17450" y="11376"/>
                  <a:pt x="19474" y="10648"/>
                  <a:pt x="20504" y="9137"/>
                </a:cubicBezTo>
                <a:cubicBezTo>
                  <a:pt x="21026" y="8370"/>
                  <a:pt x="21230" y="7476"/>
                  <a:pt x="21324" y="6598"/>
                </a:cubicBezTo>
                <a:cubicBezTo>
                  <a:pt x="21484" y="5087"/>
                  <a:pt x="21327" y="3511"/>
                  <a:pt x="20489" y="2207"/>
                </a:cubicBezTo>
                <a:cubicBezTo>
                  <a:pt x="19684" y="953"/>
                  <a:pt x="18161" y="0"/>
                  <a:pt x="16498" y="0"/>
                </a:cubicBezTo>
                <a:close/>
              </a:path>
            </a:pathLst>
          </a:custGeom>
          <a:solidFill>
            <a:srgbClr val="FFE652">
              <a:alpha val="5028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9" name="Google Shape;489;p19"/>
          <p:cNvSpPr txBox="1">
            <a:spLocks noGrp="1"/>
          </p:cNvSpPr>
          <p:nvPr>
            <p:ph type="title"/>
          </p:nvPr>
        </p:nvSpPr>
        <p:spPr>
          <a:xfrm>
            <a:off x="4517200" y="1011936"/>
            <a:ext cx="3157600" cy="768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a:solidFill>
                  <a:schemeClr val="dk1"/>
                </a:solidFill>
              </a:defRPr>
            </a:lvl2pPr>
            <a:lvl3pPr lvl="2" rtl="0">
              <a:spcBef>
                <a:spcPts val="0"/>
              </a:spcBef>
              <a:spcAft>
                <a:spcPts val="0"/>
              </a:spcAft>
              <a:buClr>
                <a:schemeClr val="dk1"/>
              </a:buClr>
              <a:buSzPts val="2800"/>
              <a:buNone/>
              <a:defRPr>
                <a:solidFill>
                  <a:schemeClr val="dk1"/>
                </a:solidFill>
              </a:defRPr>
            </a:lvl3pPr>
            <a:lvl4pPr lvl="3" rtl="0">
              <a:spcBef>
                <a:spcPts val="0"/>
              </a:spcBef>
              <a:spcAft>
                <a:spcPts val="0"/>
              </a:spcAft>
              <a:buClr>
                <a:schemeClr val="dk1"/>
              </a:buClr>
              <a:buSzPts val="2800"/>
              <a:buNone/>
              <a:defRPr>
                <a:solidFill>
                  <a:schemeClr val="dk1"/>
                </a:solidFill>
              </a:defRPr>
            </a:lvl4pPr>
            <a:lvl5pPr lvl="4" rtl="0">
              <a:spcBef>
                <a:spcPts val="0"/>
              </a:spcBef>
              <a:spcAft>
                <a:spcPts val="0"/>
              </a:spcAft>
              <a:buClr>
                <a:schemeClr val="dk1"/>
              </a:buClr>
              <a:buSzPts val="2800"/>
              <a:buNone/>
              <a:defRPr>
                <a:solidFill>
                  <a:schemeClr val="dk1"/>
                </a:solidFill>
              </a:defRPr>
            </a:lvl5pPr>
            <a:lvl6pPr lvl="5" rtl="0">
              <a:spcBef>
                <a:spcPts val="0"/>
              </a:spcBef>
              <a:spcAft>
                <a:spcPts val="0"/>
              </a:spcAft>
              <a:buClr>
                <a:schemeClr val="dk1"/>
              </a:buClr>
              <a:buSzPts val="2800"/>
              <a:buNone/>
              <a:defRPr>
                <a:solidFill>
                  <a:schemeClr val="dk1"/>
                </a:solidFill>
              </a:defRPr>
            </a:lvl6pPr>
            <a:lvl7pPr lvl="6" rtl="0">
              <a:spcBef>
                <a:spcPts val="0"/>
              </a:spcBef>
              <a:spcAft>
                <a:spcPts val="0"/>
              </a:spcAft>
              <a:buClr>
                <a:schemeClr val="dk1"/>
              </a:buClr>
              <a:buSzPts val="2800"/>
              <a:buNone/>
              <a:defRPr>
                <a:solidFill>
                  <a:schemeClr val="dk1"/>
                </a:solidFill>
              </a:defRPr>
            </a:lvl7pPr>
            <a:lvl8pPr lvl="7" rtl="0">
              <a:spcBef>
                <a:spcPts val="0"/>
              </a:spcBef>
              <a:spcAft>
                <a:spcPts val="0"/>
              </a:spcAft>
              <a:buClr>
                <a:schemeClr val="dk1"/>
              </a:buClr>
              <a:buSzPts val="2800"/>
              <a:buNone/>
              <a:defRPr>
                <a:solidFill>
                  <a:schemeClr val="dk1"/>
                </a:solidFill>
              </a:defRPr>
            </a:lvl8pPr>
            <a:lvl9pPr lvl="8" rtl="0">
              <a:spcBef>
                <a:spcPts val="0"/>
              </a:spcBef>
              <a:spcAft>
                <a:spcPts val="0"/>
              </a:spcAft>
              <a:buClr>
                <a:schemeClr val="dk1"/>
              </a:buClr>
              <a:buSzPts val="2800"/>
              <a:buNone/>
              <a:defRPr>
                <a:solidFill>
                  <a:schemeClr val="dk1"/>
                </a:solidFill>
              </a:defRPr>
            </a:lvl9pPr>
          </a:lstStyle>
          <a:p>
            <a:endParaRPr/>
          </a:p>
        </p:txBody>
      </p:sp>
      <p:grpSp>
        <p:nvGrpSpPr>
          <p:cNvPr id="490" name="Google Shape;490;p19"/>
          <p:cNvGrpSpPr/>
          <p:nvPr/>
        </p:nvGrpSpPr>
        <p:grpSpPr>
          <a:xfrm rot="-9900030">
            <a:off x="361879" y="1126937"/>
            <a:ext cx="287909" cy="260807"/>
            <a:chOff x="1640475" y="1197075"/>
            <a:chExt cx="55475" cy="50250"/>
          </a:xfrm>
        </p:grpSpPr>
        <p:sp>
          <p:nvSpPr>
            <p:cNvPr id="491" name="Google Shape;491;p19"/>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2" name="Google Shape;492;p19"/>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3" name="Google Shape;493;p19"/>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94" name="Google Shape;494;p19"/>
          <p:cNvGrpSpPr/>
          <p:nvPr/>
        </p:nvGrpSpPr>
        <p:grpSpPr>
          <a:xfrm rot="6524430">
            <a:off x="466505" y="3171502"/>
            <a:ext cx="372824" cy="337725"/>
            <a:chOff x="1640475" y="1197075"/>
            <a:chExt cx="55475" cy="50250"/>
          </a:xfrm>
        </p:grpSpPr>
        <p:sp>
          <p:nvSpPr>
            <p:cNvPr id="495" name="Google Shape;495;p19"/>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6" name="Google Shape;496;p19"/>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7" name="Google Shape;497;p19"/>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8" name="Google Shape;498;p19"/>
          <p:cNvSpPr/>
          <p:nvPr/>
        </p:nvSpPr>
        <p:spPr>
          <a:xfrm rot="-2121718" flipH="1">
            <a:off x="8984850" y="301765"/>
            <a:ext cx="1184137" cy="277399"/>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9" name="Google Shape;499;p19"/>
          <p:cNvSpPr/>
          <p:nvPr/>
        </p:nvSpPr>
        <p:spPr>
          <a:xfrm rot="-10799883" flipH="1">
            <a:off x="1717479" y="549031"/>
            <a:ext cx="726903" cy="170291"/>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00" name="Google Shape;500;p19"/>
          <p:cNvGrpSpPr/>
          <p:nvPr/>
        </p:nvGrpSpPr>
        <p:grpSpPr>
          <a:xfrm rot="6300012">
            <a:off x="11436127" y="5233933"/>
            <a:ext cx="387720" cy="351216"/>
            <a:chOff x="1640475" y="1197075"/>
            <a:chExt cx="55475" cy="50250"/>
          </a:xfrm>
        </p:grpSpPr>
        <p:sp>
          <p:nvSpPr>
            <p:cNvPr id="501" name="Google Shape;501;p19"/>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2" name="Google Shape;502;p19"/>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3" name="Google Shape;503;p19"/>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04" name="Google Shape;504;p19"/>
          <p:cNvSpPr/>
          <p:nvPr/>
        </p:nvSpPr>
        <p:spPr>
          <a:xfrm rot="10800000">
            <a:off x="7770700" y="5363934"/>
            <a:ext cx="1556765" cy="1138933"/>
          </a:xfrm>
          <a:custGeom>
            <a:avLst/>
            <a:gdLst/>
            <a:ahLst/>
            <a:cxnLst/>
            <a:rect l="l" t="t" r="r" b="b"/>
            <a:pathLst>
              <a:path w="29542" h="21613" extrusionOk="0">
                <a:moveTo>
                  <a:pt x="3461" y="0"/>
                </a:moveTo>
                <a:cubicBezTo>
                  <a:pt x="3371" y="0"/>
                  <a:pt x="3279" y="3"/>
                  <a:pt x="3188" y="8"/>
                </a:cubicBezTo>
                <a:cubicBezTo>
                  <a:pt x="3155" y="9"/>
                  <a:pt x="3131" y="41"/>
                  <a:pt x="3133" y="77"/>
                </a:cubicBezTo>
                <a:cubicBezTo>
                  <a:pt x="3134" y="81"/>
                  <a:pt x="3134" y="86"/>
                  <a:pt x="3135" y="89"/>
                </a:cubicBezTo>
                <a:cubicBezTo>
                  <a:pt x="3142" y="119"/>
                  <a:pt x="3169" y="141"/>
                  <a:pt x="3198" y="141"/>
                </a:cubicBezTo>
                <a:cubicBezTo>
                  <a:pt x="3199" y="141"/>
                  <a:pt x="3199" y="141"/>
                  <a:pt x="3200" y="141"/>
                </a:cubicBezTo>
                <a:cubicBezTo>
                  <a:pt x="3284" y="137"/>
                  <a:pt x="3368" y="134"/>
                  <a:pt x="3452" y="134"/>
                </a:cubicBezTo>
                <a:cubicBezTo>
                  <a:pt x="3550" y="134"/>
                  <a:pt x="3648" y="137"/>
                  <a:pt x="3745" y="143"/>
                </a:cubicBezTo>
                <a:cubicBezTo>
                  <a:pt x="3846" y="149"/>
                  <a:pt x="3949" y="158"/>
                  <a:pt x="4050" y="171"/>
                </a:cubicBezTo>
                <a:cubicBezTo>
                  <a:pt x="4052" y="171"/>
                  <a:pt x="4054" y="171"/>
                  <a:pt x="4056" y="171"/>
                </a:cubicBezTo>
                <a:cubicBezTo>
                  <a:pt x="4087" y="171"/>
                  <a:pt x="4114" y="146"/>
                  <a:pt x="4116" y="111"/>
                </a:cubicBezTo>
                <a:cubicBezTo>
                  <a:pt x="4119" y="75"/>
                  <a:pt x="4092" y="42"/>
                  <a:pt x="4059" y="37"/>
                </a:cubicBezTo>
                <a:cubicBezTo>
                  <a:pt x="3955" y="25"/>
                  <a:pt x="3850" y="15"/>
                  <a:pt x="3747" y="9"/>
                </a:cubicBezTo>
                <a:cubicBezTo>
                  <a:pt x="3653" y="3"/>
                  <a:pt x="3557" y="0"/>
                  <a:pt x="3461" y="0"/>
                </a:cubicBezTo>
                <a:close/>
                <a:moveTo>
                  <a:pt x="2344" y="125"/>
                </a:moveTo>
                <a:cubicBezTo>
                  <a:pt x="2340" y="125"/>
                  <a:pt x="2336" y="125"/>
                  <a:pt x="2332" y="126"/>
                </a:cubicBezTo>
                <a:cubicBezTo>
                  <a:pt x="2294" y="135"/>
                  <a:pt x="2257" y="143"/>
                  <a:pt x="2219" y="152"/>
                </a:cubicBezTo>
                <a:cubicBezTo>
                  <a:pt x="1978" y="213"/>
                  <a:pt x="1739" y="291"/>
                  <a:pt x="1507" y="385"/>
                </a:cubicBezTo>
                <a:cubicBezTo>
                  <a:pt x="1478" y="396"/>
                  <a:pt x="1463" y="430"/>
                  <a:pt x="1472" y="463"/>
                </a:cubicBezTo>
                <a:cubicBezTo>
                  <a:pt x="1473" y="465"/>
                  <a:pt x="1473" y="468"/>
                  <a:pt x="1474" y="471"/>
                </a:cubicBezTo>
                <a:cubicBezTo>
                  <a:pt x="1484" y="498"/>
                  <a:pt x="1508" y="515"/>
                  <a:pt x="1533" y="515"/>
                </a:cubicBezTo>
                <a:cubicBezTo>
                  <a:pt x="1540" y="515"/>
                  <a:pt x="1547" y="513"/>
                  <a:pt x="1554" y="511"/>
                </a:cubicBezTo>
                <a:cubicBezTo>
                  <a:pt x="1781" y="418"/>
                  <a:pt x="2015" y="342"/>
                  <a:pt x="2251" y="283"/>
                </a:cubicBezTo>
                <a:cubicBezTo>
                  <a:pt x="2289" y="274"/>
                  <a:pt x="2325" y="265"/>
                  <a:pt x="2361" y="256"/>
                </a:cubicBezTo>
                <a:cubicBezTo>
                  <a:pt x="2395" y="249"/>
                  <a:pt x="2415" y="214"/>
                  <a:pt x="2406" y="177"/>
                </a:cubicBezTo>
                <a:cubicBezTo>
                  <a:pt x="2406" y="177"/>
                  <a:pt x="2406" y="176"/>
                  <a:pt x="2406" y="176"/>
                </a:cubicBezTo>
                <a:cubicBezTo>
                  <a:pt x="2399" y="146"/>
                  <a:pt x="2373" y="125"/>
                  <a:pt x="2344" y="125"/>
                </a:cubicBezTo>
                <a:close/>
                <a:moveTo>
                  <a:pt x="4902" y="215"/>
                </a:moveTo>
                <a:cubicBezTo>
                  <a:pt x="4875" y="215"/>
                  <a:pt x="4851" y="234"/>
                  <a:pt x="4845" y="264"/>
                </a:cubicBezTo>
                <a:cubicBezTo>
                  <a:pt x="4843" y="275"/>
                  <a:pt x="4843" y="285"/>
                  <a:pt x="4846" y="296"/>
                </a:cubicBezTo>
                <a:cubicBezTo>
                  <a:pt x="4852" y="319"/>
                  <a:pt x="4869" y="339"/>
                  <a:pt x="4891" y="345"/>
                </a:cubicBezTo>
                <a:cubicBezTo>
                  <a:pt x="5167" y="426"/>
                  <a:pt x="5440" y="531"/>
                  <a:pt x="5705" y="657"/>
                </a:cubicBezTo>
                <a:cubicBezTo>
                  <a:pt x="5713" y="661"/>
                  <a:pt x="5722" y="663"/>
                  <a:pt x="5730" y="663"/>
                </a:cubicBezTo>
                <a:cubicBezTo>
                  <a:pt x="5753" y="663"/>
                  <a:pt x="5776" y="648"/>
                  <a:pt x="5784" y="623"/>
                </a:cubicBezTo>
                <a:cubicBezTo>
                  <a:pt x="5797" y="590"/>
                  <a:pt x="5782" y="550"/>
                  <a:pt x="5750" y="535"/>
                </a:cubicBezTo>
                <a:cubicBezTo>
                  <a:pt x="5480" y="407"/>
                  <a:pt x="5200" y="299"/>
                  <a:pt x="4919" y="217"/>
                </a:cubicBezTo>
                <a:cubicBezTo>
                  <a:pt x="4913" y="215"/>
                  <a:pt x="4908" y="215"/>
                  <a:pt x="4902" y="215"/>
                </a:cubicBezTo>
                <a:close/>
                <a:moveTo>
                  <a:pt x="761" y="768"/>
                </a:moveTo>
                <a:cubicBezTo>
                  <a:pt x="751" y="768"/>
                  <a:pt x="741" y="771"/>
                  <a:pt x="732" y="777"/>
                </a:cubicBezTo>
                <a:cubicBezTo>
                  <a:pt x="484" y="929"/>
                  <a:pt x="247" y="1103"/>
                  <a:pt x="26" y="1294"/>
                </a:cubicBezTo>
                <a:cubicBezTo>
                  <a:pt x="7" y="1310"/>
                  <a:pt x="1" y="1336"/>
                  <a:pt x="7" y="1361"/>
                </a:cubicBezTo>
                <a:cubicBezTo>
                  <a:pt x="9" y="1371"/>
                  <a:pt x="13" y="1379"/>
                  <a:pt x="19" y="1388"/>
                </a:cubicBezTo>
                <a:cubicBezTo>
                  <a:pt x="32" y="1405"/>
                  <a:pt x="50" y="1413"/>
                  <a:pt x="69" y="1413"/>
                </a:cubicBezTo>
                <a:cubicBezTo>
                  <a:pt x="82" y="1413"/>
                  <a:pt x="95" y="1409"/>
                  <a:pt x="105" y="1400"/>
                </a:cubicBezTo>
                <a:cubicBezTo>
                  <a:pt x="321" y="1214"/>
                  <a:pt x="554" y="1043"/>
                  <a:pt x="796" y="894"/>
                </a:cubicBezTo>
                <a:cubicBezTo>
                  <a:pt x="825" y="876"/>
                  <a:pt x="835" y="835"/>
                  <a:pt x="818" y="803"/>
                </a:cubicBezTo>
                <a:cubicBezTo>
                  <a:pt x="805" y="781"/>
                  <a:pt x="783" y="768"/>
                  <a:pt x="761" y="768"/>
                </a:cubicBezTo>
                <a:close/>
                <a:moveTo>
                  <a:pt x="6500" y="971"/>
                </a:moveTo>
                <a:cubicBezTo>
                  <a:pt x="6480" y="971"/>
                  <a:pt x="6461" y="982"/>
                  <a:pt x="6450" y="1002"/>
                </a:cubicBezTo>
                <a:cubicBezTo>
                  <a:pt x="6441" y="1018"/>
                  <a:pt x="6440" y="1036"/>
                  <a:pt x="6443" y="1053"/>
                </a:cubicBezTo>
                <a:cubicBezTo>
                  <a:pt x="6448" y="1069"/>
                  <a:pt x="6458" y="1084"/>
                  <a:pt x="6472" y="1095"/>
                </a:cubicBezTo>
                <a:cubicBezTo>
                  <a:pt x="6719" y="1261"/>
                  <a:pt x="6956" y="1447"/>
                  <a:pt x="7177" y="1647"/>
                </a:cubicBezTo>
                <a:cubicBezTo>
                  <a:pt x="7189" y="1659"/>
                  <a:pt x="7204" y="1664"/>
                  <a:pt x="7218" y="1664"/>
                </a:cubicBezTo>
                <a:cubicBezTo>
                  <a:pt x="7235" y="1664"/>
                  <a:pt x="7252" y="1656"/>
                  <a:pt x="7264" y="1641"/>
                </a:cubicBezTo>
                <a:cubicBezTo>
                  <a:pt x="7284" y="1613"/>
                  <a:pt x="7280" y="1570"/>
                  <a:pt x="7253" y="1547"/>
                </a:cubicBezTo>
                <a:cubicBezTo>
                  <a:pt x="7028" y="1342"/>
                  <a:pt x="6786" y="1152"/>
                  <a:pt x="6534" y="982"/>
                </a:cubicBezTo>
                <a:cubicBezTo>
                  <a:pt x="6523" y="975"/>
                  <a:pt x="6512" y="971"/>
                  <a:pt x="6500" y="971"/>
                </a:cubicBezTo>
                <a:close/>
                <a:moveTo>
                  <a:pt x="7843" y="2196"/>
                </a:moveTo>
                <a:cubicBezTo>
                  <a:pt x="7829" y="2196"/>
                  <a:pt x="7815" y="2202"/>
                  <a:pt x="7804" y="2212"/>
                </a:cubicBezTo>
                <a:cubicBezTo>
                  <a:pt x="7787" y="2230"/>
                  <a:pt x="7781" y="2254"/>
                  <a:pt x="7786" y="2279"/>
                </a:cubicBezTo>
                <a:cubicBezTo>
                  <a:pt x="7789" y="2288"/>
                  <a:pt x="7794" y="2298"/>
                  <a:pt x="7801" y="2306"/>
                </a:cubicBezTo>
                <a:cubicBezTo>
                  <a:pt x="7847" y="2363"/>
                  <a:pt x="7893" y="2421"/>
                  <a:pt x="7937" y="2480"/>
                </a:cubicBezTo>
                <a:cubicBezTo>
                  <a:pt x="8075" y="2661"/>
                  <a:pt x="8207" y="2856"/>
                  <a:pt x="8330" y="3057"/>
                </a:cubicBezTo>
                <a:cubicBezTo>
                  <a:pt x="8342" y="3078"/>
                  <a:pt x="8363" y="3089"/>
                  <a:pt x="8384" y="3089"/>
                </a:cubicBezTo>
                <a:cubicBezTo>
                  <a:pt x="8395" y="3089"/>
                  <a:pt x="8406" y="3086"/>
                  <a:pt x="8415" y="3079"/>
                </a:cubicBezTo>
                <a:cubicBezTo>
                  <a:pt x="8443" y="3060"/>
                  <a:pt x="8451" y="3018"/>
                  <a:pt x="8431" y="2987"/>
                </a:cubicBezTo>
                <a:cubicBezTo>
                  <a:pt x="8306" y="2781"/>
                  <a:pt x="8171" y="2582"/>
                  <a:pt x="8031" y="2397"/>
                </a:cubicBezTo>
                <a:cubicBezTo>
                  <a:pt x="7985" y="2337"/>
                  <a:pt x="7939" y="2278"/>
                  <a:pt x="7891" y="2220"/>
                </a:cubicBezTo>
                <a:cubicBezTo>
                  <a:pt x="7878" y="2205"/>
                  <a:pt x="7861" y="2196"/>
                  <a:pt x="7843" y="2196"/>
                </a:cubicBezTo>
                <a:close/>
                <a:moveTo>
                  <a:pt x="8818" y="3781"/>
                </a:moveTo>
                <a:cubicBezTo>
                  <a:pt x="8809" y="3781"/>
                  <a:pt x="8800" y="3783"/>
                  <a:pt x="8791" y="3787"/>
                </a:cubicBezTo>
                <a:cubicBezTo>
                  <a:pt x="8766" y="3800"/>
                  <a:pt x="8753" y="3832"/>
                  <a:pt x="8760" y="3862"/>
                </a:cubicBezTo>
                <a:cubicBezTo>
                  <a:pt x="8762" y="3866"/>
                  <a:pt x="8764" y="3872"/>
                  <a:pt x="8766" y="3876"/>
                </a:cubicBezTo>
                <a:cubicBezTo>
                  <a:pt x="8890" y="4144"/>
                  <a:pt x="9008" y="4435"/>
                  <a:pt x="9117" y="4739"/>
                </a:cubicBezTo>
                <a:cubicBezTo>
                  <a:pt x="9127" y="4767"/>
                  <a:pt x="9152" y="4784"/>
                  <a:pt x="9177" y="4784"/>
                </a:cubicBezTo>
                <a:cubicBezTo>
                  <a:pt x="9184" y="4784"/>
                  <a:pt x="9191" y="4783"/>
                  <a:pt x="9197" y="4781"/>
                </a:cubicBezTo>
                <a:cubicBezTo>
                  <a:pt x="9228" y="4768"/>
                  <a:pt x="9242" y="4728"/>
                  <a:pt x="9232" y="4695"/>
                </a:cubicBezTo>
                <a:cubicBezTo>
                  <a:pt x="9122" y="4388"/>
                  <a:pt x="9001" y="4093"/>
                  <a:pt x="8875" y="3819"/>
                </a:cubicBezTo>
                <a:cubicBezTo>
                  <a:pt x="8863" y="3795"/>
                  <a:pt x="8841" y="3781"/>
                  <a:pt x="8818" y="3781"/>
                </a:cubicBezTo>
                <a:close/>
                <a:moveTo>
                  <a:pt x="9458" y="5546"/>
                </a:moveTo>
                <a:cubicBezTo>
                  <a:pt x="9452" y="5546"/>
                  <a:pt x="9447" y="5547"/>
                  <a:pt x="9442" y="5549"/>
                </a:cubicBezTo>
                <a:cubicBezTo>
                  <a:pt x="9410" y="5558"/>
                  <a:pt x="9393" y="5594"/>
                  <a:pt x="9401" y="5628"/>
                </a:cubicBezTo>
                <a:cubicBezTo>
                  <a:pt x="9401" y="5629"/>
                  <a:pt x="9401" y="5630"/>
                  <a:pt x="9401" y="5631"/>
                </a:cubicBezTo>
                <a:cubicBezTo>
                  <a:pt x="9483" y="5913"/>
                  <a:pt x="9563" y="6226"/>
                  <a:pt x="9635" y="6539"/>
                </a:cubicBezTo>
                <a:cubicBezTo>
                  <a:pt x="9635" y="6539"/>
                  <a:pt x="9636" y="6540"/>
                  <a:pt x="9636" y="6540"/>
                </a:cubicBezTo>
                <a:cubicBezTo>
                  <a:pt x="9644" y="6570"/>
                  <a:pt x="9669" y="6592"/>
                  <a:pt x="9697" y="6592"/>
                </a:cubicBezTo>
                <a:cubicBezTo>
                  <a:pt x="9701" y="6592"/>
                  <a:pt x="9706" y="6592"/>
                  <a:pt x="9710" y="6590"/>
                </a:cubicBezTo>
                <a:cubicBezTo>
                  <a:pt x="9743" y="6583"/>
                  <a:pt x="9764" y="6548"/>
                  <a:pt x="9755" y="6511"/>
                </a:cubicBezTo>
                <a:cubicBezTo>
                  <a:pt x="9681" y="6196"/>
                  <a:pt x="9600" y="5881"/>
                  <a:pt x="9519" y="5597"/>
                </a:cubicBezTo>
                <a:cubicBezTo>
                  <a:pt x="9511" y="5566"/>
                  <a:pt x="9485" y="5546"/>
                  <a:pt x="9458" y="5546"/>
                </a:cubicBezTo>
                <a:close/>
                <a:moveTo>
                  <a:pt x="9894" y="7378"/>
                </a:moveTo>
                <a:cubicBezTo>
                  <a:pt x="9890" y="7378"/>
                  <a:pt x="9886" y="7378"/>
                  <a:pt x="9882" y="7379"/>
                </a:cubicBezTo>
                <a:cubicBezTo>
                  <a:pt x="9849" y="7386"/>
                  <a:pt x="9829" y="7420"/>
                  <a:pt x="9836" y="7457"/>
                </a:cubicBezTo>
                <a:cubicBezTo>
                  <a:pt x="9886" y="7706"/>
                  <a:pt x="9936" y="7953"/>
                  <a:pt x="9985" y="8200"/>
                </a:cubicBezTo>
                <a:lnTo>
                  <a:pt x="10019" y="8380"/>
                </a:lnTo>
                <a:cubicBezTo>
                  <a:pt x="10020" y="8381"/>
                  <a:pt x="10020" y="8382"/>
                  <a:pt x="10020" y="8383"/>
                </a:cubicBezTo>
                <a:cubicBezTo>
                  <a:pt x="10028" y="8413"/>
                  <a:pt x="10054" y="8435"/>
                  <a:pt x="10082" y="8435"/>
                </a:cubicBezTo>
                <a:cubicBezTo>
                  <a:pt x="10085" y="8435"/>
                  <a:pt x="10089" y="8435"/>
                  <a:pt x="10093" y="8434"/>
                </a:cubicBezTo>
                <a:cubicBezTo>
                  <a:pt x="10126" y="8429"/>
                  <a:pt x="10147" y="8394"/>
                  <a:pt x="10140" y="8357"/>
                </a:cubicBezTo>
                <a:lnTo>
                  <a:pt x="10104" y="8178"/>
                </a:lnTo>
                <a:cubicBezTo>
                  <a:pt x="10056" y="7931"/>
                  <a:pt x="10007" y="7682"/>
                  <a:pt x="9956" y="7433"/>
                </a:cubicBezTo>
                <a:cubicBezTo>
                  <a:pt x="9946" y="7398"/>
                  <a:pt x="9922" y="7378"/>
                  <a:pt x="9894" y="7378"/>
                </a:cubicBezTo>
                <a:close/>
                <a:moveTo>
                  <a:pt x="10265" y="9224"/>
                </a:moveTo>
                <a:cubicBezTo>
                  <a:pt x="10261" y="9224"/>
                  <a:pt x="10257" y="9224"/>
                  <a:pt x="10253" y="9225"/>
                </a:cubicBezTo>
                <a:cubicBezTo>
                  <a:pt x="10220" y="9232"/>
                  <a:pt x="10199" y="9266"/>
                  <a:pt x="10207" y="9303"/>
                </a:cubicBezTo>
                <a:cubicBezTo>
                  <a:pt x="10280" y="9642"/>
                  <a:pt x="10348" y="9944"/>
                  <a:pt x="10417" y="10224"/>
                </a:cubicBezTo>
                <a:cubicBezTo>
                  <a:pt x="10425" y="10255"/>
                  <a:pt x="10451" y="10276"/>
                  <a:pt x="10479" y="10276"/>
                </a:cubicBezTo>
                <a:cubicBezTo>
                  <a:pt x="10484" y="10276"/>
                  <a:pt x="10488" y="10275"/>
                  <a:pt x="10493" y="10274"/>
                </a:cubicBezTo>
                <a:cubicBezTo>
                  <a:pt x="10525" y="10266"/>
                  <a:pt x="10544" y="10230"/>
                  <a:pt x="10536" y="10194"/>
                </a:cubicBezTo>
                <a:cubicBezTo>
                  <a:pt x="10466" y="9916"/>
                  <a:pt x="10398" y="9617"/>
                  <a:pt x="10327" y="9278"/>
                </a:cubicBezTo>
                <a:cubicBezTo>
                  <a:pt x="10316" y="9243"/>
                  <a:pt x="10293" y="9224"/>
                  <a:pt x="10265" y="9224"/>
                </a:cubicBezTo>
                <a:close/>
                <a:moveTo>
                  <a:pt x="22673" y="11500"/>
                </a:moveTo>
                <a:cubicBezTo>
                  <a:pt x="22667" y="11500"/>
                  <a:pt x="22660" y="11500"/>
                  <a:pt x="22653" y="11500"/>
                </a:cubicBezTo>
                <a:cubicBezTo>
                  <a:pt x="22620" y="11500"/>
                  <a:pt x="22594" y="11530"/>
                  <a:pt x="22596" y="11567"/>
                </a:cubicBezTo>
                <a:cubicBezTo>
                  <a:pt x="22596" y="11573"/>
                  <a:pt x="22596" y="11577"/>
                  <a:pt x="22597" y="11582"/>
                </a:cubicBezTo>
                <a:cubicBezTo>
                  <a:pt x="22604" y="11612"/>
                  <a:pt x="22629" y="11634"/>
                  <a:pt x="22657" y="11634"/>
                </a:cubicBezTo>
                <a:cubicBezTo>
                  <a:pt x="22657" y="11634"/>
                  <a:pt x="22658" y="11634"/>
                  <a:pt x="22659" y="11634"/>
                </a:cubicBezTo>
                <a:cubicBezTo>
                  <a:pt x="22943" y="11634"/>
                  <a:pt x="23229" y="11655"/>
                  <a:pt x="23510" y="11698"/>
                </a:cubicBezTo>
                <a:cubicBezTo>
                  <a:pt x="23513" y="11698"/>
                  <a:pt x="23516" y="11699"/>
                  <a:pt x="23519" y="11699"/>
                </a:cubicBezTo>
                <a:cubicBezTo>
                  <a:pt x="23550" y="11699"/>
                  <a:pt x="23575" y="11674"/>
                  <a:pt x="23578" y="11641"/>
                </a:cubicBezTo>
                <a:cubicBezTo>
                  <a:pt x="23581" y="11605"/>
                  <a:pt x="23556" y="11571"/>
                  <a:pt x="23523" y="11565"/>
                </a:cubicBezTo>
                <a:cubicBezTo>
                  <a:pt x="23242" y="11523"/>
                  <a:pt x="22956" y="11500"/>
                  <a:pt x="22673" y="11500"/>
                </a:cubicBezTo>
                <a:close/>
                <a:moveTo>
                  <a:pt x="21800" y="11570"/>
                </a:moveTo>
                <a:cubicBezTo>
                  <a:pt x="21797" y="11570"/>
                  <a:pt x="21794" y="11570"/>
                  <a:pt x="21791" y="11571"/>
                </a:cubicBezTo>
                <a:cubicBezTo>
                  <a:pt x="21646" y="11594"/>
                  <a:pt x="21502" y="11624"/>
                  <a:pt x="21361" y="11659"/>
                </a:cubicBezTo>
                <a:cubicBezTo>
                  <a:pt x="21222" y="11694"/>
                  <a:pt x="21085" y="11734"/>
                  <a:pt x="20952" y="11779"/>
                </a:cubicBezTo>
                <a:cubicBezTo>
                  <a:pt x="20922" y="11790"/>
                  <a:pt x="20905" y="11824"/>
                  <a:pt x="20913" y="11857"/>
                </a:cubicBezTo>
                <a:cubicBezTo>
                  <a:pt x="20914" y="11859"/>
                  <a:pt x="20914" y="11861"/>
                  <a:pt x="20915" y="11862"/>
                </a:cubicBezTo>
                <a:cubicBezTo>
                  <a:pt x="20924" y="11891"/>
                  <a:pt x="20949" y="11909"/>
                  <a:pt x="20975" y="11909"/>
                </a:cubicBezTo>
                <a:cubicBezTo>
                  <a:pt x="20981" y="11909"/>
                  <a:pt x="20987" y="11908"/>
                  <a:pt x="20993" y="11906"/>
                </a:cubicBezTo>
                <a:cubicBezTo>
                  <a:pt x="21124" y="11862"/>
                  <a:pt x="21257" y="11823"/>
                  <a:pt x="21393" y="11790"/>
                </a:cubicBezTo>
                <a:cubicBezTo>
                  <a:pt x="21531" y="11755"/>
                  <a:pt x="21673" y="11727"/>
                  <a:pt x="21815" y="11703"/>
                </a:cubicBezTo>
                <a:cubicBezTo>
                  <a:pt x="21848" y="11698"/>
                  <a:pt x="21869" y="11664"/>
                  <a:pt x="21863" y="11627"/>
                </a:cubicBezTo>
                <a:cubicBezTo>
                  <a:pt x="21857" y="11594"/>
                  <a:pt x="21830" y="11570"/>
                  <a:pt x="21800" y="11570"/>
                </a:cubicBezTo>
                <a:close/>
                <a:moveTo>
                  <a:pt x="10723" y="11050"/>
                </a:moveTo>
                <a:cubicBezTo>
                  <a:pt x="10717" y="11050"/>
                  <a:pt x="10712" y="11051"/>
                  <a:pt x="10706" y="11053"/>
                </a:cubicBezTo>
                <a:cubicBezTo>
                  <a:pt x="10675" y="11062"/>
                  <a:pt x="10658" y="11097"/>
                  <a:pt x="10666" y="11132"/>
                </a:cubicBezTo>
                <a:cubicBezTo>
                  <a:pt x="10667" y="11133"/>
                  <a:pt x="10667" y="11134"/>
                  <a:pt x="10667" y="11136"/>
                </a:cubicBezTo>
                <a:cubicBezTo>
                  <a:pt x="10766" y="11455"/>
                  <a:pt x="10866" y="11748"/>
                  <a:pt x="10975" y="12030"/>
                </a:cubicBezTo>
                <a:cubicBezTo>
                  <a:pt x="10986" y="12057"/>
                  <a:pt x="11010" y="12073"/>
                  <a:pt x="11035" y="12073"/>
                </a:cubicBezTo>
                <a:cubicBezTo>
                  <a:pt x="11042" y="12073"/>
                  <a:pt x="11049" y="12071"/>
                  <a:pt x="11056" y="12069"/>
                </a:cubicBezTo>
                <a:cubicBezTo>
                  <a:pt x="11087" y="12056"/>
                  <a:pt x="11101" y="12017"/>
                  <a:pt x="11088" y="11982"/>
                </a:cubicBezTo>
                <a:cubicBezTo>
                  <a:pt x="10980" y="11704"/>
                  <a:pt x="10881" y="11416"/>
                  <a:pt x="10784" y="11098"/>
                </a:cubicBezTo>
                <a:cubicBezTo>
                  <a:pt x="10775" y="11069"/>
                  <a:pt x="10750" y="11050"/>
                  <a:pt x="10723" y="11050"/>
                </a:cubicBezTo>
                <a:close/>
                <a:moveTo>
                  <a:pt x="24363" y="11764"/>
                </a:moveTo>
                <a:cubicBezTo>
                  <a:pt x="24336" y="11764"/>
                  <a:pt x="24311" y="11783"/>
                  <a:pt x="24305" y="11812"/>
                </a:cubicBezTo>
                <a:cubicBezTo>
                  <a:pt x="24302" y="11823"/>
                  <a:pt x="24303" y="11835"/>
                  <a:pt x="24305" y="11845"/>
                </a:cubicBezTo>
                <a:cubicBezTo>
                  <a:pt x="24311" y="11869"/>
                  <a:pt x="24327" y="11888"/>
                  <a:pt x="24350" y="11894"/>
                </a:cubicBezTo>
                <a:cubicBezTo>
                  <a:pt x="24611" y="11978"/>
                  <a:pt x="24867" y="12080"/>
                  <a:pt x="25111" y="12200"/>
                </a:cubicBezTo>
                <a:lnTo>
                  <a:pt x="25158" y="12224"/>
                </a:lnTo>
                <a:cubicBezTo>
                  <a:pt x="25166" y="12229"/>
                  <a:pt x="25175" y="12230"/>
                  <a:pt x="25184" y="12230"/>
                </a:cubicBezTo>
                <a:cubicBezTo>
                  <a:pt x="25207" y="12230"/>
                  <a:pt x="25229" y="12217"/>
                  <a:pt x="25239" y="12192"/>
                </a:cubicBezTo>
                <a:cubicBezTo>
                  <a:pt x="25252" y="12159"/>
                  <a:pt x="25237" y="12119"/>
                  <a:pt x="25205" y="12103"/>
                </a:cubicBezTo>
                <a:lnTo>
                  <a:pt x="25158" y="12079"/>
                </a:lnTo>
                <a:cubicBezTo>
                  <a:pt x="24908" y="11956"/>
                  <a:pt x="24646" y="11852"/>
                  <a:pt x="24380" y="11766"/>
                </a:cubicBezTo>
                <a:cubicBezTo>
                  <a:pt x="24374" y="11765"/>
                  <a:pt x="24369" y="11764"/>
                  <a:pt x="24363" y="11764"/>
                </a:cubicBezTo>
                <a:close/>
                <a:moveTo>
                  <a:pt x="20185" y="12120"/>
                </a:moveTo>
                <a:cubicBezTo>
                  <a:pt x="20176" y="12120"/>
                  <a:pt x="20167" y="12122"/>
                  <a:pt x="20158" y="12127"/>
                </a:cubicBezTo>
                <a:cubicBezTo>
                  <a:pt x="19902" y="12267"/>
                  <a:pt x="19658" y="12432"/>
                  <a:pt x="19434" y="12615"/>
                </a:cubicBezTo>
                <a:cubicBezTo>
                  <a:pt x="19413" y="12631"/>
                  <a:pt x="19406" y="12659"/>
                  <a:pt x="19412" y="12684"/>
                </a:cubicBezTo>
                <a:cubicBezTo>
                  <a:pt x="19414" y="12692"/>
                  <a:pt x="19419" y="12701"/>
                  <a:pt x="19424" y="12708"/>
                </a:cubicBezTo>
                <a:cubicBezTo>
                  <a:pt x="19436" y="12727"/>
                  <a:pt x="19456" y="12736"/>
                  <a:pt x="19475" y="12736"/>
                </a:cubicBezTo>
                <a:cubicBezTo>
                  <a:pt x="19488" y="12736"/>
                  <a:pt x="19500" y="12732"/>
                  <a:pt x="19511" y="12723"/>
                </a:cubicBezTo>
                <a:cubicBezTo>
                  <a:pt x="19729" y="12545"/>
                  <a:pt x="19967" y="12385"/>
                  <a:pt x="20218" y="12247"/>
                </a:cubicBezTo>
                <a:cubicBezTo>
                  <a:pt x="20247" y="12231"/>
                  <a:pt x="20257" y="12190"/>
                  <a:pt x="20241" y="12157"/>
                </a:cubicBezTo>
                <a:cubicBezTo>
                  <a:pt x="20230" y="12134"/>
                  <a:pt x="20208" y="12120"/>
                  <a:pt x="20185" y="12120"/>
                </a:cubicBezTo>
                <a:close/>
                <a:moveTo>
                  <a:pt x="25947" y="12554"/>
                </a:moveTo>
                <a:cubicBezTo>
                  <a:pt x="25927" y="12554"/>
                  <a:pt x="25908" y="12565"/>
                  <a:pt x="25897" y="12584"/>
                </a:cubicBezTo>
                <a:cubicBezTo>
                  <a:pt x="25888" y="12599"/>
                  <a:pt x="25886" y="12619"/>
                  <a:pt x="25890" y="12636"/>
                </a:cubicBezTo>
                <a:cubicBezTo>
                  <a:pt x="25895" y="12652"/>
                  <a:pt x="25904" y="12667"/>
                  <a:pt x="25919" y="12676"/>
                </a:cubicBezTo>
                <a:cubicBezTo>
                  <a:pt x="26161" y="12844"/>
                  <a:pt x="26397" y="13032"/>
                  <a:pt x="26621" y="13235"/>
                </a:cubicBezTo>
                <a:cubicBezTo>
                  <a:pt x="26633" y="13246"/>
                  <a:pt x="26648" y="13252"/>
                  <a:pt x="26662" y="13252"/>
                </a:cubicBezTo>
                <a:cubicBezTo>
                  <a:pt x="26680" y="13252"/>
                  <a:pt x="26697" y="13244"/>
                  <a:pt x="26708" y="13229"/>
                </a:cubicBezTo>
                <a:cubicBezTo>
                  <a:pt x="26729" y="13200"/>
                  <a:pt x="26724" y="13158"/>
                  <a:pt x="26697" y="13134"/>
                </a:cubicBezTo>
                <a:cubicBezTo>
                  <a:pt x="26468" y="12927"/>
                  <a:pt x="26228" y="12735"/>
                  <a:pt x="25981" y="12565"/>
                </a:cubicBezTo>
                <a:cubicBezTo>
                  <a:pt x="25971" y="12558"/>
                  <a:pt x="25959" y="12554"/>
                  <a:pt x="25947" y="12554"/>
                </a:cubicBezTo>
                <a:close/>
                <a:moveTo>
                  <a:pt x="11409" y="12797"/>
                </a:moveTo>
                <a:cubicBezTo>
                  <a:pt x="11400" y="12797"/>
                  <a:pt x="11391" y="12799"/>
                  <a:pt x="11382" y="12803"/>
                </a:cubicBezTo>
                <a:cubicBezTo>
                  <a:pt x="11357" y="12817"/>
                  <a:pt x="11346" y="12848"/>
                  <a:pt x="11353" y="12878"/>
                </a:cubicBezTo>
                <a:cubicBezTo>
                  <a:pt x="11354" y="12884"/>
                  <a:pt x="11356" y="12888"/>
                  <a:pt x="11360" y="12893"/>
                </a:cubicBezTo>
                <a:cubicBezTo>
                  <a:pt x="11505" y="13182"/>
                  <a:pt x="11664" y="13455"/>
                  <a:pt x="11833" y="13707"/>
                </a:cubicBezTo>
                <a:cubicBezTo>
                  <a:pt x="11845" y="13726"/>
                  <a:pt x="11865" y="13737"/>
                  <a:pt x="11885" y="13737"/>
                </a:cubicBezTo>
                <a:cubicBezTo>
                  <a:pt x="11897" y="13737"/>
                  <a:pt x="11909" y="13733"/>
                  <a:pt x="11919" y="13724"/>
                </a:cubicBezTo>
                <a:cubicBezTo>
                  <a:pt x="11946" y="13704"/>
                  <a:pt x="11951" y="13662"/>
                  <a:pt x="11931" y="13631"/>
                </a:cubicBezTo>
                <a:cubicBezTo>
                  <a:pt x="11766" y="13385"/>
                  <a:pt x="11610" y="13115"/>
                  <a:pt x="11466" y="12833"/>
                </a:cubicBezTo>
                <a:cubicBezTo>
                  <a:pt x="11454" y="12810"/>
                  <a:pt x="11432" y="12797"/>
                  <a:pt x="11409" y="12797"/>
                </a:cubicBezTo>
                <a:close/>
                <a:moveTo>
                  <a:pt x="18848" y="13219"/>
                </a:moveTo>
                <a:cubicBezTo>
                  <a:pt x="18832" y="13219"/>
                  <a:pt x="18816" y="13226"/>
                  <a:pt x="18804" y="13239"/>
                </a:cubicBezTo>
                <a:cubicBezTo>
                  <a:pt x="18619" y="13460"/>
                  <a:pt x="18452" y="13692"/>
                  <a:pt x="18268" y="13951"/>
                </a:cubicBezTo>
                <a:cubicBezTo>
                  <a:pt x="18256" y="13968"/>
                  <a:pt x="18253" y="13989"/>
                  <a:pt x="18259" y="14009"/>
                </a:cubicBezTo>
                <a:cubicBezTo>
                  <a:pt x="18262" y="14022"/>
                  <a:pt x="18269" y="14035"/>
                  <a:pt x="18281" y="14045"/>
                </a:cubicBezTo>
                <a:cubicBezTo>
                  <a:pt x="18293" y="14055"/>
                  <a:pt x="18307" y="14060"/>
                  <a:pt x="18320" y="14060"/>
                </a:cubicBezTo>
                <a:cubicBezTo>
                  <a:pt x="18338" y="14060"/>
                  <a:pt x="18355" y="14052"/>
                  <a:pt x="18366" y="14036"/>
                </a:cubicBezTo>
                <a:cubicBezTo>
                  <a:pt x="18549" y="13779"/>
                  <a:pt x="18715" y="13549"/>
                  <a:pt x="18897" y="13331"/>
                </a:cubicBezTo>
                <a:cubicBezTo>
                  <a:pt x="18920" y="13305"/>
                  <a:pt x="18917" y="13263"/>
                  <a:pt x="18891" y="13237"/>
                </a:cubicBezTo>
                <a:cubicBezTo>
                  <a:pt x="18879" y="13225"/>
                  <a:pt x="18863" y="13219"/>
                  <a:pt x="18848" y="13219"/>
                </a:cubicBezTo>
                <a:close/>
                <a:moveTo>
                  <a:pt x="27299" y="13772"/>
                </a:moveTo>
                <a:cubicBezTo>
                  <a:pt x="27284" y="13772"/>
                  <a:pt x="27269" y="13777"/>
                  <a:pt x="27258" y="13790"/>
                </a:cubicBezTo>
                <a:cubicBezTo>
                  <a:pt x="27242" y="13806"/>
                  <a:pt x="27236" y="13830"/>
                  <a:pt x="27242" y="13854"/>
                </a:cubicBezTo>
                <a:cubicBezTo>
                  <a:pt x="27245" y="13864"/>
                  <a:pt x="27249" y="13875"/>
                  <a:pt x="27258" y="13884"/>
                </a:cubicBezTo>
                <a:cubicBezTo>
                  <a:pt x="27455" y="14111"/>
                  <a:pt x="27646" y="14355"/>
                  <a:pt x="27821" y="14608"/>
                </a:cubicBezTo>
                <a:cubicBezTo>
                  <a:pt x="27834" y="14626"/>
                  <a:pt x="27853" y="14635"/>
                  <a:pt x="27872" y="14635"/>
                </a:cubicBezTo>
                <a:cubicBezTo>
                  <a:pt x="27884" y="14635"/>
                  <a:pt x="27897" y="14631"/>
                  <a:pt x="27907" y="14623"/>
                </a:cubicBezTo>
                <a:cubicBezTo>
                  <a:pt x="27934" y="14601"/>
                  <a:pt x="27938" y="14560"/>
                  <a:pt x="27918" y="14530"/>
                </a:cubicBezTo>
                <a:cubicBezTo>
                  <a:pt x="27740" y="14272"/>
                  <a:pt x="27546" y="14025"/>
                  <a:pt x="27345" y="13794"/>
                </a:cubicBezTo>
                <a:cubicBezTo>
                  <a:pt x="27332" y="13779"/>
                  <a:pt x="27315" y="13772"/>
                  <a:pt x="27299" y="13772"/>
                </a:cubicBezTo>
                <a:close/>
                <a:moveTo>
                  <a:pt x="12451" y="14328"/>
                </a:moveTo>
                <a:cubicBezTo>
                  <a:pt x="12436" y="14328"/>
                  <a:pt x="12421" y="14335"/>
                  <a:pt x="12410" y="14347"/>
                </a:cubicBezTo>
                <a:cubicBezTo>
                  <a:pt x="12394" y="14364"/>
                  <a:pt x="12389" y="14388"/>
                  <a:pt x="12395" y="14410"/>
                </a:cubicBezTo>
                <a:cubicBezTo>
                  <a:pt x="12398" y="14422"/>
                  <a:pt x="12403" y="14433"/>
                  <a:pt x="12412" y="14442"/>
                </a:cubicBezTo>
                <a:cubicBezTo>
                  <a:pt x="12623" y="14666"/>
                  <a:pt x="12855" y="14872"/>
                  <a:pt x="13101" y="15055"/>
                </a:cubicBezTo>
                <a:cubicBezTo>
                  <a:pt x="13112" y="15064"/>
                  <a:pt x="13125" y="15068"/>
                  <a:pt x="13137" y="15068"/>
                </a:cubicBezTo>
                <a:cubicBezTo>
                  <a:pt x="13156" y="15068"/>
                  <a:pt x="13175" y="15058"/>
                  <a:pt x="13186" y="15039"/>
                </a:cubicBezTo>
                <a:cubicBezTo>
                  <a:pt x="13205" y="15008"/>
                  <a:pt x="13196" y="14967"/>
                  <a:pt x="13167" y="14945"/>
                </a:cubicBezTo>
                <a:cubicBezTo>
                  <a:pt x="12928" y="14767"/>
                  <a:pt x="12701" y="14566"/>
                  <a:pt x="12496" y="14348"/>
                </a:cubicBezTo>
                <a:cubicBezTo>
                  <a:pt x="12484" y="14335"/>
                  <a:pt x="12467" y="14328"/>
                  <a:pt x="12451" y="14328"/>
                </a:cubicBezTo>
                <a:close/>
                <a:moveTo>
                  <a:pt x="17786" y="14639"/>
                </a:moveTo>
                <a:cubicBezTo>
                  <a:pt x="17769" y="14639"/>
                  <a:pt x="17753" y="14646"/>
                  <a:pt x="17742" y="14660"/>
                </a:cubicBezTo>
                <a:cubicBezTo>
                  <a:pt x="17532" y="14920"/>
                  <a:pt x="17339" y="15114"/>
                  <a:pt x="17136" y="15273"/>
                </a:cubicBezTo>
                <a:cubicBezTo>
                  <a:pt x="17115" y="15289"/>
                  <a:pt x="17108" y="15317"/>
                  <a:pt x="17114" y="15343"/>
                </a:cubicBezTo>
                <a:cubicBezTo>
                  <a:pt x="17117" y="15350"/>
                  <a:pt x="17120" y="15359"/>
                  <a:pt x="17124" y="15366"/>
                </a:cubicBezTo>
                <a:cubicBezTo>
                  <a:pt x="17137" y="15385"/>
                  <a:pt x="17157" y="15395"/>
                  <a:pt x="17176" y="15395"/>
                </a:cubicBezTo>
                <a:cubicBezTo>
                  <a:pt x="17188" y="15395"/>
                  <a:pt x="17200" y="15391"/>
                  <a:pt x="17211" y="15382"/>
                </a:cubicBezTo>
                <a:cubicBezTo>
                  <a:pt x="17421" y="15218"/>
                  <a:pt x="17620" y="15017"/>
                  <a:pt x="17836" y="14752"/>
                </a:cubicBezTo>
                <a:cubicBezTo>
                  <a:pt x="17858" y="14724"/>
                  <a:pt x="17855" y="14682"/>
                  <a:pt x="17829" y="14657"/>
                </a:cubicBezTo>
                <a:cubicBezTo>
                  <a:pt x="17816" y="14645"/>
                  <a:pt x="17801" y="14639"/>
                  <a:pt x="17786" y="14639"/>
                </a:cubicBezTo>
                <a:close/>
                <a:moveTo>
                  <a:pt x="13895" y="15400"/>
                </a:moveTo>
                <a:cubicBezTo>
                  <a:pt x="13872" y="15400"/>
                  <a:pt x="13851" y="15415"/>
                  <a:pt x="13841" y="15440"/>
                </a:cubicBezTo>
                <a:cubicBezTo>
                  <a:pt x="13836" y="15454"/>
                  <a:pt x="13835" y="15469"/>
                  <a:pt x="13839" y="15483"/>
                </a:cubicBezTo>
                <a:cubicBezTo>
                  <a:pt x="13843" y="15502"/>
                  <a:pt x="13856" y="15519"/>
                  <a:pt x="13874" y="15529"/>
                </a:cubicBezTo>
                <a:cubicBezTo>
                  <a:pt x="14151" y="15663"/>
                  <a:pt x="14432" y="15768"/>
                  <a:pt x="14711" y="15837"/>
                </a:cubicBezTo>
                <a:cubicBezTo>
                  <a:pt x="14716" y="15839"/>
                  <a:pt x="14721" y="15839"/>
                  <a:pt x="14725" y="15839"/>
                </a:cubicBezTo>
                <a:cubicBezTo>
                  <a:pt x="14754" y="15839"/>
                  <a:pt x="14778" y="15818"/>
                  <a:pt x="14782" y="15787"/>
                </a:cubicBezTo>
                <a:cubicBezTo>
                  <a:pt x="14789" y="15751"/>
                  <a:pt x="14767" y="15716"/>
                  <a:pt x="14733" y="15707"/>
                </a:cubicBezTo>
                <a:cubicBezTo>
                  <a:pt x="14463" y="15639"/>
                  <a:pt x="14189" y="15538"/>
                  <a:pt x="13921" y="15407"/>
                </a:cubicBezTo>
                <a:cubicBezTo>
                  <a:pt x="13913" y="15403"/>
                  <a:pt x="13904" y="15400"/>
                  <a:pt x="13895" y="15400"/>
                </a:cubicBezTo>
                <a:close/>
                <a:moveTo>
                  <a:pt x="16417" y="15670"/>
                </a:moveTo>
                <a:cubicBezTo>
                  <a:pt x="16411" y="15670"/>
                  <a:pt x="16406" y="15671"/>
                  <a:pt x="16400" y="15673"/>
                </a:cubicBezTo>
                <a:cubicBezTo>
                  <a:pt x="16334" y="15695"/>
                  <a:pt x="16267" y="15715"/>
                  <a:pt x="16200" y="15732"/>
                </a:cubicBezTo>
                <a:cubicBezTo>
                  <a:pt x="16001" y="15781"/>
                  <a:pt x="15791" y="15808"/>
                  <a:pt x="15576" y="15811"/>
                </a:cubicBezTo>
                <a:cubicBezTo>
                  <a:pt x="15542" y="15811"/>
                  <a:pt x="15516" y="15842"/>
                  <a:pt x="15518" y="15878"/>
                </a:cubicBezTo>
                <a:cubicBezTo>
                  <a:pt x="15518" y="15883"/>
                  <a:pt x="15518" y="15888"/>
                  <a:pt x="15519" y="15892"/>
                </a:cubicBezTo>
                <a:cubicBezTo>
                  <a:pt x="15527" y="15922"/>
                  <a:pt x="15554" y="15944"/>
                  <a:pt x="15583" y="15944"/>
                </a:cubicBezTo>
                <a:cubicBezTo>
                  <a:pt x="15807" y="15941"/>
                  <a:pt x="16025" y="15914"/>
                  <a:pt x="16233" y="15862"/>
                </a:cubicBezTo>
                <a:cubicBezTo>
                  <a:pt x="16303" y="15845"/>
                  <a:pt x="16372" y="15825"/>
                  <a:pt x="16441" y="15801"/>
                </a:cubicBezTo>
                <a:cubicBezTo>
                  <a:pt x="16473" y="15790"/>
                  <a:pt x="16488" y="15752"/>
                  <a:pt x="16479" y="15718"/>
                </a:cubicBezTo>
                <a:cubicBezTo>
                  <a:pt x="16469" y="15689"/>
                  <a:pt x="16444" y="15670"/>
                  <a:pt x="16417" y="15670"/>
                </a:cubicBezTo>
                <a:close/>
                <a:moveTo>
                  <a:pt x="28358" y="15294"/>
                </a:moveTo>
                <a:cubicBezTo>
                  <a:pt x="28348" y="15294"/>
                  <a:pt x="28337" y="15296"/>
                  <a:pt x="28328" y="15302"/>
                </a:cubicBezTo>
                <a:cubicBezTo>
                  <a:pt x="28305" y="15317"/>
                  <a:pt x="28294" y="15347"/>
                  <a:pt x="28301" y="15376"/>
                </a:cubicBezTo>
                <a:cubicBezTo>
                  <a:pt x="28303" y="15381"/>
                  <a:pt x="28305" y="15388"/>
                  <a:pt x="28308" y="15393"/>
                </a:cubicBezTo>
                <a:cubicBezTo>
                  <a:pt x="28456" y="15663"/>
                  <a:pt x="28593" y="15944"/>
                  <a:pt x="28715" y="16229"/>
                </a:cubicBezTo>
                <a:cubicBezTo>
                  <a:pt x="28726" y="16255"/>
                  <a:pt x="28749" y="16270"/>
                  <a:pt x="28773" y="16270"/>
                </a:cubicBezTo>
                <a:cubicBezTo>
                  <a:pt x="28781" y="16270"/>
                  <a:pt x="28789" y="16269"/>
                  <a:pt x="28797" y="16265"/>
                </a:cubicBezTo>
                <a:cubicBezTo>
                  <a:pt x="28828" y="16251"/>
                  <a:pt x="28840" y="16211"/>
                  <a:pt x="28826" y="16177"/>
                </a:cubicBezTo>
                <a:cubicBezTo>
                  <a:pt x="28703" y="15888"/>
                  <a:pt x="28563" y="15602"/>
                  <a:pt x="28413" y="15329"/>
                </a:cubicBezTo>
                <a:cubicBezTo>
                  <a:pt x="28401" y="15306"/>
                  <a:pt x="28379" y="15294"/>
                  <a:pt x="28358" y="15294"/>
                </a:cubicBezTo>
                <a:close/>
                <a:moveTo>
                  <a:pt x="29094" y="17018"/>
                </a:moveTo>
                <a:cubicBezTo>
                  <a:pt x="29088" y="17018"/>
                  <a:pt x="29082" y="17019"/>
                  <a:pt x="29076" y="17021"/>
                </a:cubicBezTo>
                <a:cubicBezTo>
                  <a:pt x="29045" y="17031"/>
                  <a:pt x="29028" y="17066"/>
                  <a:pt x="29036" y="17100"/>
                </a:cubicBezTo>
                <a:cubicBezTo>
                  <a:pt x="29036" y="17101"/>
                  <a:pt x="29038" y="17102"/>
                  <a:pt x="29038" y="17103"/>
                </a:cubicBezTo>
                <a:cubicBezTo>
                  <a:pt x="29112" y="17342"/>
                  <a:pt x="29176" y="17583"/>
                  <a:pt x="29232" y="17823"/>
                </a:cubicBezTo>
                <a:cubicBezTo>
                  <a:pt x="29245" y="17884"/>
                  <a:pt x="29259" y="17946"/>
                  <a:pt x="29270" y="18008"/>
                </a:cubicBezTo>
                <a:cubicBezTo>
                  <a:pt x="29278" y="18038"/>
                  <a:pt x="29306" y="18063"/>
                  <a:pt x="29336" y="18063"/>
                </a:cubicBezTo>
                <a:cubicBezTo>
                  <a:pt x="29338" y="18063"/>
                  <a:pt x="29341" y="18063"/>
                  <a:pt x="29344" y="18063"/>
                </a:cubicBezTo>
                <a:cubicBezTo>
                  <a:pt x="29377" y="18055"/>
                  <a:pt x="29399" y="18021"/>
                  <a:pt x="29391" y="17985"/>
                </a:cubicBezTo>
                <a:cubicBezTo>
                  <a:pt x="29378" y="17922"/>
                  <a:pt x="29364" y="17860"/>
                  <a:pt x="29351" y="17797"/>
                </a:cubicBezTo>
                <a:cubicBezTo>
                  <a:pt x="29296" y="17553"/>
                  <a:pt x="29229" y="17307"/>
                  <a:pt x="29154" y="17066"/>
                </a:cubicBezTo>
                <a:cubicBezTo>
                  <a:pt x="29145" y="17037"/>
                  <a:pt x="29120" y="17018"/>
                  <a:pt x="29094" y="17018"/>
                </a:cubicBezTo>
                <a:close/>
                <a:moveTo>
                  <a:pt x="29455" y="18861"/>
                </a:moveTo>
                <a:cubicBezTo>
                  <a:pt x="29454" y="18861"/>
                  <a:pt x="29454" y="18861"/>
                  <a:pt x="29453" y="18861"/>
                </a:cubicBezTo>
                <a:cubicBezTo>
                  <a:pt x="29419" y="18862"/>
                  <a:pt x="29394" y="18893"/>
                  <a:pt x="29396" y="18929"/>
                </a:cubicBezTo>
                <a:cubicBezTo>
                  <a:pt x="29418" y="19253"/>
                  <a:pt x="29414" y="19563"/>
                  <a:pt x="29384" y="19851"/>
                </a:cubicBezTo>
                <a:cubicBezTo>
                  <a:pt x="29383" y="19860"/>
                  <a:pt x="29383" y="19868"/>
                  <a:pt x="29385" y="19877"/>
                </a:cubicBezTo>
                <a:cubicBezTo>
                  <a:pt x="29391" y="19902"/>
                  <a:pt x="29411" y="19923"/>
                  <a:pt x="29437" y="19928"/>
                </a:cubicBezTo>
                <a:cubicBezTo>
                  <a:pt x="29440" y="19928"/>
                  <a:pt x="29443" y="19929"/>
                  <a:pt x="29446" y="19929"/>
                </a:cubicBezTo>
                <a:cubicBezTo>
                  <a:pt x="29477" y="19929"/>
                  <a:pt x="29502" y="19905"/>
                  <a:pt x="29505" y="19872"/>
                </a:cubicBezTo>
                <a:cubicBezTo>
                  <a:pt x="29536" y="19575"/>
                  <a:pt x="29542" y="19257"/>
                  <a:pt x="29519" y="18926"/>
                </a:cubicBezTo>
                <a:cubicBezTo>
                  <a:pt x="29516" y="18889"/>
                  <a:pt x="29488" y="18861"/>
                  <a:pt x="29455" y="18861"/>
                </a:cubicBezTo>
                <a:close/>
                <a:moveTo>
                  <a:pt x="29244" y="20693"/>
                </a:moveTo>
                <a:cubicBezTo>
                  <a:pt x="29220" y="20693"/>
                  <a:pt x="29198" y="20708"/>
                  <a:pt x="29188" y="20733"/>
                </a:cubicBezTo>
                <a:cubicBezTo>
                  <a:pt x="29086" y="21021"/>
                  <a:pt x="28945" y="21279"/>
                  <a:pt x="28772" y="21501"/>
                </a:cubicBezTo>
                <a:cubicBezTo>
                  <a:pt x="28758" y="21518"/>
                  <a:pt x="28754" y="21540"/>
                  <a:pt x="28759" y="21560"/>
                </a:cubicBezTo>
                <a:cubicBezTo>
                  <a:pt x="28763" y="21574"/>
                  <a:pt x="28769" y="21586"/>
                  <a:pt x="28779" y="21595"/>
                </a:cubicBezTo>
                <a:cubicBezTo>
                  <a:pt x="28792" y="21607"/>
                  <a:pt x="28807" y="21613"/>
                  <a:pt x="28821" y="21613"/>
                </a:cubicBezTo>
                <a:cubicBezTo>
                  <a:pt x="28838" y="21613"/>
                  <a:pt x="28854" y="21605"/>
                  <a:pt x="28866" y="21591"/>
                </a:cubicBezTo>
                <a:cubicBezTo>
                  <a:pt x="29048" y="21358"/>
                  <a:pt x="29196" y="21088"/>
                  <a:pt x="29304" y="20787"/>
                </a:cubicBezTo>
                <a:cubicBezTo>
                  <a:pt x="29315" y="20753"/>
                  <a:pt x="29299" y="20713"/>
                  <a:pt x="29268" y="20698"/>
                </a:cubicBezTo>
                <a:cubicBezTo>
                  <a:pt x="29260" y="20694"/>
                  <a:pt x="29252" y="20693"/>
                  <a:pt x="29244" y="20693"/>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05" name="Google Shape;505;p19"/>
          <p:cNvSpPr/>
          <p:nvPr/>
        </p:nvSpPr>
        <p:spPr>
          <a:xfrm rot="-10431843">
            <a:off x="-72187" y="-158169"/>
            <a:ext cx="694643" cy="1088385"/>
          </a:xfrm>
          <a:custGeom>
            <a:avLst/>
            <a:gdLst/>
            <a:ahLst/>
            <a:cxnLst/>
            <a:rect l="l" t="t" r="r" b="b"/>
            <a:pathLst>
              <a:path w="14343" h="22473" extrusionOk="0">
                <a:moveTo>
                  <a:pt x="14283" y="0"/>
                </a:moveTo>
                <a:cubicBezTo>
                  <a:pt x="14278" y="0"/>
                  <a:pt x="14274" y="1"/>
                  <a:pt x="14269" y="2"/>
                </a:cubicBezTo>
                <a:cubicBezTo>
                  <a:pt x="14076" y="49"/>
                  <a:pt x="13869" y="90"/>
                  <a:pt x="13618" y="128"/>
                </a:cubicBezTo>
                <a:cubicBezTo>
                  <a:pt x="13588" y="133"/>
                  <a:pt x="13567" y="161"/>
                  <a:pt x="13572" y="192"/>
                </a:cubicBezTo>
                <a:cubicBezTo>
                  <a:pt x="13576" y="219"/>
                  <a:pt x="13599" y="239"/>
                  <a:pt x="13626" y="239"/>
                </a:cubicBezTo>
                <a:cubicBezTo>
                  <a:pt x="13629" y="239"/>
                  <a:pt x="13632" y="238"/>
                  <a:pt x="13635" y="238"/>
                </a:cubicBezTo>
                <a:cubicBezTo>
                  <a:pt x="13889" y="199"/>
                  <a:pt x="14098" y="158"/>
                  <a:pt x="14295" y="110"/>
                </a:cubicBezTo>
                <a:cubicBezTo>
                  <a:pt x="14325" y="102"/>
                  <a:pt x="14343" y="73"/>
                  <a:pt x="14336" y="43"/>
                </a:cubicBezTo>
                <a:cubicBezTo>
                  <a:pt x="14330" y="17"/>
                  <a:pt x="14308" y="0"/>
                  <a:pt x="14283" y="0"/>
                </a:cubicBezTo>
                <a:close/>
                <a:moveTo>
                  <a:pt x="12856" y="233"/>
                </a:moveTo>
                <a:cubicBezTo>
                  <a:pt x="12853" y="233"/>
                  <a:pt x="12851" y="233"/>
                  <a:pt x="12848" y="234"/>
                </a:cubicBezTo>
                <a:cubicBezTo>
                  <a:pt x="12559" y="272"/>
                  <a:pt x="12317" y="308"/>
                  <a:pt x="12076" y="353"/>
                </a:cubicBezTo>
                <a:cubicBezTo>
                  <a:pt x="12046" y="360"/>
                  <a:pt x="12026" y="389"/>
                  <a:pt x="12032" y="419"/>
                </a:cubicBezTo>
                <a:cubicBezTo>
                  <a:pt x="12036" y="445"/>
                  <a:pt x="12060" y="464"/>
                  <a:pt x="12087" y="464"/>
                </a:cubicBezTo>
                <a:cubicBezTo>
                  <a:pt x="12090" y="464"/>
                  <a:pt x="12093" y="464"/>
                  <a:pt x="12096" y="462"/>
                </a:cubicBezTo>
                <a:cubicBezTo>
                  <a:pt x="12336" y="418"/>
                  <a:pt x="12576" y="382"/>
                  <a:pt x="12862" y="345"/>
                </a:cubicBezTo>
                <a:cubicBezTo>
                  <a:pt x="12893" y="341"/>
                  <a:pt x="12915" y="313"/>
                  <a:pt x="12910" y="282"/>
                </a:cubicBezTo>
                <a:cubicBezTo>
                  <a:pt x="12906" y="254"/>
                  <a:pt x="12883" y="233"/>
                  <a:pt x="12856" y="233"/>
                </a:cubicBezTo>
                <a:close/>
                <a:moveTo>
                  <a:pt x="11334" y="548"/>
                </a:moveTo>
                <a:cubicBezTo>
                  <a:pt x="11328" y="548"/>
                  <a:pt x="11321" y="549"/>
                  <a:pt x="11315" y="551"/>
                </a:cubicBezTo>
                <a:cubicBezTo>
                  <a:pt x="11092" y="628"/>
                  <a:pt x="10892" y="718"/>
                  <a:pt x="10705" y="827"/>
                </a:cubicBezTo>
                <a:cubicBezTo>
                  <a:pt x="10670" y="846"/>
                  <a:pt x="10636" y="867"/>
                  <a:pt x="10603" y="888"/>
                </a:cubicBezTo>
                <a:cubicBezTo>
                  <a:pt x="10576" y="905"/>
                  <a:pt x="10569" y="939"/>
                  <a:pt x="10585" y="965"/>
                </a:cubicBezTo>
                <a:cubicBezTo>
                  <a:pt x="10595" y="982"/>
                  <a:pt x="10614" y="991"/>
                  <a:pt x="10632" y="991"/>
                </a:cubicBezTo>
                <a:cubicBezTo>
                  <a:pt x="10642" y="991"/>
                  <a:pt x="10653" y="988"/>
                  <a:pt x="10662" y="983"/>
                </a:cubicBezTo>
                <a:cubicBezTo>
                  <a:pt x="10695" y="962"/>
                  <a:pt x="10728" y="942"/>
                  <a:pt x="10761" y="923"/>
                </a:cubicBezTo>
                <a:cubicBezTo>
                  <a:pt x="10941" y="818"/>
                  <a:pt x="11136" y="731"/>
                  <a:pt x="11352" y="656"/>
                </a:cubicBezTo>
                <a:cubicBezTo>
                  <a:pt x="11382" y="646"/>
                  <a:pt x="11397" y="614"/>
                  <a:pt x="11386" y="585"/>
                </a:cubicBezTo>
                <a:cubicBezTo>
                  <a:pt x="11378" y="563"/>
                  <a:pt x="11357" y="548"/>
                  <a:pt x="11334" y="548"/>
                </a:cubicBezTo>
                <a:close/>
                <a:moveTo>
                  <a:pt x="10028" y="1368"/>
                </a:moveTo>
                <a:cubicBezTo>
                  <a:pt x="10013" y="1368"/>
                  <a:pt x="9999" y="1373"/>
                  <a:pt x="9989" y="1384"/>
                </a:cubicBezTo>
                <a:cubicBezTo>
                  <a:pt x="9813" y="1561"/>
                  <a:pt x="9645" y="1765"/>
                  <a:pt x="9486" y="1990"/>
                </a:cubicBezTo>
                <a:cubicBezTo>
                  <a:pt x="9469" y="2016"/>
                  <a:pt x="9476" y="2050"/>
                  <a:pt x="9500" y="2068"/>
                </a:cubicBezTo>
                <a:cubicBezTo>
                  <a:pt x="9510" y="2074"/>
                  <a:pt x="9522" y="2078"/>
                  <a:pt x="9532" y="2078"/>
                </a:cubicBezTo>
                <a:cubicBezTo>
                  <a:pt x="9550" y="2078"/>
                  <a:pt x="9567" y="2069"/>
                  <a:pt x="9578" y="2054"/>
                </a:cubicBezTo>
                <a:cubicBezTo>
                  <a:pt x="9732" y="1833"/>
                  <a:pt x="9897" y="1634"/>
                  <a:pt x="10068" y="1462"/>
                </a:cubicBezTo>
                <a:cubicBezTo>
                  <a:pt x="10089" y="1441"/>
                  <a:pt x="10089" y="1406"/>
                  <a:pt x="10068" y="1384"/>
                </a:cubicBezTo>
                <a:cubicBezTo>
                  <a:pt x="10056" y="1373"/>
                  <a:pt x="10042" y="1368"/>
                  <a:pt x="10028" y="1368"/>
                </a:cubicBezTo>
                <a:close/>
                <a:moveTo>
                  <a:pt x="9128" y="2632"/>
                </a:moveTo>
                <a:cubicBezTo>
                  <a:pt x="9109" y="2632"/>
                  <a:pt x="9090" y="2643"/>
                  <a:pt x="9079" y="2661"/>
                </a:cubicBezTo>
                <a:cubicBezTo>
                  <a:pt x="9048" y="2720"/>
                  <a:pt x="9019" y="2778"/>
                  <a:pt x="8989" y="2838"/>
                </a:cubicBezTo>
                <a:cubicBezTo>
                  <a:pt x="8905" y="3006"/>
                  <a:pt x="8823" y="3184"/>
                  <a:pt x="8745" y="3368"/>
                </a:cubicBezTo>
                <a:cubicBezTo>
                  <a:pt x="8733" y="3396"/>
                  <a:pt x="8746" y="3429"/>
                  <a:pt x="8774" y="3441"/>
                </a:cubicBezTo>
                <a:cubicBezTo>
                  <a:pt x="8781" y="3444"/>
                  <a:pt x="8789" y="3445"/>
                  <a:pt x="8796" y="3445"/>
                </a:cubicBezTo>
                <a:cubicBezTo>
                  <a:pt x="8818" y="3445"/>
                  <a:pt x="8838" y="3433"/>
                  <a:pt x="8847" y="3412"/>
                </a:cubicBezTo>
                <a:cubicBezTo>
                  <a:pt x="8925" y="3230"/>
                  <a:pt x="9006" y="3054"/>
                  <a:pt x="9088" y="2887"/>
                </a:cubicBezTo>
                <a:cubicBezTo>
                  <a:pt x="9117" y="2830"/>
                  <a:pt x="9147" y="2771"/>
                  <a:pt x="9178" y="2713"/>
                </a:cubicBezTo>
                <a:cubicBezTo>
                  <a:pt x="9193" y="2686"/>
                  <a:pt x="9182" y="2652"/>
                  <a:pt x="9154" y="2639"/>
                </a:cubicBezTo>
                <a:cubicBezTo>
                  <a:pt x="9146" y="2634"/>
                  <a:pt x="9137" y="2632"/>
                  <a:pt x="9128" y="2632"/>
                </a:cubicBezTo>
                <a:close/>
                <a:moveTo>
                  <a:pt x="8515" y="4060"/>
                </a:moveTo>
                <a:cubicBezTo>
                  <a:pt x="8491" y="4060"/>
                  <a:pt x="8470" y="4074"/>
                  <a:pt x="8462" y="4097"/>
                </a:cubicBezTo>
                <a:cubicBezTo>
                  <a:pt x="8381" y="4324"/>
                  <a:pt x="8301" y="4567"/>
                  <a:pt x="8216" y="4838"/>
                </a:cubicBezTo>
                <a:cubicBezTo>
                  <a:pt x="8208" y="4867"/>
                  <a:pt x="8224" y="4898"/>
                  <a:pt x="8254" y="4908"/>
                </a:cubicBezTo>
                <a:cubicBezTo>
                  <a:pt x="8259" y="4909"/>
                  <a:pt x="8264" y="4910"/>
                  <a:pt x="8270" y="4910"/>
                </a:cubicBezTo>
                <a:cubicBezTo>
                  <a:pt x="8293" y="4910"/>
                  <a:pt x="8316" y="4895"/>
                  <a:pt x="8322" y="4870"/>
                </a:cubicBezTo>
                <a:cubicBezTo>
                  <a:pt x="8406" y="4601"/>
                  <a:pt x="8486" y="4360"/>
                  <a:pt x="8567" y="4134"/>
                </a:cubicBezTo>
                <a:cubicBezTo>
                  <a:pt x="8576" y="4105"/>
                  <a:pt x="8561" y="4073"/>
                  <a:pt x="8533" y="4063"/>
                </a:cubicBezTo>
                <a:cubicBezTo>
                  <a:pt x="8527" y="4061"/>
                  <a:pt x="8521" y="4060"/>
                  <a:pt x="8515" y="4060"/>
                </a:cubicBezTo>
                <a:close/>
                <a:moveTo>
                  <a:pt x="8048" y="5545"/>
                </a:moveTo>
                <a:cubicBezTo>
                  <a:pt x="8023" y="5545"/>
                  <a:pt x="8001" y="5561"/>
                  <a:pt x="7994" y="5585"/>
                </a:cubicBezTo>
                <a:cubicBezTo>
                  <a:pt x="7956" y="5718"/>
                  <a:pt x="7918" y="5852"/>
                  <a:pt x="7880" y="5985"/>
                </a:cubicBezTo>
                <a:lnTo>
                  <a:pt x="7780" y="6333"/>
                </a:lnTo>
                <a:cubicBezTo>
                  <a:pt x="7772" y="6363"/>
                  <a:pt x="7789" y="6394"/>
                  <a:pt x="7819" y="6402"/>
                </a:cubicBezTo>
                <a:cubicBezTo>
                  <a:pt x="7823" y="6403"/>
                  <a:pt x="7829" y="6404"/>
                  <a:pt x="7834" y="6404"/>
                </a:cubicBezTo>
                <a:cubicBezTo>
                  <a:pt x="7858" y="6404"/>
                  <a:pt x="7880" y="6388"/>
                  <a:pt x="7887" y="6364"/>
                </a:cubicBezTo>
                <a:lnTo>
                  <a:pt x="7987" y="6016"/>
                </a:lnTo>
                <a:cubicBezTo>
                  <a:pt x="8025" y="5883"/>
                  <a:pt x="8062" y="5749"/>
                  <a:pt x="8101" y="5616"/>
                </a:cubicBezTo>
                <a:cubicBezTo>
                  <a:pt x="8109" y="5586"/>
                  <a:pt x="8092" y="5556"/>
                  <a:pt x="8064" y="5547"/>
                </a:cubicBezTo>
                <a:cubicBezTo>
                  <a:pt x="8058" y="5546"/>
                  <a:pt x="8053" y="5545"/>
                  <a:pt x="8048" y="5545"/>
                </a:cubicBezTo>
                <a:close/>
                <a:moveTo>
                  <a:pt x="7613" y="7039"/>
                </a:moveTo>
                <a:cubicBezTo>
                  <a:pt x="7589" y="7039"/>
                  <a:pt x="7567" y="7055"/>
                  <a:pt x="7559" y="7078"/>
                </a:cubicBezTo>
                <a:cubicBezTo>
                  <a:pt x="7522" y="7201"/>
                  <a:pt x="7482" y="7324"/>
                  <a:pt x="7443" y="7446"/>
                </a:cubicBezTo>
                <a:cubicBezTo>
                  <a:pt x="7402" y="7570"/>
                  <a:pt x="7361" y="7693"/>
                  <a:pt x="7317" y="7815"/>
                </a:cubicBezTo>
                <a:cubicBezTo>
                  <a:pt x="7306" y="7844"/>
                  <a:pt x="7321" y="7876"/>
                  <a:pt x="7350" y="7886"/>
                </a:cubicBezTo>
                <a:cubicBezTo>
                  <a:pt x="7356" y="7888"/>
                  <a:pt x="7363" y="7889"/>
                  <a:pt x="7369" y="7889"/>
                </a:cubicBezTo>
                <a:cubicBezTo>
                  <a:pt x="7392" y="7889"/>
                  <a:pt x="7413" y="7875"/>
                  <a:pt x="7421" y="7853"/>
                </a:cubicBezTo>
                <a:cubicBezTo>
                  <a:pt x="7465" y="7729"/>
                  <a:pt x="7508" y="7605"/>
                  <a:pt x="7549" y="7481"/>
                </a:cubicBezTo>
                <a:cubicBezTo>
                  <a:pt x="7589" y="7358"/>
                  <a:pt x="7628" y="7234"/>
                  <a:pt x="7666" y="7111"/>
                </a:cubicBezTo>
                <a:cubicBezTo>
                  <a:pt x="7675" y="7082"/>
                  <a:pt x="7659" y="7051"/>
                  <a:pt x="7630" y="7042"/>
                </a:cubicBezTo>
                <a:cubicBezTo>
                  <a:pt x="7624" y="7040"/>
                  <a:pt x="7618" y="7039"/>
                  <a:pt x="7613" y="7039"/>
                </a:cubicBezTo>
                <a:close/>
                <a:moveTo>
                  <a:pt x="7086" y="8503"/>
                </a:moveTo>
                <a:cubicBezTo>
                  <a:pt x="7065" y="8503"/>
                  <a:pt x="7045" y="8516"/>
                  <a:pt x="7036" y="8537"/>
                </a:cubicBezTo>
                <a:cubicBezTo>
                  <a:pt x="6931" y="8783"/>
                  <a:pt x="6820" y="9018"/>
                  <a:pt x="6706" y="9237"/>
                </a:cubicBezTo>
                <a:cubicBezTo>
                  <a:pt x="6692" y="9265"/>
                  <a:pt x="6703" y="9298"/>
                  <a:pt x="6729" y="9312"/>
                </a:cubicBezTo>
                <a:cubicBezTo>
                  <a:pt x="6738" y="9316"/>
                  <a:pt x="6746" y="9319"/>
                  <a:pt x="6755" y="9319"/>
                </a:cubicBezTo>
                <a:cubicBezTo>
                  <a:pt x="6775" y="9319"/>
                  <a:pt x="6794" y="9308"/>
                  <a:pt x="6804" y="9289"/>
                </a:cubicBezTo>
                <a:cubicBezTo>
                  <a:pt x="6919" y="9067"/>
                  <a:pt x="7032" y="8829"/>
                  <a:pt x="7138" y="8580"/>
                </a:cubicBezTo>
                <a:cubicBezTo>
                  <a:pt x="7150" y="8553"/>
                  <a:pt x="7136" y="8519"/>
                  <a:pt x="7108" y="8508"/>
                </a:cubicBezTo>
                <a:cubicBezTo>
                  <a:pt x="7101" y="8505"/>
                  <a:pt x="7094" y="8503"/>
                  <a:pt x="7086" y="8503"/>
                </a:cubicBezTo>
                <a:close/>
                <a:moveTo>
                  <a:pt x="1625" y="9185"/>
                </a:moveTo>
                <a:cubicBezTo>
                  <a:pt x="1347" y="9191"/>
                  <a:pt x="1086" y="9249"/>
                  <a:pt x="847" y="9356"/>
                </a:cubicBezTo>
                <a:cubicBezTo>
                  <a:pt x="820" y="9369"/>
                  <a:pt x="808" y="9401"/>
                  <a:pt x="820" y="9430"/>
                </a:cubicBezTo>
                <a:cubicBezTo>
                  <a:pt x="829" y="9450"/>
                  <a:pt x="849" y="9462"/>
                  <a:pt x="871" y="9462"/>
                </a:cubicBezTo>
                <a:cubicBezTo>
                  <a:pt x="878" y="9462"/>
                  <a:pt x="886" y="9461"/>
                  <a:pt x="893" y="9457"/>
                </a:cubicBezTo>
                <a:cubicBezTo>
                  <a:pt x="1118" y="9356"/>
                  <a:pt x="1364" y="9303"/>
                  <a:pt x="1627" y="9296"/>
                </a:cubicBezTo>
                <a:cubicBezTo>
                  <a:pt x="1658" y="9296"/>
                  <a:pt x="1682" y="9270"/>
                  <a:pt x="1682" y="9239"/>
                </a:cubicBezTo>
                <a:cubicBezTo>
                  <a:pt x="1681" y="9210"/>
                  <a:pt x="1656" y="9185"/>
                  <a:pt x="1626" y="9185"/>
                </a:cubicBezTo>
                <a:close/>
                <a:moveTo>
                  <a:pt x="2391" y="9302"/>
                </a:moveTo>
                <a:cubicBezTo>
                  <a:pt x="2368" y="9302"/>
                  <a:pt x="2346" y="9317"/>
                  <a:pt x="2339" y="9341"/>
                </a:cubicBezTo>
                <a:cubicBezTo>
                  <a:pt x="2329" y="9370"/>
                  <a:pt x="2345" y="9401"/>
                  <a:pt x="2374" y="9410"/>
                </a:cubicBezTo>
                <a:cubicBezTo>
                  <a:pt x="2620" y="9493"/>
                  <a:pt x="2844" y="9612"/>
                  <a:pt x="3042" y="9766"/>
                </a:cubicBezTo>
                <a:cubicBezTo>
                  <a:pt x="3051" y="9774"/>
                  <a:pt x="3063" y="9778"/>
                  <a:pt x="3076" y="9778"/>
                </a:cubicBezTo>
                <a:cubicBezTo>
                  <a:pt x="3092" y="9778"/>
                  <a:pt x="3108" y="9770"/>
                  <a:pt x="3120" y="9757"/>
                </a:cubicBezTo>
                <a:cubicBezTo>
                  <a:pt x="3138" y="9732"/>
                  <a:pt x="3133" y="9697"/>
                  <a:pt x="3109" y="9679"/>
                </a:cubicBezTo>
                <a:cubicBezTo>
                  <a:pt x="2902" y="9516"/>
                  <a:pt x="2667" y="9391"/>
                  <a:pt x="2409" y="9306"/>
                </a:cubicBezTo>
                <a:cubicBezTo>
                  <a:pt x="2403" y="9303"/>
                  <a:pt x="2397" y="9302"/>
                  <a:pt x="2391" y="9302"/>
                </a:cubicBezTo>
                <a:close/>
                <a:moveTo>
                  <a:pt x="6364" y="9879"/>
                </a:moveTo>
                <a:cubicBezTo>
                  <a:pt x="6346" y="9879"/>
                  <a:pt x="6328" y="9888"/>
                  <a:pt x="6317" y="9905"/>
                </a:cubicBezTo>
                <a:cubicBezTo>
                  <a:pt x="6173" y="10126"/>
                  <a:pt x="6019" y="10334"/>
                  <a:pt x="5859" y="10525"/>
                </a:cubicBezTo>
                <a:cubicBezTo>
                  <a:pt x="5838" y="10548"/>
                  <a:pt x="5841" y="10583"/>
                  <a:pt x="5865" y="10603"/>
                </a:cubicBezTo>
                <a:cubicBezTo>
                  <a:pt x="5876" y="10612"/>
                  <a:pt x="5889" y="10617"/>
                  <a:pt x="5901" y="10617"/>
                </a:cubicBezTo>
                <a:cubicBezTo>
                  <a:pt x="5917" y="10617"/>
                  <a:pt x="5932" y="10609"/>
                  <a:pt x="5944" y="10596"/>
                </a:cubicBezTo>
                <a:cubicBezTo>
                  <a:pt x="6106" y="10403"/>
                  <a:pt x="6263" y="10190"/>
                  <a:pt x="6410" y="9965"/>
                </a:cubicBezTo>
                <a:cubicBezTo>
                  <a:pt x="6427" y="9939"/>
                  <a:pt x="6419" y="9905"/>
                  <a:pt x="6394" y="9888"/>
                </a:cubicBezTo>
                <a:cubicBezTo>
                  <a:pt x="6384" y="9882"/>
                  <a:pt x="6374" y="9879"/>
                  <a:pt x="6364" y="9879"/>
                </a:cubicBezTo>
                <a:close/>
                <a:moveTo>
                  <a:pt x="263" y="9824"/>
                </a:moveTo>
                <a:cubicBezTo>
                  <a:pt x="246" y="9824"/>
                  <a:pt x="229" y="9832"/>
                  <a:pt x="218" y="9846"/>
                </a:cubicBezTo>
                <a:cubicBezTo>
                  <a:pt x="81" y="10030"/>
                  <a:pt x="5" y="10234"/>
                  <a:pt x="0" y="10435"/>
                </a:cubicBezTo>
                <a:lnTo>
                  <a:pt x="0" y="10458"/>
                </a:lnTo>
                <a:cubicBezTo>
                  <a:pt x="0" y="10512"/>
                  <a:pt x="4" y="10565"/>
                  <a:pt x="14" y="10620"/>
                </a:cubicBezTo>
                <a:cubicBezTo>
                  <a:pt x="18" y="10646"/>
                  <a:pt x="42" y="10666"/>
                  <a:pt x="68" y="10666"/>
                </a:cubicBezTo>
                <a:cubicBezTo>
                  <a:pt x="72" y="10666"/>
                  <a:pt x="75" y="10666"/>
                  <a:pt x="78" y="10665"/>
                </a:cubicBezTo>
                <a:cubicBezTo>
                  <a:pt x="108" y="10659"/>
                  <a:pt x="128" y="10630"/>
                  <a:pt x="123" y="10600"/>
                </a:cubicBezTo>
                <a:cubicBezTo>
                  <a:pt x="116" y="10553"/>
                  <a:pt x="111" y="10505"/>
                  <a:pt x="111" y="10458"/>
                </a:cubicBezTo>
                <a:lnTo>
                  <a:pt x="111" y="10438"/>
                </a:lnTo>
                <a:cubicBezTo>
                  <a:pt x="116" y="10260"/>
                  <a:pt x="184" y="10078"/>
                  <a:pt x="308" y="9913"/>
                </a:cubicBezTo>
                <a:cubicBezTo>
                  <a:pt x="326" y="9888"/>
                  <a:pt x="321" y="9853"/>
                  <a:pt x="296" y="9835"/>
                </a:cubicBezTo>
                <a:cubicBezTo>
                  <a:pt x="286" y="9827"/>
                  <a:pt x="275" y="9824"/>
                  <a:pt x="263" y="9824"/>
                </a:cubicBezTo>
                <a:close/>
                <a:moveTo>
                  <a:pt x="3603" y="10234"/>
                </a:moveTo>
                <a:cubicBezTo>
                  <a:pt x="3592" y="10234"/>
                  <a:pt x="3581" y="10237"/>
                  <a:pt x="3571" y="10244"/>
                </a:cubicBezTo>
                <a:cubicBezTo>
                  <a:pt x="3547" y="10261"/>
                  <a:pt x="3540" y="10295"/>
                  <a:pt x="3558" y="10321"/>
                </a:cubicBezTo>
                <a:cubicBezTo>
                  <a:pt x="3697" y="10525"/>
                  <a:pt x="3813" y="10753"/>
                  <a:pt x="3900" y="11001"/>
                </a:cubicBezTo>
                <a:cubicBezTo>
                  <a:pt x="3908" y="11024"/>
                  <a:pt x="3929" y="11037"/>
                  <a:pt x="3953" y="11037"/>
                </a:cubicBezTo>
                <a:cubicBezTo>
                  <a:pt x="3959" y="11037"/>
                  <a:pt x="3965" y="11037"/>
                  <a:pt x="3971" y="11034"/>
                </a:cubicBezTo>
                <a:cubicBezTo>
                  <a:pt x="4000" y="11025"/>
                  <a:pt x="4015" y="10993"/>
                  <a:pt x="4005" y="10964"/>
                </a:cubicBezTo>
                <a:cubicBezTo>
                  <a:pt x="3914" y="10707"/>
                  <a:pt x="3795" y="10470"/>
                  <a:pt x="3649" y="10258"/>
                </a:cubicBezTo>
                <a:cubicBezTo>
                  <a:pt x="3638" y="10242"/>
                  <a:pt x="3621" y="10234"/>
                  <a:pt x="3603" y="10234"/>
                </a:cubicBezTo>
                <a:close/>
                <a:moveTo>
                  <a:pt x="5361" y="11064"/>
                </a:moveTo>
                <a:cubicBezTo>
                  <a:pt x="5348" y="11064"/>
                  <a:pt x="5334" y="11069"/>
                  <a:pt x="5323" y="11078"/>
                </a:cubicBezTo>
                <a:cubicBezTo>
                  <a:pt x="5181" y="11205"/>
                  <a:pt x="5032" y="11325"/>
                  <a:pt x="4879" y="11432"/>
                </a:cubicBezTo>
                <a:cubicBezTo>
                  <a:pt x="4824" y="11470"/>
                  <a:pt x="4768" y="11506"/>
                  <a:pt x="4711" y="11542"/>
                </a:cubicBezTo>
                <a:cubicBezTo>
                  <a:pt x="4686" y="11558"/>
                  <a:pt x="4677" y="11592"/>
                  <a:pt x="4694" y="11618"/>
                </a:cubicBezTo>
                <a:cubicBezTo>
                  <a:pt x="4705" y="11635"/>
                  <a:pt x="4723" y="11644"/>
                  <a:pt x="4741" y="11644"/>
                </a:cubicBezTo>
                <a:cubicBezTo>
                  <a:pt x="4751" y="11644"/>
                  <a:pt x="4761" y="11641"/>
                  <a:pt x="4770" y="11636"/>
                </a:cubicBezTo>
                <a:cubicBezTo>
                  <a:pt x="4829" y="11599"/>
                  <a:pt x="4886" y="11562"/>
                  <a:pt x="4942" y="11522"/>
                </a:cubicBezTo>
                <a:cubicBezTo>
                  <a:pt x="5099" y="11413"/>
                  <a:pt x="5252" y="11292"/>
                  <a:pt x="5398" y="11161"/>
                </a:cubicBezTo>
                <a:cubicBezTo>
                  <a:pt x="5421" y="11141"/>
                  <a:pt x="5423" y="11106"/>
                  <a:pt x="5402" y="11082"/>
                </a:cubicBezTo>
                <a:cubicBezTo>
                  <a:pt x="5392" y="11070"/>
                  <a:pt x="5376" y="11064"/>
                  <a:pt x="5361" y="11064"/>
                </a:cubicBezTo>
                <a:close/>
                <a:moveTo>
                  <a:pt x="433" y="11231"/>
                </a:moveTo>
                <a:cubicBezTo>
                  <a:pt x="420" y="11231"/>
                  <a:pt x="406" y="11235"/>
                  <a:pt x="395" y="11245"/>
                </a:cubicBezTo>
                <a:cubicBezTo>
                  <a:pt x="373" y="11265"/>
                  <a:pt x="371" y="11300"/>
                  <a:pt x="391" y="11324"/>
                </a:cubicBezTo>
                <a:lnTo>
                  <a:pt x="419" y="11354"/>
                </a:lnTo>
                <a:cubicBezTo>
                  <a:pt x="590" y="11536"/>
                  <a:pt x="786" y="11694"/>
                  <a:pt x="1005" y="11824"/>
                </a:cubicBezTo>
                <a:cubicBezTo>
                  <a:pt x="1014" y="11829"/>
                  <a:pt x="1025" y="11831"/>
                  <a:pt x="1034" y="11831"/>
                </a:cubicBezTo>
                <a:cubicBezTo>
                  <a:pt x="1052" y="11831"/>
                  <a:pt x="1072" y="11822"/>
                  <a:pt x="1081" y="11804"/>
                </a:cubicBezTo>
                <a:cubicBezTo>
                  <a:pt x="1097" y="11778"/>
                  <a:pt x="1089" y="11744"/>
                  <a:pt x="1062" y="11728"/>
                </a:cubicBezTo>
                <a:cubicBezTo>
                  <a:pt x="853" y="11604"/>
                  <a:pt x="664" y="11453"/>
                  <a:pt x="500" y="11278"/>
                </a:cubicBezTo>
                <a:lnTo>
                  <a:pt x="474" y="11249"/>
                </a:lnTo>
                <a:cubicBezTo>
                  <a:pt x="464" y="11237"/>
                  <a:pt x="448" y="11231"/>
                  <a:pt x="433" y="11231"/>
                </a:cubicBezTo>
                <a:close/>
                <a:moveTo>
                  <a:pt x="1750" y="12018"/>
                </a:moveTo>
                <a:cubicBezTo>
                  <a:pt x="1725" y="12018"/>
                  <a:pt x="1703" y="12035"/>
                  <a:pt x="1695" y="12060"/>
                </a:cubicBezTo>
                <a:cubicBezTo>
                  <a:pt x="1688" y="12090"/>
                  <a:pt x="1706" y="12120"/>
                  <a:pt x="1735" y="12128"/>
                </a:cubicBezTo>
                <a:cubicBezTo>
                  <a:pt x="1983" y="12194"/>
                  <a:pt x="2246" y="12233"/>
                  <a:pt x="2516" y="12242"/>
                </a:cubicBezTo>
                <a:lnTo>
                  <a:pt x="2518" y="12242"/>
                </a:lnTo>
                <a:cubicBezTo>
                  <a:pt x="2548" y="12242"/>
                  <a:pt x="2573" y="12219"/>
                  <a:pt x="2574" y="12189"/>
                </a:cubicBezTo>
                <a:cubicBezTo>
                  <a:pt x="2575" y="12158"/>
                  <a:pt x="2550" y="12132"/>
                  <a:pt x="2520" y="12131"/>
                </a:cubicBezTo>
                <a:cubicBezTo>
                  <a:pt x="2258" y="12123"/>
                  <a:pt x="2004" y="12085"/>
                  <a:pt x="1764" y="12020"/>
                </a:cubicBezTo>
                <a:cubicBezTo>
                  <a:pt x="1759" y="12019"/>
                  <a:pt x="1754" y="12018"/>
                  <a:pt x="1750" y="12018"/>
                </a:cubicBezTo>
                <a:close/>
                <a:moveTo>
                  <a:pt x="4128" y="11684"/>
                </a:moveTo>
                <a:cubicBezTo>
                  <a:pt x="4125" y="11684"/>
                  <a:pt x="4122" y="11684"/>
                  <a:pt x="4119" y="11685"/>
                </a:cubicBezTo>
                <a:cubicBezTo>
                  <a:pt x="4090" y="11688"/>
                  <a:pt x="4067" y="11716"/>
                  <a:pt x="4071" y="11746"/>
                </a:cubicBezTo>
                <a:cubicBezTo>
                  <a:pt x="4077" y="11795"/>
                  <a:pt x="4081" y="11843"/>
                  <a:pt x="4084" y="11893"/>
                </a:cubicBezTo>
                <a:cubicBezTo>
                  <a:pt x="4074" y="11882"/>
                  <a:pt x="4059" y="11875"/>
                  <a:pt x="4044" y="11875"/>
                </a:cubicBezTo>
                <a:cubicBezTo>
                  <a:pt x="4037" y="11875"/>
                  <a:pt x="4031" y="11877"/>
                  <a:pt x="4024" y="11879"/>
                </a:cubicBezTo>
                <a:cubicBezTo>
                  <a:pt x="3785" y="11969"/>
                  <a:pt x="3535" y="12036"/>
                  <a:pt x="3284" y="12078"/>
                </a:cubicBezTo>
                <a:cubicBezTo>
                  <a:pt x="3254" y="12083"/>
                  <a:pt x="3234" y="12112"/>
                  <a:pt x="3238" y="12142"/>
                </a:cubicBezTo>
                <a:cubicBezTo>
                  <a:pt x="3243" y="12170"/>
                  <a:pt x="3268" y="12189"/>
                  <a:pt x="3294" y="12189"/>
                </a:cubicBezTo>
                <a:cubicBezTo>
                  <a:pt x="3297" y="12189"/>
                  <a:pt x="3300" y="12188"/>
                  <a:pt x="3302" y="12188"/>
                </a:cubicBezTo>
                <a:cubicBezTo>
                  <a:pt x="3561" y="12144"/>
                  <a:pt x="3817" y="12075"/>
                  <a:pt x="4063" y="11983"/>
                </a:cubicBezTo>
                <a:cubicBezTo>
                  <a:pt x="4073" y="11979"/>
                  <a:pt x="4083" y="11972"/>
                  <a:pt x="4088" y="11964"/>
                </a:cubicBezTo>
                <a:cubicBezTo>
                  <a:pt x="4092" y="12023"/>
                  <a:pt x="4093" y="12084"/>
                  <a:pt x="4093" y="12144"/>
                </a:cubicBezTo>
                <a:cubicBezTo>
                  <a:pt x="4093" y="12264"/>
                  <a:pt x="4087" y="12388"/>
                  <a:pt x="4076" y="12511"/>
                </a:cubicBezTo>
                <a:cubicBezTo>
                  <a:pt x="4073" y="12542"/>
                  <a:pt x="4096" y="12568"/>
                  <a:pt x="4126" y="12571"/>
                </a:cubicBezTo>
                <a:lnTo>
                  <a:pt x="4131" y="12571"/>
                </a:lnTo>
                <a:cubicBezTo>
                  <a:pt x="4160" y="12571"/>
                  <a:pt x="4184" y="12550"/>
                  <a:pt x="4187" y="12521"/>
                </a:cubicBezTo>
                <a:cubicBezTo>
                  <a:pt x="4198" y="12395"/>
                  <a:pt x="4205" y="12268"/>
                  <a:pt x="4205" y="12144"/>
                </a:cubicBezTo>
                <a:cubicBezTo>
                  <a:pt x="4205" y="12007"/>
                  <a:pt x="4196" y="11869"/>
                  <a:pt x="4181" y="11733"/>
                </a:cubicBezTo>
                <a:cubicBezTo>
                  <a:pt x="4178" y="11706"/>
                  <a:pt x="4156" y="11684"/>
                  <a:pt x="4128" y="11684"/>
                </a:cubicBezTo>
                <a:close/>
                <a:moveTo>
                  <a:pt x="3994" y="13226"/>
                </a:moveTo>
                <a:cubicBezTo>
                  <a:pt x="3969" y="13226"/>
                  <a:pt x="3946" y="13242"/>
                  <a:pt x="3939" y="13267"/>
                </a:cubicBezTo>
                <a:cubicBezTo>
                  <a:pt x="3876" y="13504"/>
                  <a:pt x="3793" y="13750"/>
                  <a:pt x="3691" y="13997"/>
                </a:cubicBezTo>
                <a:cubicBezTo>
                  <a:pt x="3679" y="14025"/>
                  <a:pt x="3693" y="14057"/>
                  <a:pt x="3722" y="14069"/>
                </a:cubicBezTo>
                <a:cubicBezTo>
                  <a:pt x="3728" y="14072"/>
                  <a:pt x="3736" y="14073"/>
                  <a:pt x="3742" y="14073"/>
                </a:cubicBezTo>
                <a:cubicBezTo>
                  <a:pt x="3765" y="14073"/>
                  <a:pt x="3785" y="14061"/>
                  <a:pt x="3794" y="14039"/>
                </a:cubicBezTo>
                <a:cubicBezTo>
                  <a:pt x="3897" y="13788"/>
                  <a:pt x="3983" y="13538"/>
                  <a:pt x="4047" y="13296"/>
                </a:cubicBezTo>
                <a:cubicBezTo>
                  <a:pt x="4054" y="13266"/>
                  <a:pt x="4037" y="13235"/>
                  <a:pt x="4007" y="13227"/>
                </a:cubicBezTo>
                <a:cubicBezTo>
                  <a:pt x="4003" y="13226"/>
                  <a:pt x="3998" y="13226"/>
                  <a:pt x="3994" y="13226"/>
                </a:cubicBezTo>
                <a:close/>
                <a:moveTo>
                  <a:pt x="3409" y="14665"/>
                </a:moveTo>
                <a:cubicBezTo>
                  <a:pt x="3389" y="14665"/>
                  <a:pt x="3370" y="14676"/>
                  <a:pt x="3360" y="14694"/>
                </a:cubicBezTo>
                <a:cubicBezTo>
                  <a:pt x="3242" y="14913"/>
                  <a:pt x="3115" y="15131"/>
                  <a:pt x="2969" y="15362"/>
                </a:cubicBezTo>
                <a:cubicBezTo>
                  <a:pt x="2952" y="15387"/>
                  <a:pt x="2959" y="15423"/>
                  <a:pt x="2986" y="15439"/>
                </a:cubicBezTo>
                <a:cubicBezTo>
                  <a:pt x="2996" y="15444"/>
                  <a:pt x="3005" y="15447"/>
                  <a:pt x="3016" y="15447"/>
                </a:cubicBezTo>
                <a:cubicBezTo>
                  <a:pt x="3034" y="15447"/>
                  <a:pt x="3052" y="15438"/>
                  <a:pt x="3063" y="15422"/>
                </a:cubicBezTo>
                <a:cubicBezTo>
                  <a:pt x="3210" y="15189"/>
                  <a:pt x="3340" y="14968"/>
                  <a:pt x="3458" y="14747"/>
                </a:cubicBezTo>
                <a:cubicBezTo>
                  <a:pt x="3472" y="14720"/>
                  <a:pt x="3462" y="14686"/>
                  <a:pt x="3435" y="14672"/>
                </a:cubicBezTo>
                <a:cubicBezTo>
                  <a:pt x="3426" y="14667"/>
                  <a:pt x="3418" y="14665"/>
                  <a:pt x="3409" y="14665"/>
                </a:cubicBezTo>
                <a:close/>
                <a:moveTo>
                  <a:pt x="2581" y="15982"/>
                </a:moveTo>
                <a:cubicBezTo>
                  <a:pt x="2564" y="15982"/>
                  <a:pt x="2547" y="15990"/>
                  <a:pt x="2536" y="16005"/>
                </a:cubicBezTo>
                <a:cubicBezTo>
                  <a:pt x="2401" y="16195"/>
                  <a:pt x="2255" y="16394"/>
                  <a:pt x="2077" y="16631"/>
                </a:cubicBezTo>
                <a:cubicBezTo>
                  <a:pt x="2058" y="16656"/>
                  <a:pt x="2063" y="16691"/>
                  <a:pt x="2088" y="16709"/>
                </a:cubicBezTo>
                <a:cubicBezTo>
                  <a:pt x="2097" y="16716"/>
                  <a:pt x="2109" y="16721"/>
                  <a:pt x="2121" y="16721"/>
                </a:cubicBezTo>
                <a:cubicBezTo>
                  <a:pt x="2138" y="16721"/>
                  <a:pt x="2155" y="16713"/>
                  <a:pt x="2166" y="16698"/>
                </a:cubicBezTo>
                <a:cubicBezTo>
                  <a:pt x="2345" y="16460"/>
                  <a:pt x="2491" y="16260"/>
                  <a:pt x="2626" y="16069"/>
                </a:cubicBezTo>
                <a:cubicBezTo>
                  <a:pt x="2644" y="16044"/>
                  <a:pt x="2639" y="16010"/>
                  <a:pt x="2613" y="15992"/>
                </a:cubicBezTo>
                <a:cubicBezTo>
                  <a:pt x="2604" y="15985"/>
                  <a:pt x="2592" y="15982"/>
                  <a:pt x="2581" y="15982"/>
                </a:cubicBezTo>
                <a:close/>
                <a:moveTo>
                  <a:pt x="1659" y="17236"/>
                </a:moveTo>
                <a:cubicBezTo>
                  <a:pt x="1642" y="17236"/>
                  <a:pt x="1625" y="17244"/>
                  <a:pt x="1614" y="17260"/>
                </a:cubicBezTo>
                <a:cubicBezTo>
                  <a:pt x="1441" y="17511"/>
                  <a:pt x="1315" y="17728"/>
                  <a:pt x="1218" y="17941"/>
                </a:cubicBezTo>
                <a:cubicBezTo>
                  <a:pt x="1205" y="17968"/>
                  <a:pt x="1218" y="18002"/>
                  <a:pt x="1246" y="18014"/>
                </a:cubicBezTo>
                <a:cubicBezTo>
                  <a:pt x="1253" y="18018"/>
                  <a:pt x="1261" y="18019"/>
                  <a:pt x="1268" y="18019"/>
                </a:cubicBezTo>
                <a:cubicBezTo>
                  <a:pt x="1290" y="18019"/>
                  <a:pt x="1310" y="18007"/>
                  <a:pt x="1319" y="17987"/>
                </a:cubicBezTo>
                <a:cubicBezTo>
                  <a:pt x="1413" y="17780"/>
                  <a:pt x="1536" y="17569"/>
                  <a:pt x="1705" y="17323"/>
                </a:cubicBezTo>
                <a:cubicBezTo>
                  <a:pt x="1723" y="17298"/>
                  <a:pt x="1717" y="17263"/>
                  <a:pt x="1691" y="17246"/>
                </a:cubicBezTo>
                <a:cubicBezTo>
                  <a:pt x="1681" y="17239"/>
                  <a:pt x="1670" y="17236"/>
                  <a:pt x="1659" y="17236"/>
                </a:cubicBezTo>
                <a:close/>
                <a:moveTo>
                  <a:pt x="1050" y="18652"/>
                </a:moveTo>
                <a:cubicBezTo>
                  <a:pt x="1023" y="18652"/>
                  <a:pt x="999" y="18673"/>
                  <a:pt x="996" y="18700"/>
                </a:cubicBezTo>
                <a:cubicBezTo>
                  <a:pt x="984" y="18795"/>
                  <a:pt x="978" y="18893"/>
                  <a:pt x="978" y="18989"/>
                </a:cubicBezTo>
                <a:cubicBezTo>
                  <a:pt x="978" y="19154"/>
                  <a:pt x="996" y="19324"/>
                  <a:pt x="1030" y="19493"/>
                </a:cubicBezTo>
                <a:cubicBezTo>
                  <a:pt x="1035" y="19519"/>
                  <a:pt x="1058" y="19537"/>
                  <a:pt x="1084" y="19537"/>
                </a:cubicBezTo>
                <a:cubicBezTo>
                  <a:pt x="1088" y="19537"/>
                  <a:pt x="1092" y="19537"/>
                  <a:pt x="1095" y="19536"/>
                </a:cubicBezTo>
                <a:cubicBezTo>
                  <a:pt x="1125" y="19529"/>
                  <a:pt x="1144" y="19500"/>
                  <a:pt x="1139" y="19470"/>
                </a:cubicBezTo>
                <a:cubicBezTo>
                  <a:pt x="1106" y="19309"/>
                  <a:pt x="1089" y="19147"/>
                  <a:pt x="1089" y="18989"/>
                </a:cubicBezTo>
                <a:cubicBezTo>
                  <a:pt x="1089" y="18897"/>
                  <a:pt x="1095" y="18804"/>
                  <a:pt x="1106" y="18714"/>
                </a:cubicBezTo>
                <a:cubicBezTo>
                  <a:pt x="1110" y="18683"/>
                  <a:pt x="1088" y="18655"/>
                  <a:pt x="1058" y="18652"/>
                </a:cubicBezTo>
                <a:cubicBezTo>
                  <a:pt x="1055" y="18652"/>
                  <a:pt x="1053" y="18652"/>
                  <a:pt x="1050" y="18652"/>
                </a:cubicBezTo>
                <a:close/>
                <a:moveTo>
                  <a:pt x="1342" y="20158"/>
                </a:moveTo>
                <a:cubicBezTo>
                  <a:pt x="1333" y="20158"/>
                  <a:pt x="1324" y="20160"/>
                  <a:pt x="1316" y="20164"/>
                </a:cubicBezTo>
                <a:cubicBezTo>
                  <a:pt x="1290" y="20178"/>
                  <a:pt x="1278" y="20211"/>
                  <a:pt x="1292" y="20239"/>
                </a:cubicBezTo>
                <a:cubicBezTo>
                  <a:pt x="1408" y="20468"/>
                  <a:pt x="1553" y="20690"/>
                  <a:pt x="1724" y="20899"/>
                </a:cubicBezTo>
                <a:cubicBezTo>
                  <a:pt x="1735" y="20912"/>
                  <a:pt x="1751" y="20919"/>
                  <a:pt x="1767" y="20919"/>
                </a:cubicBezTo>
                <a:cubicBezTo>
                  <a:pt x="1779" y="20919"/>
                  <a:pt x="1792" y="20915"/>
                  <a:pt x="1802" y="20906"/>
                </a:cubicBezTo>
                <a:cubicBezTo>
                  <a:pt x="1826" y="20887"/>
                  <a:pt x="1829" y="20852"/>
                  <a:pt x="1810" y="20828"/>
                </a:cubicBezTo>
                <a:cubicBezTo>
                  <a:pt x="1644" y="20626"/>
                  <a:pt x="1503" y="20411"/>
                  <a:pt x="1391" y="20188"/>
                </a:cubicBezTo>
                <a:cubicBezTo>
                  <a:pt x="1381" y="20169"/>
                  <a:pt x="1362" y="20158"/>
                  <a:pt x="1342" y="20158"/>
                </a:cubicBezTo>
                <a:close/>
                <a:moveTo>
                  <a:pt x="2317" y="21356"/>
                </a:moveTo>
                <a:cubicBezTo>
                  <a:pt x="2301" y="21356"/>
                  <a:pt x="2285" y="21363"/>
                  <a:pt x="2275" y="21376"/>
                </a:cubicBezTo>
                <a:cubicBezTo>
                  <a:pt x="2255" y="21401"/>
                  <a:pt x="2258" y="21435"/>
                  <a:pt x="2283" y="21455"/>
                </a:cubicBezTo>
                <a:cubicBezTo>
                  <a:pt x="2343" y="21505"/>
                  <a:pt x="2405" y="21552"/>
                  <a:pt x="2468" y="21596"/>
                </a:cubicBezTo>
                <a:cubicBezTo>
                  <a:pt x="2617" y="21703"/>
                  <a:pt x="2776" y="21803"/>
                  <a:pt x="2938" y="21891"/>
                </a:cubicBezTo>
                <a:cubicBezTo>
                  <a:pt x="2946" y="21895"/>
                  <a:pt x="2955" y="21898"/>
                  <a:pt x="2965" y="21898"/>
                </a:cubicBezTo>
                <a:cubicBezTo>
                  <a:pt x="2984" y="21898"/>
                  <a:pt x="3003" y="21888"/>
                  <a:pt x="3014" y="21869"/>
                </a:cubicBezTo>
                <a:cubicBezTo>
                  <a:pt x="3028" y="21842"/>
                  <a:pt x="3018" y="21809"/>
                  <a:pt x="2991" y="21794"/>
                </a:cubicBezTo>
                <a:cubicBezTo>
                  <a:pt x="2833" y="21707"/>
                  <a:pt x="2678" y="21610"/>
                  <a:pt x="2533" y="21506"/>
                </a:cubicBezTo>
                <a:cubicBezTo>
                  <a:pt x="2471" y="21462"/>
                  <a:pt x="2411" y="21416"/>
                  <a:pt x="2352" y="21369"/>
                </a:cubicBezTo>
                <a:cubicBezTo>
                  <a:pt x="2342" y="21360"/>
                  <a:pt x="2330" y="21356"/>
                  <a:pt x="2317" y="21356"/>
                </a:cubicBezTo>
                <a:close/>
                <a:moveTo>
                  <a:pt x="3675" y="22101"/>
                </a:moveTo>
                <a:cubicBezTo>
                  <a:pt x="3653" y="22101"/>
                  <a:pt x="3631" y="22115"/>
                  <a:pt x="3623" y="22138"/>
                </a:cubicBezTo>
                <a:cubicBezTo>
                  <a:pt x="3613" y="22167"/>
                  <a:pt x="3628" y="22199"/>
                  <a:pt x="3657" y="22209"/>
                </a:cubicBezTo>
                <a:cubicBezTo>
                  <a:pt x="3905" y="22295"/>
                  <a:pt x="4161" y="22360"/>
                  <a:pt x="4420" y="22404"/>
                </a:cubicBezTo>
                <a:cubicBezTo>
                  <a:pt x="4423" y="22405"/>
                  <a:pt x="4425" y="22405"/>
                  <a:pt x="4428" y="22405"/>
                </a:cubicBezTo>
                <a:cubicBezTo>
                  <a:pt x="4455" y="22405"/>
                  <a:pt x="4478" y="22386"/>
                  <a:pt x="4484" y="22359"/>
                </a:cubicBezTo>
                <a:cubicBezTo>
                  <a:pt x="4489" y="22328"/>
                  <a:pt x="4468" y="22299"/>
                  <a:pt x="4438" y="22295"/>
                </a:cubicBezTo>
                <a:cubicBezTo>
                  <a:pt x="4186" y="22251"/>
                  <a:pt x="3936" y="22187"/>
                  <a:pt x="3693" y="22104"/>
                </a:cubicBezTo>
                <a:cubicBezTo>
                  <a:pt x="3687" y="22102"/>
                  <a:pt x="3681" y="22101"/>
                  <a:pt x="3675" y="22101"/>
                </a:cubicBezTo>
                <a:close/>
                <a:moveTo>
                  <a:pt x="5978" y="22297"/>
                </a:moveTo>
                <a:cubicBezTo>
                  <a:pt x="5975" y="22297"/>
                  <a:pt x="5972" y="22298"/>
                  <a:pt x="5969" y="22298"/>
                </a:cubicBezTo>
                <a:cubicBezTo>
                  <a:pt x="5723" y="22340"/>
                  <a:pt x="5471" y="22361"/>
                  <a:pt x="5218" y="22361"/>
                </a:cubicBezTo>
                <a:lnTo>
                  <a:pt x="5203" y="22361"/>
                </a:lnTo>
                <a:cubicBezTo>
                  <a:pt x="5172" y="22361"/>
                  <a:pt x="5147" y="22386"/>
                  <a:pt x="5147" y="22417"/>
                </a:cubicBezTo>
                <a:cubicBezTo>
                  <a:pt x="5147" y="22447"/>
                  <a:pt x="5172" y="22472"/>
                  <a:pt x="5203" y="22472"/>
                </a:cubicBezTo>
                <a:lnTo>
                  <a:pt x="5218" y="22472"/>
                </a:lnTo>
                <a:cubicBezTo>
                  <a:pt x="5476" y="22472"/>
                  <a:pt x="5736" y="22451"/>
                  <a:pt x="5987" y="22407"/>
                </a:cubicBezTo>
                <a:cubicBezTo>
                  <a:pt x="6017" y="22402"/>
                  <a:pt x="6038" y="22373"/>
                  <a:pt x="6033" y="22343"/>
                </a:cubicBezTo>
                <a:cubicBezTo>
                  <a:pt x="6028" y="22316"/>
                  <a:pt x="6004" y="22297"/>
                  <a:pt x="5978" y="22297"/>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93530738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only 3">
  <p:cSld name="1_Title only 3">
    <p:spTree>
      <p:nvGrpSpPr>
        <p:cNvPr id="1" name="Shape 506"/>
        <p:cNvGrpSpPr/>
        <p:nvPr/>
      </p:nvGrpSpPr>
      <p:grpSpPr>
        <a:xfrm>
          <a:off x="0" y="0"/>
          <a:ext cx="0" cy="0"/>
          <a:chOff x="0" y="0"/>
          <a:chExt cx="0" cy="0"/>
        </a:xfrm>
      </p:grpSpPr>
      <p:sp>
        <p:nvSpPr>
          <p:cNvPr id="507" name="Google Shape;507;p20"/>
          <p:cNvSpPr/>
          <p:nvPr/>
        </p:nvSpPr>
        <p:spPr>
          <a:xfrm>
            <a:off x="-336009" y="4769192"/>
            <a:ext cx="5205223" cy="2449568"/>
          </a:xfrm>
          <a:custGeom>
            <a:avLst/>
            <a:gdLst/>
            <a:ahLst/>
            <a:cxnLst/>
            <a:rect l="l" t="t" r="r" b="b"/>
            <a:pathLst>
              <a:path w="23808" h="11204" extrusionOk="0">
                <a:moveTo>
                  <a:pt x="1601" y="1"/>
                </a:moveTo>
                <a:cubicBezTo>
                  <a:pt x="1055" y="1"/>
                  <a:pt x="506" y="115"/>
                  <a:pt x="0" y="332"/>
                </a:cubicBezTo>
                <a:lnTo>
                  <a:pt x="0" y="11204"/>
                </a:lnTo>
                <a:lnTo>
                  <a:pt x="23808" y="11204"/>
                </a:lnTo>
                <a:cubicBezTo>
                  <a:pt x="23725" y="11045"/>
                  <a:pt x="23628" y="10895"/>
                  <a:pt x="23519" y="10757"/>
                </a:cubicBezTo>
                <a:cubicBezTo>
                  <a:pt x="23017" y="10126"/>
                  <a:pt x="22249" y="9748"/>
                  <a:pt x="21476" y="9748"/>
                </a:cubicBezTo>
                <a:cubicBezTo>
                  <a:pt x="21442" y="9748"/>
                  <a:pt x="21408" y="9749"/>
                  <a:pt x="21374" y="9751"/>
                </a:cubicBezTo>
                <a:cubicBezTo>
                  <a:pt x="20787" y="9776"/>
                  <a:pt x="20207" y="10007"/>
                  <a:pt x="19629" y="10007"/>
                </a:cubicBezTo>
                <a:cubicBezTo>
                  <a:pt x="19512" y="10007"/>
                  <a:pt x="19395" y="9998"/>
                  <a:pt x="19278" y="9975"/>
                </a:cubicBezTo>
                <a:cubicBezTo>
                  <a:pt x="19140" y="9948"/>
                  <a:pt x="19009" y="9906"/>
                  <a:pt x="18886" y="9850"/>
                </a:cubicBezTo>
                <a:cubicBezTo>
                  <a:pt x="18859" y="9838"/>
                  <a:pt x="18832" y="9826"/>
                  <a:pt x="18806" y="9811"/>
                </a:cubicBezTo>
                <a:cubicBezTo>
                  <a:pt x="17861" y="9333"/>
                  <a:pt x="17298" y="8089"/>
                  <a:pt x="16410" y="7398"/>
                </a:cubicBezTo>
                <a:cubicBezTo>
                  <a:pt x="15787" y="6913"/>
                  <a:pt x="15050" y="6730"/>
                  <a:pt x="14282" y="6730"/>
                </a:cubicBezTo>
                <a:cubicBezTo>
                  <a:pt x="13407" y="6730"/>
                  <a:pt x="12492" y="6967"/>
                  <a:pt x="11660" y="7265"/>
                </a:cubicBezTo>
                <a:cubicBezTo>
                  <a:pt x="10916" y="7531"/>
                  <a:pt x="10145" y="7839"/>
                  <a:pt x="9375" y="7839"/>
                </a:cubicBezTo>
                <a:cubicBezTo>
                  <a:pt x="9193" y="7839"/>
                  <a:pt x="9011" y="7822"/>
                  <a:pt x="8830" y="7783"/>
                </a:cubicBezTo>
                <a:cubicBezTo>
                  <a:pt x="7417" y="7481"/>
                  <a:pt x="6534" y="5988"/>
                  <a:pt x="5961" y="4572"/>
                </a:cubicBezTo>
                <a:cubicBezTo>
                  <a:pt x="5388" y="3156"/>
                  <a:pt x="4892" y="1585"/>
                  <a:pt x="3719" y="690"/>
                </a:cubicBezTo>
                <a:cubicBezTo>
                  <a:pt x="3105" y="220"/>
                  <a:pt x="2357" y="1"/>
                  <a:pt x="1601" y="1"/>
                </a:cubicBezTo>
                <a:close/>
              </a:path>
            </a:pathLst>
          </a:custGeom>
          <a:solidFill>
            <a:srgbClr val="CCB1FE">
              <a:alpha val="4860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08" name="Google Shape;508;p20"/>
          <p:cNvSpPr/>
          <p:nvPr/>
        </p:nvSpPr>
        <p:spPr>
          <a:xfrm>
            <a:off x="-712930" y="-424399"/>
            <a:ext cx="4487668" cy="2477116"/>
          </a:xfrm>
          <a:custGeom>
            <a:avLst/>
            <a:gdLst/>
            <a:ahLst/>
            <a:cxnLst/>
            <a:rect l="l" t="t" r="r" b="b"/>
            <a:pathLst>
              <a:path w="20526" h="11330" extrusionOk="0">
                <a:moveTo>
                  <a:pt x="12939" y="1"/>
                </a:moveTo>
                <a:cubicBezTo>
                  <a:pt x="11999" y="1"/>
                  <a:pt x="11086" y="167"/>
                  <a:pt x="10169" y="370"/>
                </a:cubicBezTo>
                <a:cubicBezTo>
                  <a:pt x="9691" y="476"/>
                  <a:pt x="9213" y="584"/>
                  <a:pt x="8731" y="667"/>
                </a:cubicBezTo>
                <a:cubicBezTo>
                  <a:pt x="8234" y="750"/>
                  <a:pt x="7732" y="802"/>
                  <a:pt x="7229" y="839"/>
                </a:cubicBezTo>
                <a:cubicBezTo>
                  <a:pt x="6231" y="913"/>
                  <a:pt x="5230" y="935"/>
                  <a:pt x="4235" y="1052"/>
                </a:cubicBezTo>
                <a:cubicBezTo>
                  <a:pt x="3806" y="1102"/>
                  <a:pt x="3380" y="1184"/>
                  <a:pt x="2951" y="1235"/>
                </a:cubicBezTo>
                <a:cubicBezTo>
                  <a:pt x="2746" y="1260"/>
                  <a:pt x="2537" y="1279"/>
                  <a:pt x="2328" y="1279"/>
                </a:cubicBezTo>
                <a:cubicBezTo>
                  <a:pt x="2138" y="1279"/>
                  <a:pt x="1948" y="1263"/>
                  <a:pt x="1762" y="1222"/>
                </a:cubicBezTo>
                <a:cubicBezTo>
                  <a:pt x="1578" y="1180"/>
                  <a:pt x="1402" y="1113"/>
                  <a:pt x="1242" y="1012"/>
                </a:cubicBezTo>
                <a:cubicBezTo>
                  <a:pt x="1161" y="960"/>
                  <a:pt x="1089" y="870"/>
                  <a:pt x="988" y="868"/>
                </a:cubicBezTo>
                <a:cubicBezTo>
                  <a:pt x="985" y="868"/>
                  <a:pt x="983" y="868"/>
                  <a:pt x="981" y="868"/>
                </a:cubicBezTo>
                <a:cubicBezTo>
                  <a:pt x="897" y="868"/>
                  <a:pt x="810" y="887"/>
                  <a:pt x="732" y="917"/>
                </a:cubicBezTo>
                <a:cubicBezTo>
                  <a:pt x="360" y="1060"/>
                  <a:pt x="147" y="1435"/>
                  <a:pt x="79" y="1816"/>
                </a:cubicBezTo>
                <a:cubicBezTo>
                  <a:pt x="38" y="2046"/>
                  <a:pt x="37" y="2279"/>
                  <a:pt x="38" y="2512"/>
                </a:cubicBezTo>
                <a:cubicBezTo>
                  <a:pt x="38" y="2767"/>
                  <a:pt x="39" y="3024"/>
                  <a:pt x="40" y="3279"/>
                </a:cubicBezTo>
                <a:cubicBezTo>
                  <a:pt x="42" y="3797"/>
                  <a:pt x="44" y="4315"/>
                  <a:pt x="46" y="4833"/>
                </a:cubicBezTo>
                <a:cubicBezTo>
                  <a:pt x="50" y="5817"/>
                  <a:pt x="54" y="6803"/>
                  <a:pt x="57" y="7787"/>
                </a:cubicBezTo>
                <a:cubicBezTo>
                  <a:pt x="55" y="7786"/>
                  <a:pt x="54" y="7785"/>
                  <a:pt x="52" y="7785"/>
                </a:cubicBezTo>
                <a:cubicBezTo>
                  <a:pt x="0" y="7785"/>
                  <a:pt x="101" y="8649"/>
                  <a:pt x="628" y="8724"/>
                </a:cubicBezTo>
                <a:cubicBezTo>
                  <a:pt x="1441" y="8840"/>
                  <a:pt x="1514" y="10145"/>
                  <a:pt x="2146" y="10693"/>
                </a:cubicBezTo>
                <a:cubicBezTo>
                  <a:pt x="2452" y="10957"/>
                  <a:pt x="2805" y="11167"/>
                  <a:pt x="3199" y="11261"/>
                </a:cubicBezTo>
                <a:cubicBezTo>
                  <a:pt x="3402" y="11310"/>
                  <a:pt x="3609" y="11330"/>
                  <a:pt x="3816" y="11330"/>
                </a:cubicBezTo>
                <a:cubicBezTo>
                  <a:pt x="4077" y="11330"/>
                  <a:pt x="4340" y="11298"/>
                  <a:pt x="4597" y="11251"/>
                </a:cubicBezTo>
                <a:cubicBezTo>
                  <a:pt x="5367" y="11113"/>
                  <a:pt x="6207" y="10865"/>
                  <a:pt x="6645" y="10152"/>
                </a:cubicBezTo>
                <a:cubicBezTo>
                  <a:pt x="6859" y="9801"/>
                  <a:pt x="6970" y="9395"/>
                  <a:pt x="7203" y="9055"/>
                </a:cubicBezTo>
                <a:cubicBezTo>
                  <a:pt x="7421" y="8736"/>
                  <a:pt x="7758" y="8532"/>
                  <a:pt x="8120" y="8419"/>
                </a:cubicBezTo>
                <a:cubicBezTo>
                  <a:pt x="8559" y="8282"/>
                  <a:pt x="9011" y="8265"/>
                  <a:pt x="9465" y="8265"/>
                </a:cubicBezTo>
                <a:cubicBezTo>
                  <a:pt x="9615" y="8265"/>
                  <a:pt x="9765" y="8267"/>
                  <a:pt x="9915" y="8267"/>
                </a:cubicBezTo>
                <a:cubicBezTo>
                  <a:pt x="10115" y="8267"/>
                  <a:pt x="10316" y="8264"/>
                  <a:pt x="10515" y="8248"/>
                </a:cubicBezTo>
                <a:cubicBezTo>
                  <a:pt x="10927" y="8216"/>
                  <a:pt x="11342" y="8132"/>
                  <a:pt x="11707" y="7927"/>
                </a:cubicBezTo>
                <a:cubicBezTo>
                  <a:pt x="12074" y="7718"/>
                  <a:pt x="12352" y="7394"/>
                  <a:pt x="12600" y="7055"/>
                </a:cubicBezTo>
                <a:cubicBezTo>
                  <a:pt x="13089" y="6385"/>
                  <a:pt x="13543" y="5673"/>
                  <a:pt x="14244" y="5207"/>
                </a:cubicBezTo>
                <a:cubicBezTo>
                  <a:pt x="14594" y="4972"/>
                  <a:pt x="14986" y="4825"/>
                  <a:pt x="15405" y="4792"/>
                </a:cubicBezTo>
                <a:cubicBezTo>
                  <a:pt x="15494" y="4785"/>
                  <a:pt x="15582" y="4782"/>
                  <a:pt x="15670" y="4782"/>
                </a:cubicBezTo>
                <a:cubicBezTo>
                  <a:pt x="16070" y="4782"/>
                  <a:pt x="16469" y="4843"/>
                  <a:pt x="16866" y="4877"/>
                </a:cubicBezTo>
                <a:cubicBezTo>
                  <a:pt x="17302" y="4915"/>
                  <a:pt x="17740" y="4933"/>
                  <a:pt x="18178" y="4933"/>
                </a:cubicBezTo>
                <a:cubicBezTo>
                  <a:pt x="18243" y="4933"/>
                  <a:pt x="18309" y="4933"/>
                  <a:pt x="18374" y="4932"/>
                </a:cubicBezTo>
                <a:cubicBezTo>
                  <a:pt x="18585" y="4929"/>
                  <a:pt x="18814" y="4941"/>
                  <a:pt x="19012" y="4857"/>
                </a:cubicBezTo>
                <a:cubicBezTo>
                  <a:pt x="19193" y="4780"/>
                  <a:pt x="19305" y="4623"/>
                  <a:pt x="19390" y="4450"/>
                </a:cubicBezTo>
                <a:cubicBezTo>
                  <a:pt x="19618" y="3989"/>
                  <a:pt x="19825" y="3515"/>
                  <a:pt x="20041" y="3049"/>
                </a:cubicBezTo>
                <a:cubicBezTo>
                  <a:pt x="20147" y="2821"/>
                  <a:pt x="20256" y="2595"/>
                  <a:pt x="20357" y="2365"/>
                </a:cubicBezTo>
                <a:cubicBezTo>
                  <a:pt x="20444" y="2165"/>
                  <a:pt x="20525" y="1951"/>
                  <a:pt x="20518" y="1728"/>
                </a:cubicBezTo>
                <a:cubicBezTo>
                  <a:pt x="20505" y="1297"/>
                  <a:pt x="20161" y="1008"/>
                  <a:pt x="19822" y="810"/>
                </a:cubicBezTo>
                <a:cubicBezTo>
                  <a:pt x="19463" y="601"/>
                  <a:pt x="19065" y="469"/>
                  <a:pt x="18660" y="392"/>
                </a:cubicBezTo>
                <a:cubicBezTo>
                  <a:pt x="17815" y="229"/>
                  <a:pt x="16950" y="272"/>
                  <a:pt x="16095" y="224"/>
                </a:cubicBezTo>
                <a:cubicBezTo>
                  <a:pt x="15084" y="168"/>
                  <a:pt x="14079" y="19"/>
                  <a:pt x="13065" y="2"/>
                </a:cubicBezTo>
                <a:cubicBezTo>
                  <a:pt x="13023" y="1"/>
                  <a:pt x="12981" y="1"/>
                  <a:pt x="12939" y="1"/>
                </a:cubicBezTo>
                <a:close/>
              </a:path>
            </a:pathLst>
          </a:custGeom>
          <a:solidFill>
            <a:srgbClr val="FFE652">
              <a:alpha val="5028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09" name="Google Shape;509;p20"/>
          <p:cNvSpPr/>
          <p:nvPr/>
        </p:nvSpPr>
        <p:spPr>
          <a:xfrm>
            <a:off x="9857037" y="-327547"/>
            <a:ext cx="2843764" cy="2852072"/>
          </a:xfrm>
          <a:custGeom>
            <a:avLst/>
            <a:gdLst/>
            <a:ahLst/>
            <a:cxnLst/>
            <a:rect l="l" t="t" r="r" b="b"/>
            <a:pathLst>
              <a:path w="13007" h="13045" extrusionOk="0">
                <a:moveTo>
                  <a:pt x="12515" y="1"/>
                </a:moveTo>
                <a:cubicBezTo>
                  <a:pt x="12505" y="1"/>
                  <a:pt x="12495" y="2"/>
                  <a:pt x="12485" y="4"/>
                </a:cubicBezTo>
                <a:cubicBezTo>
                  <a:pt x="11568" y="214"/>
                  <a:pt x="10641" y="375"/>
                  <a:pt x="9706" y="481"/>
                </a:cubicBezTo>
                <a:cubicBezTo>
                  <a:pt x="8769" y="587"/>
                  <a:pt x="7827" y="639"/>
                  <a:pt x="6885" y="639"/>
                </a:cubicBezTo>
                <a:cubicBezTo>
                  <a:pt x="6168" y="639"/>
                  <a:pt x="5450" y="609"/>
                  <a:pt x="4735" y="550"/>
                </a:cubicBezTo>
                <a:cubicBezTo>
                  <a:pt x="4277" y="512"/>
                  <a:pt x="3796" y="469"/>
                  <a:pt x="3318" y="469"/>
                </a:cubicBezTo>
                <a:cubicBezTo>
                  <a:pt x="2513" y="469"/>
                  <a:pt x="1717" y="591"/>
                  <a:pt x="1058" y="1068"/>
                </a:cubicBezTo>
                <a:cubicBezTo>
                  <a:pt x="1059" y="1057"/>
                  <a:pt x="1057" y="1052"/>
                  <a:pt x="1050" y="1052"/>
                </a:cubicBezTo>
                <a:cubicBezTo>
                  <a:pt x="989" y="1052"/>
                  <a:pt x="597" y="1511"/>
                  <a:pt x="509" y="1745"/>
                </a:cubicBezTo>
                <a:cubicBezTo>
                  <a:pt x="139" y="2725"/>
                  <a:pt x="1" y="3837"/>
                  <a:pt x="329" y="4850"/>
                </a:cubicBezTo>
                <a:cubicBezTo>
                  <a:pt x="602" y="5696"/>
                  <a:pt x="1186" y="6475"/>
                  <a:pt x="2005" y="6858"/>
                </a:cubicBezTo>
                <a:cubicBezTo>
                  <a:pt x="2923" y="7286"/>
                  <a:pt x="3974" y="7122"/>
                  <a:pt x="4914" y="7465"/>
                </a:cubicBezTo>
                <a:cubicBezTo>
                  <a:pt x="5846" y="7805"/>
                  <a:pt x="6269" y="8720"/>
                  <a:pt x="6690" y="9546"/>
                </a:cubicBezTo>
                <a:cubicBezTo>
                  <a:pt x="7147" y="10442"/>
                  <a:pt x="7734" y="11244"/>
                  <a:pt x="8514" y="11886"/>
                </a:cubicBezTo>
                <a:cubicBezTo>
                  <a:pt x="9220" y="12466"/>
                  <a:pt x="10135" y="13045"/>
                  <a:pt x="11084" y="13045"/>
                </a:cubicBezTo>
                <a:cubicBezTo>
                  <a:pt x="11157" y="13045"/>
                  <a:pt x="11229" y="13041"/>
                  <a:pt x="11303" y="13034"/>
                </a:cubicBezTo>
                <a:cubicBezTo>
                  <a:pt x="11746" y="12991"/>
                  <a:pt x="12188" y="12817"/>
                  <a:pt x="12502" y="12494"/>
                </a:cubicBezTo>
                <a:cubicBezTo>
                  <a:pt x="12856" y="12131"/>
                  <a:pt x="12967" y="11633"/>
                  <a:pt x="12985" y="11143"/>
                </a:cubicBezTo>
                <a:cubicBezTo>
                  <a:pt x="13006" y="10560"/>
                  <a:pt x="12960" y="9972"/>
                  <a:pt x="12940" y="9391"/>
                </a:cubicBezTo>
                <a:cubicBezTo>
                  <a:pt x="12920" y="8773"/>
                  <a:pt x="12900" y="8155"/>
                  <a:pt x="12879" y="7536"/>
                </a:cubicBezTo>
                <a:lnTo>
                  <a:pt x="12632" y="116"/>
                </a:lnTo>
                <a:cubicBezTo>
                  <a:pt x="12630" y="48"/>
                  <a:pt x="12578" y="1"/>
                  <a:pt x="12515" y="1"/>
                </a:cubicBezTo>
                <a:close/>
              </a:path>
            </a:pathLst>
          </a:custGeom>
          <a:solidFill>
            <a:srgbClr val="B2F7EF">
              <a:alpha val="497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10" name="Google Shape;510;p20"/>
          <p:cNvSpPr/>
          <p:nvPr/>
        </p:nvSpPr>
        <p:spPr>
          <a:xfrm>
            <a:off x="7189949" y="5631912"/>
            <a:ext cx="5329407" cy="1883089"/>
          </a:xfrm>
          <a:custGeom>
            <a:avLst/>
            <a:gdLst/>
            <a:ahLst/>
            <a:cxnLst/>
            <a:rect l="l" t="t" r="r" b="b"/>
            <a:pathLst>
              <a:path w="24376" h="8613" extrusionOk="0">
                <a:moveTo>
                  <a:pt x="12572" y="1"/>
                </a:moveTo>
                <a:cubicBezTo>
                  <a:pt x="11930" y="1"/>
                  <a:pt x="11305" y="137"/>
                  <a:pt x="10778" y="460"/>
                </a:cubicBezTo>
                <a:cubicBezTo>
                  <a:pt x="10193" y="818"/>
                  <a:pt x="9818" y="1341"/>
                  <a:pt x="9503" y="1852"/>
                </a:cubicBezTo>
                <a:cubicBezTo>
                  <a:pt x="9167" y="2398"/>
                  <a:pt x="8889" y="2969"/>
                  <a:pt x="8475" y="3485"/>
                </a:cubicBezTo>
                <a:cubicBezTo>
                  <a:pt x="8044" y="4023"/>
                  <a:pt x="7451" y="4445"/>
                  <a:pt x="6633" y="4599"/>
                </a:cubicBezTo>
                <a:cubicBezTo>
                  <a:pt x="6259" y="4669"/>
                  <a:pt x="5879" y="4690"/>
                  <a:pt x="5496" y="4690"/>
                </a:cubicBezTo>
                <a:cubicBezTo>
                  <a:pt x="4945" y="4690"/>
                  <a:pt x="4388" y="4646"/>
                  <a:pt x="3837" y="4646"/>
                </a:cubicBezTo>
                <a:cubicBezTo>
                  <a:pt x="3701" y="4646"/>
                  <a:pt x="3564" y="4649"/>
                  <a:pt x="3429" y="4656"/>
                </a:cubicBezTo>
                <a:cubicBezTo>
                  <a:pt x="2927" y="4680"/>
                  <a:pt x="2424" y="4755"/>
                  <a:pt x="1974" y="4934"/>
                </a:cubicBezTo>
                <a:cubicBezTo>
                  <a:pt x="1568" y="5095"/>
                  <a:pt x="1218" y="5332"/>
                  <a:pt x="943" y="5611"/>
                </a:cubicBezTo>
                <a:cubicBezTo>
                  <a:pt x="425" y="6133"/>
                  <a:pt x="179" y="6806"/>
                  <a:pt x="311" y="7456"/>
                </a:cubicBezTo>
                <a:cubicBezTo>
                  <a:pt x="309" y="7456"/>
                  <a:pt x="307" y="7456"/>
                  <a:pt x="305" y="7456"/>
                </a:cubicBezTo>
                <a:cubicBezTo>
                  <a:pt x="282" y="7456"/>
                  <a:pt x="258" y="7461"/>
                  <a:pt x="234" y="7475"/>
                </a:cubicBezTo>
                <a:cubicBezTo>
                  <a:pt x="83" y="7556"/>
                  <a:pt x="1" y="7677"/>
                  <a:pt x="4" y="7821"/>
                </a:cubicBezTo>
                <a:cubicBezTo>
                  <a:pt x="12" y="8172"/>
                  <a:pt x="404" y="8373"/>
                  <a:pt x="826" y="8396"/>
                </a:cubicBezTo>
                <a:cubicBezTo>
                  <a:pt x="860" y="8398"/>
                  <a:pt x="894" y="8399"/>
                  <a:pt x="929" y="8399"/>
                </a:cubicBezTo>
                <a:cubicBezTo>
                  <a:pt x="1162" y="8399"/>
                  <a:pt x="1397" y="8361"/>
                  <a:pt x="1626" y="8334"/>
                </a:cubicBezTo>
                <a:cubicBezTo>
                  <a:pt x="1931" y="8297"/>
                  <a:pt x="2238" y="8262"/>
                  <a:pt x="2544" y="8230"/>
                </a:cubicBezTo>
                <a:cubicBezTo>
                  <a:pt x="3747" y="8107"/>
                  <a:pt x="4958" y="8023"/>
                  <a:pt x="6170" y="7965"/>
                </a:cubicBezTo>
                <a:cubicBezTo>
                  <a:pt x="8591" y="7850"/>
                  <a:pt x="11019" y="7838"/>
                  <a:pt x="13445" y="7824"/>
                </a:cubicBezTo>
                <a:cubicBezTo>
                  <a:pt x="13813" y="7822"/>
                  <a:pt x="14182" y="7820"/>
                  <a:pt x="14552" y="7820"/>
                </a:cubicBezTo>
                <a:cubicBezTo>
                  <a:pt x="16507" y="7820"/>
                  <a:pt x="18472" y="7870"/>
                  <a:pt x="20390" y="8174"/>
                </a:cubicBezTo>
                <a:cubicBezTo>
                  <a:pt x="20952" y="8264"/>
                  <a:pt x="21511" y="8375"/>
                  <a:pt x="22057" y="8512"/>
                </a:cubicBezTo>
                <a:cubicBezTo>
                  <a:pt x="22240" y="8558"/>
                  <a:pt x="22430" y="8612"/>
                  <a:pt x="22625" y="8612"/>
                </a:cubicBezTo>
                <a:cubicBezTo>
                  <a:pt x="22665" y="8612"/>
                  <a:pt x="22706" y="8610"/>
                  <a:pt x="22747" y="8605"/>
                </a:cubicBezTo>
                <a:cubicBezTo>
                  <a:pt x="22986" y="8575"/>
                  <a:pt x="23126" y="8437"/>
                  <a:pt x="23188" y="8265"/>
                </a:cubicBezTo>
                <a:cubicBezTo>
                  <a:pt x="23342" y="7840"/>
                  <a:pt x="23440" y="7396"/>
                  <a:pt x="23556" y="6963"/>
                </a:cubicBezTo>
                <a:cubicBezTo>
                  <a:pt x="23675" y="6520"/>
                  <a:pt x="23785" y="6077"/>
                  <a:pt x="23879" y="5631"/>
                </a:cubicBezTo>
                <a:cubicBezTo>
                  <a:pt x="24251" y="3879"/>
                  <a:pt x="24375" y="2063"/>
                  <a:pt x="23717" y="343"/>
                </a:cubicBezTo>
                <a:cubicBezTo>
                  <a:pt x="23697" y="293"/>
                  <a:pt x="23642" y="267"/>
                  <a:pt x="23586" y="267"/>
                </a:cubicBezTo>
                <a:cubicBezTo>
                  <a:pt x="23541" y="267"/>
                  <a:pt x="23495" y="284"/>
                  <a:pt x="23467" y="317"/>
                </a:cubicBezTo>
                <a:cubicBezTo>
                  <a:pt x="23327" y="480"/>
                  <a:pt x="23169" y="631"/>
                  <a:pt x="22991" y="769"/>
                </a:cubicBezTo>
                <a:cubicBezTo>
                  <a:pt x="22274" y="1328"/>
                  <a:pt x="21289" y="1670"/>
                  <a:pt x="20281" y="1764"/>
                </a:cubicBezTo>
                <a:cubicBezTo>
                  <a:pt x="20062" y="1784"/>
                  <a:pt x="19841" y="1794"/>
                  <a:pt x="19620" y="1794"/>
                </a:cubicBezTo>
                <a:cubicBezTo>
                  <a:pt x="18644" y="1794"/>
                  <a:pt x="17671" y="1601"/>
                  <a:pt x="16789" y="1286"/>
                </a:cubicBezTo>
                <a:cubicBezTo>
                  <a:pt x="15722" y="905"/>
                  <a:pt x="14754" y="349"/>
                  <a:pt x="13607" y="110"/>
                </a:cubicBezTo>
                <a:cubicBezTo>
                  <a:pt x="13266" y="40"/>
                  <a:pt x="12917" y="1"/>
                  <a:pt x="12572" y="1"/>
                </a:cubicBezTo>
                <a:close/>
              </a:path>
            </a:pathLst>
          </a:custGeom>
          <a:solidFill>
            <a:srgbClr val="FF6EA7">
              <a:alpha val="49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11" name="Google Shape;511;p20"/>
          <p:cNvSpPr txBox="1">
            <a:spLocks noGrp="1"/>
          </p:cNvSpPr>
          <p:nvPr>
            <p:ph type="title"/>
          </p:nvPr>
        </p:nvSpPr>
        <p:spPr>
          <a:xfrm>
            <a:off x="3849367" y="1195376"/>
            <a:ext cx="4494000" cy="11224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800"/>
              <a:buNone/>
              <a:defRPr sz="6133">
                <a:solidFill>
                  <a:schemeClr val="dk1"/>
                </a:solidFill>
              </a:defRPr>
            </a:lvl1pPr>
            <a:lvl2pPr lvl="1" rtl="0">
              <a:spcBef>
                <a:spcPts val="0"/>
              </a:spcBef>
              <a:spcAft>
                <a:spcPts val="0"/>
              </a:spcAft>
              <a:buClr>
                <a:schemeClr val="dk1"/>
              </a:buClr>
              <a:buSzPts val="2800"/>
              <a:buNone/>
              <a:defRPr>
                <a:solidFill>
                  <a:schemeClr val="dk1"/>
                </a:solidFill>
              </a:defRPr>
            </a:lvl2pPr>
            <a:lvl3pPr lvl="2" rtl="0">
              <a:spcBef>
                <a:spcPts val="0"/>
              </a:spcBef>
              <a:spcAft>
                <a:spcPts val="0"/>
              </a:spcAft>
              <a:buClr>
                <a:schemeClr val="dk1"/>
              </a:buClr>
              <a:buSzPts val="2800"/>
              <a:buNone/>
              <a:defRPr>
                <a:solidFill>
                  <a:schemeClr val="dk1"/>
                </a:solidFill>
              </a:defRPr>
            </a:lvl3pPr>
            <a:lvl4pPr lvl="3" rtl="0">
              <a:spcBef>
                <a:spcPts val="0"/>
              </a:spcBef>
              <a:spcAft>
                <a:spcPts val="0"/>
              </a:spcAft>
              <a:buClr>
                <a:schemeClr val="dk1"/>
              </a:buClr>
              <a:buSzPts val="2800"/>
              <a:buNone/>
              <a:defRPr>
                <a:solidFill>
                  <a:schemeClr val="dk1"/>
                </a:solidFill>
              </a:defRPr>
            </a:lvl4pPr>
            <a:lvl5pPr lvl="4" rtl="0">
              <a:spcBef>
                <a:spcPts val="0"/>
              </a:spcBef>
              <a:spcAft>
                <a:spcPts val="0"/>
              </a:spcAft>
              <a:buClr>
                <a:schemeClr val="dk1"/>
              </a:buClr>
              <a:buSzPts val="2800"/>
              <a:buNone/>
              <a:defRPr>
                <a:solidFill>
                  <a:schemeClr val="dk1"/>
                </a:solidFill>
              </a:defRPr>
            </a:lvl5pPr>
            <a:lvl6pPr lvl="5" rtl="0">
              <a:spcBef>
                <a:spcPts val="0"/>
              </a:spcBef>
              <a:spcAft>
                <a:spcPts val="0"/>
              </a:spcAft>
              <a:buClr>
                <a:schemeClr val="dk1"/>
              </a:buClr>
              <a:buSzPts val="2800"/>
              <a:buNone/>
              <a:defRPr>
                <a:solidFill>
                  <a:schemeClr val="dk1"/>
                </a:solidFill>
              </a:defRPr>
            </a:lvl6pPr>
            <a:lvl7pPr lvl="6" rtl="0">
              <a:spcBef>
                <a:spcPts val="0"/>
              </a:spcBef>
              <a:spcAft>
                <a:spcPts val="0"/>
              </a:spcAft>
              <a:buClr>
                <a:schemeClr val="dk1"/>
              </a:buClr>
              <a:buSzPts val="2800"/>
              <a:buNone/>
              <a:defRPr>
                <a:solidFill>
                  <a:schemeClr val="dk1"/>
                </a:solidFill>
              </a:defRPr>
            </a:lvl7pPr>
            <a:lvl8pPr lvl="7" rtl="0">
              <a:spcBef>
                <a:spcPts val="0"/>
              </a:spcBef>
              <a:spcAft>
                <a:spcPts val="0"/>
              </a:spcAft>
              <a:buClr>
                <a:schemeClr val="dk1"/>
              </a:buClr>
              <a:buSzPts val="2800"/>
              <a:buNone/>
              <a:defRPr>
                <a:solidFill>
                  <a:schemeClr val="dk1"/>
                </a:solidFill>
              </a:defRPr>
            </a:lvl8pPr>
            <a:lvl9pPr lvl="8" rtl="0">
              <a:spcBef>
                <a:spcPts val="0"/>
              </a:spcBef>
              <a:spcAft>
                <a:spcPts val="0"/>
              </a:spcAft>
              <a:buClr>
                <a:schemeClr val="dk1"/>
              </a:buClr>
              <a:buSzPts val="2800"/>
              <a:buNone/>
              <a:defRPr>
                <a:solidFill>
                  <a:schemeClr val="dk1"/>
                </a:solidFill>
              </a:defRPr>
            </a:lvl9pPr>
          </a:lstStyle>
          <a:p>
            <a:endParaRPr/>
          </a:p>
        </p:txBody>
      </p:sp>
      <p:grpSp>
        <p:nvGrpSpPr>
          <p:cNvPr id="512" name="Google Shape;512;p20"/>
          <p:cNvGrpSpPr/>
          <p:nvPr/>
        </p:nvGrpSpPr>
        <p:grpSpPr>
          <a:xfrm rot="-6282408">
            <a:off x="1034922" y="1271614"/>
            <a:ext cx="295695" cy="267844"/>
            <a:chOff x="1640475" y="1197075"/>
            <a:chExt cx="55475" cy="50250"/>
          </a:xfrm>
        </p:grpSpPr>
        <p:sp>
          <p:nvSpPr>
            <p:cNvPr id="513" name="Google Shape;513;p20"/>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4" name="Google Shape;514;p20"/>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5" name="Google Shape;515;p20"/>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16" name="Google Shape;516;p20"/>
          <p:cNvGrpSpPr/>
          <p:nvPr/>
        </p:nvGrpSpPr>
        <p:grpSpPr>
          <a:xfrm rot="-3600037">
            <a:off x="11155789" y="489176"/>
            <a:ext cx="287913" cy="260805"/>
            <a:chOff x="1640475" y="1197075"/>
            <a:chExt cx="55475" cy="50250"/>
          </a:xfrm>
        </p:grpSpPr>
        <p:sp>
          <p:nvSpPr>
            <p:cNvPr id="517" name="Google Shape;517;p20"/>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8" name="Google Shape;518;p20"/>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9" name="Google Shape;519;p20"/>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20" name="Google Shape;520;p20"/>
          <p:cNvSpPr/>
          <p:nvPr/>
        </p:nvSpPr>
        <p:spPr>
          <a:xfrm rot="-8431516">
            <a:off x="1321869" y="400041"/>
            <a:ext cx="706379" cy="165492"/>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21" name="Google Shape;521;p20"/>
          <p:cNvGrpSpPr/>
          <p:nvPr/>
        </p:nvGrpSpPr>
        <p:grpSpPr>
          <a:xfrm rot="900000">
            <a:off x="10282021" y="6127427"/>
            <a:ext cx="462887" cy="419283"/>
            <a:chOff x="1640475" y="1197075"/>
            <a:chExt cx="55475" cy="50250"/>
          </a:xfrm>
        </p:grpSpPr>
        <p:sp>
          <p:nvSpPr>
            <p:cNvPr id="522" name="Google Shape;522;p20"/>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3" name="Google Shape;523;p20"/>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4" name="Google Shape;524;p20"/>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25" name="Google Shape;525;p20"/>
          <p:cNvGrpSpPr/>
          <p:nvPr/>
        </p:nvGrpSpPr>
        <p:grpSpPr>
          <a:xfrm rot="899970">
            <a:off x="2022839" y="5829401"/>
            <a:ext cx="287909" cy="260807"/>
            <a:chOff x="1640475" y="1197075"/>
            <a:chExt cx="55475" cy="50250"/>
          </a:xfrm>
        </p:grpSpPr>
        <p:sp>
          <p:nvSpPr>
            <p:cNvPr id="526" name="Google Shape;526;p20"/>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7" name="Google Shape;527;p20"/>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8" name="Google Shape;528;p20"/>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29" name="Google Shape;529;p20"/>
          <p:cNvSpPr/>
          <p:nvPr/>
        </p:nvSpPr>
        <p:spPr>
          <a:xfrm rot="2510220">
            <a:off x="99982" y="3245402"/>
            <a:ext cx="1538337" cy="1125452"/>
          </a:xfrm>
          <a:custGeom>
            <a:avLst/>
            <a:gdLst/>
            <a:ahLst/>
            <a:cxnLst/>
            <a:rect l="l" t="t" r="r" b="b"/>
            <a:pathLst>
              <a:path w="29542" h="21613" extrusionOk="0">
                <a:moveTo>
                  <a:pt x="3461" y="0"/>
                </a:moveTo>
                <a:cubicBezTo>
                  <a:pt x="3371" y="0"/>
                  <a:pt x="3279" y="3"/>
                  <a:pt x="3188" y="8"/>
                </a:cubicBezTo>
                <a:cubicBezTo>
                  <a:pt x="3155" y="9"/>
                  <a:pt x="3131" y="41"/>
                  <a:pt x="3133" y="77"/>
                </a:cubicBezTo>
                <a:cubicBezTo>
                  <a:pt x="3134" y="81"/>
                  <a:pt x="3134" y="86"/>
                  <a:pt x="3135" y="89"/>
                </a:cubicBezTo>
                <a:cubicBezTo>
                  <a:pt x="3142" y="119"/>
                  <a:pt x="3169" y="141"/>
                  <a:pt x="3198" y="141"/>
                </a:cubicBezTo>
                <a:cubicBezTo>
                  <a:pt x="3199" y="141"/>
                  <a:pt x="3199" y="141"/>
                  <a:pt x="3200" y="141"/>
                </a:cubicBezTo>
                <a:cubicBezTo>
                  <a:pt x="3284" y="137"/>
                  <a:pt x="3368" y="134"/>
                  <a:pt x="3452" y="134"/>
                </a:cubicBezTo>
                <a:cubicBezTo>
                  <a:pt x="3550" y="134"/>
                  <a:pt x="3648" y="137"/>
                  <a:pt x="3745" y="143"/>
                </a:cubicBezTo>
                <a:cubicBezTo>
                  <a:pt x="3846" y="149"/>
                  <a:pt x="3949" y="158"/>
                  <a:pt x="4050" y="171"/>
                </a:cubicBezTo>
                <a:cubicBezTo>
                  <a:pt x="4052" y="171"/>
                  <a:pt x="4054" y="171"/>
                  <a:pt x="4056" y="171"/>
                </a:cubicBezTo>
                <a:cubicBezTo>
                  <a:pt x="4087" y="171"/>
                  <a:pt x="4114" y="146"/>
                  <a:pt x="4116" y="111"/>
                </a:cubicBezTo>
                <a:cubicBezTo>
                  <a:pt x="4119" y="75"/>
                  <a:pt x="4092" y="42"/>
                  <a:pt x="4059" y="37"/>
                </a:cubicBezTo>
                <a:cubicBezTo>
                  <a:pt x="3955" y="25"/>
                  <a:pt x="3850" y="15"/>
                  <a:pt x="3747" y="9"/>
                </a:cubicBezTo>
                <a:cubicBezTo>
                  <a:pt x="3653" y="3"/>
                  <a:pt x="3557" y="0"/>
                  <a:pt x="3461" y="0"/>
                </a:cubicBezTo>
                <a:close/>
                <a:moveTo>
                  <a:pt x="2344" y="125"/>
                </a:moveTo>
                <a:cubicBezTo>
                  <a:pt x="2340" y="125"/>
                  <a:pt x="2336" y="125"/>
                  <a:pt x="2332" y="126"/>
                </a:cubicBezTo>
                <a:cubicBezTo>
                  <a:pt x="2294" y="135"/>
                  <a:pt x="2257" y="143"/>
                  <a:pt x="2219" y="152"/>
                </a:cubicBezTo>
                <a:cubicBezTo>
                  <a:pt x="1978" y="213"/>
                  <a:pt x="1739" y="291"/>
                  <a:pt x="1507" y="385"/>
                </a:cubicBezTo>
                <a:cubicBezTo>
                  <a:pt x="1478" y="396"/>
                  <a:pt x="1463" y="430"/>
                  <a:pt x="1472" y="463"/>
                </a:cubicBezTo>
                <a:cubicBezTo>
                  <a:pt x="1473" y="465"/>
                  <a:pt x="1473" y="468"/>
                  <a:pt x="1474" y="471"/>
                </a:cubicBezTo>
                <a:cubicBezTo>
                  <a:pt x="1484" y="498"/>
                  <a:pt x="1508" y="515"/>
                  <a:pt x="1533" y="515"/>
                </a:cubicBezTo>
                <a:cubicBezTo>
                  <a:pt x="1540" y="515"/>
                  <a:pt x="1547" y="513"/>
                  <a:pt x="1554" y="511"/>
                </a:cubicBezTo>
                <a:cubicBezTo>
                  <a:pt x="1781" y="418"/>
                  <a:pt x="2015" y="342"/>
                  <a:pt x="2251" y="283"/>
                </a:cubicBezTo>
                <a:cubicBezTo>
                  <a:pt x="2289" y="274"/>
                  <a:pt x="2325" y="265"/>
                  <a:pt x="2361" y="256"/>
                </a:cubicBezTo>
                <a:cubicBezTo>
                  <a:pt x="2395" y="249"/>
                  <a:pt x="2415" y="214"/>
                  <a:pt x="2406" y="177"/>
                </a:cubicBezTo>
                <a:cubicBezTo>
                  <a:pt x="2406" y="177"/>
                  <a:pt x="2406" y="176"/>
                  <a:pt x="2406" y="176"/>
                </a:cubicBezTo>
                <a:cubicBezTo>
                  <a:pt x="2399" y="146"/>
                  <a:pt x="2373" y="125"/>
                  <a:pt x="2344" y="125"/>
                </a:cubicBezTo>
                <a:close/>
                <a:moveTo>
                  <a:pt x="4902" y="215"/>
                </a:moveTo>
                <a:cubicBezTo>
                  <a:pt x="4875" y="215"/>
                  <a:pt x="4851" y="234"/>
                  <a:pt x="4845" y="264"/>
                </a:cubicBezTo>
                <a:cubicBezTo>
                  <a:pt x="4843" y="275"/>
                  <a:pt x="4843" y="285"/>
                  <a:pt x="4846" y="296"/>
                </a:cubicBezTo>
                <a:cubicBezTo>
                  <a:pt x="4852" y="319"/>
                  <a:pt x="4869" y="339"/>
                  <a:pt x="4891" y="345"/>
                </a:cubicBezTo>
                <a:cubicBezTo>
                  <a:pt x="5167" y="426"/>
                  <a:pt x="5440" y="531"/>
                  <a:pt x="5705" y="657"/>
                </a:cubicBezTo>
                <a:cubicBezTo>
                  <a:pt x="5713" y="661"/>
                  <a:pt x="5722" y="663"/>
                  <a:pt x="5730" y="663"/>
                </a:cubicBezTo>
                <a:cubicBezTo>
                  <a:pt x="5753" y="663"/>
                  <a:pt x="5776" y="648"/>
                  <a:pt x="5784" y="623"/>
                </a:cubicBezTo>
                <a:cubicBezTo>
                  <a:pt x="5797" y="590"/>
                  <a:pt x="5782" y="550"/>
                  <a:pt x="5750" y="535"/>
                </a:cubicBezTo>
                <a:cubicBezTo>
                  <a:pt x="5480" y="407"/>
                  <a:pt x="5200" y="299"/>
                  <a:pt x="4919" y="217"/>
                </a:cubicBezTo>
                <a:cubicBezTo>
                  <a:pt x="4913" y="215"/>
                  <a:pt x="4908" y="215"/>
                  <a:pt x="4902" y="215"/>
                </a:cubicBezTo>
                <a:close/>
                <a:moveTo>
                  <a:pt x="761" y="768"/>
                </a:moveTo>
                <a:cubicBezTo>
                  <a:pt x="751" y="768"/>
                  <a:pt x="741" y="771"/>
                  <a:pt x="732" y="777"/>
                </a:cubicBezTo>
                <a:cubicBezTo>
                  <a:pt x="484" y="929"/>
                  <a:pt x="247" y="1103"/>
                  <a:pt x="26" y="1294"/>
                </a:cubicBezTo>
                <a:cubicBezTo>
                  <a:pt x="7" y="1310"/>
                  <a:pt x="1" y="1336"/>
                  <a:pt x="7" y="1361"/>
                </a:cubicBezTo>
                <a:cubicBezTo>
                  <a:pt x="9" y="1371"/>
                  <a:pt x="13" y="1379"/>
                  <a:pt x="19" y="1388"/>
                </a:cubicBezTo>
                <a:cubicBezTo>
                  <a:pt x="32" y="1405"/>
                  <a:pt x="50" y="1413"/>
                  <a:pt x="69" y="1413"/>
                </a:cubicBezTo>
                <a:cubicBezTo>
                  <a:pt x="82" y="1413"/>
                  <a:pt x="95" y="1409"/>
                  <a:pt x="105" y="1400"/>
                </a:cubicBezTo>
                <a:cubicBezTo>
                  <a:pt x="321" y="1214"/>
                  <a:pt x="554" y="1043"/>
                  <a:pt x="796" y="894"/>
                </a:cubicBezTo>
                <a:cubicBezTo>
                  <a:pt x="825" y="876"/>
                  <a:pt x="835" y="835"/>
                  <a:pt x="818" y="803"/>
                </a:cubicBezTo>
                <a:cubicBezTo>
                  <a:pt x="805" y="781"/>
                  <a:pt x="783" y="768"/>
                  <a:pt x="761" y="768"/>
                </a:cubicBezTo>
                <a:close/>
                <a:moveTo>
                  <a:pt x="6500" y="971"/>
                </a:moveTo>
                <a:cubicBezTo>
                  <a:pt x="6480" y="971"/>
                  <a:pt x="6461" y="982"/>
                  <a:pt x="6450" y="1002"/>
                </a:cubicBezTo>
                <a:cubicBezTo>
                  <a:pt x="6441" y="1018"/>
                  <a:pt x="6440" y="1036"/>
                  <a:pt x="6443" y="1053"/>
                </a:cubicBezTo>
                <a:cubicBezTo>
                  <a:pt x="6448" y="1069"/>
                  <a:pt x="6458" y="1084"/>
                  <a:pt x="6472" y="1095"/>
                </a:cubicBezTo>
                <a:cubicBezTo>
                  <a:pt x="6719" y="1261"/>
                  <a:pt x="6956" y="1447"/>
                  <a:pt x="7177" y="1647"/>
                </a:cubicBezTo>
                <a:cubicBezTo>
                  <a:pt x="7189" y="1659"/>
                  <a:pt x="7204" y="1664"/>
                  <a:pt x="7218" y="1664"/>
                </a:cubicBezTo>
                <a:cubicBezTo>
                  <a:pt x="7235" y="1664"/>
                  <a:pt x="7252" y="1656"/>
                  <a:pt x="7264" y="1641"/>
                </a:cubicBezTo>
                <a:cubicBezTo>
                  <a:pt x="7284" y="1613"/>
                  <a:pt x="7280" y="1570"/>
                  <a:pt x="7253" y="1547"/>
                </a:cubicBezTo>
                <a:cubicBezTo>
                  <a:pt x="7028" y="1342"/>
                  <a:pt x="6786" y="1152"/>
                  <a:pt x="6534" y="982"/>
                </a:cubicBezTo>
                <a:cubicBezTo>
                  <a:pt x="6523" y="975"/>
                  <a:pt x="6512" y="971"/>
                  <a:pt x="6500" y="971"/>
                </a:cubicBezTo>
                <a:close/>
                <a:moveTo>
                  <a:pt x="7843" y="2196"/>
                </a:moveTo>
                <a:cubicBezTo>
                  <a:pt x="7829" y="2196"/>
                  <a:pt x="7815" y="2202"/>
                  <a:pt x="7804" y="2212"/>
                </a:cubicBezTo>
                <a:cubicBezTo>
                  <a:pt x="7787" y="2230"/>
                  <a:pt x="7781" y="2254"/>
                  <a:pt x="7786" y="2279"/>
                </a:cubicBezTo>
                <a:cubicBezTo>
                  <a:pt x="7789" y="2288"/>
                  <a:pt x="7794" y="2298"/>
                  <a:pt x="7801" y="2306"/>
                </a:cubicBezTo>
                <a:cubicBezTo>
                  <a:pt x="7847" y="2363"/>
                  <a:pt x="7893" y="2421"/>
                  <a:pt x="7937" y="2480"/>
                </a:cubicBezTo>
                <a:cubicBezTo>
                  <a:pt x="8075" y="2661"/>
                  <a:pt x="8207" y="2856"/>
                  <a:pt x="8330" y="3057"/>
                </a:cubicBezTo>
                <a:cubicBezTo>
                  <a:pt x="8342" y="3078"/>
                  <a:pt x="8363" y="3089"/>
                  <a:pt x="8384" y="3089"/>
                </a:cubicBezTo>
                <a:cubicBezTo>
                  <a:pt x="8395" y="3089"/>
                  <a:pt x="8406" y="3086"/>
                  <a:pt x="8415" y="3079"/>
                </a:cubicBezTo>
                <a:cubicBezTo>
                  <a:pt x="8443" y="3060"/>
                  <a:pt x="8451" y="3018"/>
                  <a:pt x="8431" y="2987"/>
                </a:cubicBezTo>
                <a:cubicBezTo>
                  <a:pt x="8306" y="2781"/>
                  <a:pt x="8171" y="2582"/>
                  <a:pt x="8031" y="2397"/>
                </a:cubicBezTo>
                <a:cubicBezTo>
                  <a:pt x="7985" y="2337"/>
                  <a:pt x="7939" y="2278"/>
                  <a:pt x="7891" y="2220"/>
                </a:cubicBezTo>
                <a:cubicBezTo>
                  <a:pt x="7878" y="2205"/>
                  <a:pt x="7861" y="2196"/>
                  <a:pt x="7843" y="2196"/>
                </a:cubicBezTo>
                <a:close/>
                <a:moveTo>
                  <a:pt x="8818" y="3781"/>
                </a:moveTo>
                <a:cubicBezTo>
                  <a:pt x="8809" y="3781"/>
                  <a:pt x="8800" y="3783"/>
                  <a:pt x="8791" y="3787"/>
                </a:cubicBezTo>
                <a:cubicBezTo>
                  <a:pt x="8766" y="3800"/>
                  <a:pt x="8753" y="3832"/>
                  <a:pt x="8760" y="3862"/>
                </a:cubicBezTo>
                <a:cubicBezTo>
                  <a:pt x="8762" y="3866"/>
                  <a:pt x="8764" y="3872"/>
                  <a:pt x="8766" y="3876"/>
                </a:cubicBezTo>
                <a:cubicBezTo>
                  <a:pt x="8890" y="4144"/>
                  <a:pt x="9008" y="4435"/>
                  <a:pt x="9117" y="4739"/>
                </a:cubicBezTo>
                <a:cubicBezTo>
                  <a:pt x="9127" y="4767"/>
                  <a:pt x="9152" y="4784"/>
                  <a:pt x="9177" y="4784"/>
                </a:cubicBezTo>
                <a:cubicBezTo>
                  <a:pt x="9184" y="4784"/>
                  <a:pt x="9191" y="4783"/>
                  <a:pt x="9197" y="4781"/>
                </a:cubicBezTo>
                <a:cubicBezTo>
                  <a:pt x="9228" y="4768"/>
                  <a:pt x="9242" y="4728"/>
                  <a:pt x="9232" y="4695"/>
                </a:cubicBezTo>
                <a:cubicBezTo>
                  <a:pt x="9122" y="4388"/>
                  <a:pt x="9001" y="4093"/>
                  <a:pt x="8875" y="3819"/>
                </a:cubicBezTo>
                <a:cubicBezTo>
                  <a:pt x="8863" y="3795"/>
                  <a:pt x="8841" y="3781"/>
                  <a:pt x="8818" y="3781"/>
                </a:cubicBezTo>
                <a:close/>
                <a:moveTo>
                  <a:pt x="9458" y="5546"/>
                </a:moveTo>
                <a:cubicBezTo>
                  <a:pt x="9452" y="5546"/>
                  <a:pt x="9447" y="5547"/>
                  <a:pt x="9442" y="5549"/>
                </a:cubicBezTo>
                <a:cubicBezTo>
                  <a:pt x="9410" y="5558"/>
                  <a:pt x="9393" y="5594"/>
                  <a:pt x="9401" y="5628"/>
                </a:cubicBezTo>
                <a:cubicBezTo>
                  <a:pt x="9401" y="5629"/>
                  <a:pt x="9401" y="5630"/>
                  <a:pt x="9401" y="5631"/>
                </a:cubicBezTo>
                <a:cubicBezTo>
                  <a:pt x="9483" y="5913"/>
                  <a:pt x="9563" y="6226"/>
                  <a:pt x="9635" y="6539"/>
                </a:cubicBezTo>
                <a:cubicBezTo>
                  <a:pt x="9635" y="6539"/>
                  <a:pt x="9636" y="6540"/>
                  <a:pt x="9636" y="6540"/>
                </a:cubicBezTo>
                <a:cubicBezTo>
                  <a:pt x="9644" y="6570"/>
                  <a:pt x="9669" y="6592"/>
                  <a:pt x="9697" y="6592"/>
                </a:cubicBezTo>
                <a:cubicBezTo>
                  <a:pt x="9701" y="6592"/>
                  <a:pt x="9706" y="6592"/>
                  <a:pt x="9710" y="6590"/>
                </a:cubicBezTo>
                <a:cubicBezTo>
                  <a:pt x="9743" y="6583"/>
                  <a:pt x="9764" y="6548"/>
                  <a:pt x="9755" y="6511"/>
                </a:cubicBezTo>
                <a:cubicBezTo>
                  <a:pt x="9681" y="6196"/>
                  <a:pt x="9600" y="5881"/>
                  <a:pt x="9519" y="5597"/>
                </a:cubicBezTo>
                <a:cubicBezTo>
                  <a:pt x="9511" y="5566"/>
                  <a:pt x="9485" y="5546"/>
                  <a:pt x="9458" y="5546"/>
                </a:cubicBezTo>
                <a:close/>
                <a:moveTo>
                  <a:pt x="9894" y="7378"/>
                </a:moveTo>
                <a:cubicBezTo>
                  <a:pt x="9890" y="7378"/>
                  <a:pt x="9886" y="7378"/>
                  <a:pt x="9882" y="7379"/>
                </a:cubicBezTo>
                <a:cubicBezTo>
                  <a:pt x="9849" y="7386"/>
                  <a:pt x="9829" y="7420"/>
                  <a:pt x="9836" y="7457"/>
                </a:cubicBezTo>
                <a:cubicBezTo>
                  <a:pt x="9886" y="7706"/>
                  <a:pt x="9936" y="7953"/>
                  <a:pt x="9985" y="8200"/>
                </a:cubicBezTo>
                <a:lnTo>
                  <a:pt x="10019" y="8380"/>
                </a:lnTo>
                <a:cubicBezTo>
                  <a:pt x="10020" y="8381"/>
                  <a:pt x="10020" y="8382"/>
                  <a:pt x="10020" y="8383"/>
                </a:cubicBezTo>
                <a:cubicBezTo>
                  <a:pt x="10028" y="8413"/>
                  <a:pt x="10054" y="8435"/>
                  <a:pt x="10082" y="8435"/>
                </a:cubicBezTo>
                <a:cubicBezTo>
                  <a:pt x="10085" y="8435"/>
                  <a:pt x="10089" y="8435"/>
                  <a:pt x="10093" y="8434"/>
                </a:cubicBezTo>
                <a:cubicBezTo>
                  <a:pt x="10126" y="8429"/>
                  <a:pt x="10147" y="8394"/>
                  <a:pt x="10140" y="8357"/>
                </a:cubicBezTo>
                <a:lnTo>
                  <a:pt x="10104" y="8178"/>
                </a:lnTo>
                <a:cubicBezTo>
                  <a:pt x="10056" y="7931"/>
                  <a:pt x="10007" y="7682"/>
                  <a:pt x="9956" y="7433"/>
                </a:cubicBezTo>
                <a:cubicBezTo>
                  <a:pt x="9946" y="7398"/>
                  <a:pt x="9922" y="7378"/>
                  <a:pt x="9894" y="7378"/>
                </a:cubicBezTo>
                <a:close/>
                <a:moveTo>
                  <a:pt x="10265" y="9224"/>
                </a:moveTo>
                <a:cubicBezTo>
                  <a:pt x="10261" y="9224"/>
                  <a:pt x="10257" y="9224"/>
                  <a:pt x="10253" y="9225"/>
                </a:cubicBezTo>
                <a:cubicBezTo>
                  <a:pt x="10220" y="9232"/>
                  <a:pt x="10199" y="9266"/>
                  <a:pt x="10207" y="9303"/>
                </a:cubicBezTo>
                <a:cubicBezTo>
                  <a:pt x="10280" y="9642"/>
                  <a:pt x="10348" y="9944"/>
                  <a:pt x="10417" y="10224"/>
                </a:cubicBezTo>
                <a:cubicBezTo>
                  <a:pt x="10425" y="10255"/>
                  <a:pt x="10451" y="10276"/>
                  <a:pt x="10479" y="10276"/>
                </a:cubicBezTo>
                <a:cubicBezTo>
                  <a:pt x="10484" y="10276"/>
                  <a:pt x="10488" y="10275"/>
                  <a:pt x="10493" y="10274"/>
                </a:cubicBezTo>
                <a:cubicBezTo>
                  <a:pt x="10525" y="10266"/>
                  <a:pt x="10544" y="10230"/>
                  <a:pt x="10536" y="10194"/>
                </a:cubicBezTo>
                <a:cubicBezTo>
                  <a:pt x="10466" y="9916"/>
                  <a:pt x="10398" y="9617"/>
                  <a:pt x="10327" y="9278"/>
                </a:cubicBezTo>
                <a:cubicBezTo>
                  <a:pt x="10316" y="9243"/>
                  <a:pt x="10293" y="9224"/>
                  <a:pt x="10265" y="9224"/>
                </a:cubicBezTo>
                <a:close/>
                <a:moveTo>
                  <a:pt x="22673" y="11500"/>
                </a:moveTo>
                <a:cubicBezTo>
                  <a:pt x="22667" y="11500"/>
                  <a:pt x="22660" y="11500"/>
                  <a:pt x="22653" y="11500"/>
                </a:cubicBezTo>
                <a:cubicBezTo>
                  <a:pt x="22620" y="11500"/>
                  <a:pt x="22594" y="11530"/>
                  <a:pt x="22596" y="11567"/>
                </a:cubicBezTo>
                <a:cubicBezTo>
                  <a:pt x="22596" y="11573"/>
                  <a:pt x="22596" y="11577"/>
                  <a:pt x="22597" y="11582"/>
                </a:cubicBezTo>
                <a:cubicBezTo>
                  <a:pt x="22604" y="11612"/>
                  <a:pt x="22629" y="11634"/>
                  <a:pt x="22657" y="11634"/>
                </a:cubicBezTo>
                <a:cubicBezTo>
                  <a:pt x="22657" y="11634"/>
                  <a:pt x="22658" y="11634"/>
                  <a:pt x="22659" y="11634"/>
                </a:cubicBezTo>
                <a:cubicBezTo>
                  <a:pt x="22943" y="11634"/>
                  <a:pt x="23229" y="11655"/>
                  <a:pt x="23510" y="11698"/>
                </a:cubicBezTo>
                <a:cubicBezTo>
                  <a:pt x="23513" y="11698"/>
                  <a:pt x="23516" y="11699"/>
                  <a:pt x="23519" y="11699"/>
                </a:cubicBezTo>
                <a:cubicBezTo>
                  <a:pt x="23550" y="11699"/>
                  <a:pt x="23575" y="11674"/>
                  <a:pt x="23578" y="11641"/>
                </a:cubicBezTo>
                <a:cubicBezTo>
                  <a:pt x="23581" y="11605"/>
                  <a:pt x="23556" y="11571"/>
                  <a:pt x="23523" y="11565"/>
                </a:cubicBezTo>
                <a:cubicBezTo>
                  <a:pt x="23242" y="11523"/>
                  <a:pt x="22956" y="11500"/>
                  <a:pt x="22673" y="11500"/>
                </a:cubicBezTo>
                <a:close/>
                <a:moveTo>
                  <a:pt x="21800" y="11570"/>
                </a:moveTo>
                <a:cubicBezTo>
                  <a:pt x="21797" y="11570"/>
                  <a:pt x="21794" y="11570"/>
                  <a:pt x="21791" y="11571"/>
                </a:cubicBezTo>
                <a:cubicBezTo>
                  <a:pt x="21646" y="11594"/>
                  <a:pt x="21502" y="11624"/>
                  <a:pt x="21361" y="11659"/>
                </a:cubicBezTo>
                <a:cubicBezTo>
                  <a:pt x="21222" y="11694"/>
                  <a:pt x="21085" y="11734"/>
                  <a:pt x="20952" y="11779"/>
                </a:cubicBezTo>
                <a:cubicBezTo>
                  <a:pt x="20922" y="11790"/>
                  <a:pt x="20905" y="11824"/>
                  <a:pt x="20913" y="11857"/>
                </a:cubicBezTo>
                <a:cubicBezTo>
                  <a:pt x="20914" y="11859"/>
                  <a:pt x="20914" y="11861"/>
                  <a:pt x="20915" y="11862"/>
                </a:cubicBezTo>
                <a:cubicBezTo>
                  <a:pt x="20924" y="11891"/>
                  <a:pt x="20949" y="11909"/>
                  <a:pt x="20975" y="11909"/>
                </a:cubicBezTo>
                <a:cubicBezTo>
                  <a:pt x="20981" y="11909"/>
                  <a:pt x="20987" y="11908"/>
                  <a:pt x="20993" y="11906"/>
                </a:cubicBezTo>
                <a:cubicBezTo>
                  <a:pt x="21124" y="11862"/>
                  <a:pt x="21257" y="11823"/>
                  <a:pt x="21393" y="11790"/>
                </a:cubicBezTo>
                <a:cubicBezTo>
                  <a:pt x="21531" y="11755"/>
                  <a:pt x="21673" y="11727"/>
                  <a:pt x="21815" y="11703"/>
                </a:cubicBezTo>
                <a:cubicBezTo>
                  <a:pt x="21848" y="11698"/>
                  <a:pt x="21869" y="11664"/>
                  <a:pt x="21863" y="11627"/>
                </a:cubicBezTo>
                <a:cubicBezTo>
                  <a:pt x="21857" y="11594"/>
                  <a:pt x="21830" y="11570"/>
                  <a:pt x="21800" y="11570"/>
                </a:cubicBezTo>
                <a:close/>
                <a:moveTo>
                  <a:pt x="10723" y="11050"/>
                </a:moveTo>
                <a:cubicBezTo>
                  <a:pt x="10717" y="11050"/>
                  <a:pt x="10712" y="11051"/>
                  <a:pt x="10706" y="11053"/>
                </a:cubicBezTo>
                <a:cubicBezTo>
                  <a:pt x="10675" y="11062"/>
                  <a:pt x="10658" y="11097"/>
                  <a:pt x="10666" y="11132"/>
                </a:cubicBezTo>
                <a:cubicBezTo>
                  <a:pt x="10667" y="11133"/>
                  <a:pt x="10667" y="11134"/>
                  <a:pt x="10667" y="11136"/>
                </a:cubicBezTo>
                <a:cubicBezTo>
                  <a:pt x="10766" y="11455"/>
                  <a:pt x="10866" y="11748"/>
                  <a:pt x="10975" y="12030"/>
                </a:cubicBezTo>
                <a:cubicBezTo>
                  <a:pt x="10986" y="12057"/>
                  <a:pt x="11010" y="12073"/>
                  <a:pt x="11035" y="12073"/>
                </a:cubicBezTo>
                <a:cubicBezTo>
                  <a:pt x="11042" y="12073"/>
                  <a:pt x="11049" y="12071"/>
                  <a:pt x="11056" y="12069"/>
                </a:cubicBezTo>
                <a:cubicBezTo>
                  <a:pt x="11087" y="12056"/>
                  <a:pt x="11101" y="12017"/>
                  <a:pt x="11088" y="11982"/>
                </a:cubicBezTo>
                <a:cubicBezTo>
                  <a:pt x="10980" y="11704"/>
                  <a:pt x="10881" y="11416"/>
                  <a:pt x="10784" y="11098"/>
                </a:cubicBezTo>
                <a:cubicBezTo>
                  <a:pt x="10775" y="11069"/>
                  <a:pt x="10750" y="11050"/>
                  <a:pt x="10723" y="11050"/>
                </a:cubicBezTo>
                <a:close/>
                <a:moveTo>
                  <a:pt x="24363" y="11764"/>
                </a:moveTo>
                <a:cubicBezTo>
                  <a:pt x="24336" y="11764"/>
                  <a:pt x="24311" y="11783"/>
                  <a:pt x="24305" y="11812"/>
                </a:cubicBezTo>
                <a:cubicBezTo>
                  <a:pt x="24302" y="11823"/>
                  <a:pt x="24303" y="11835"/>
                  <a:pt x="24305" y="11845"/>
                </a:cubicBezTo>
                <a:cubicBezTo>
                  <a:pt x="24311" y="11869"/>
                  <a:pt x="24327" y="11888"/>
                  <a:pt x="24350" y="11894"/>
                </a:cubicBezTo>
                <a:cubicBezTo>
                  <a:pt x="24611" y="11978"/>
                  <a:pt x="24867" y="12080"/>
                  <a:pt x="25111" y="12200"/>
                </a:cubicBezTo>
                <a:lnTo>
                  <a:pt x="25158" y="12224"/>
                </a:lnTo>
                <a:cubicBezTo>
                  <a:pt x="25166" y="12229"/>
                  <a:pt x="25175" y="12230"/>
                  <a:pt x="25184" y="12230"/>
                </a:cubicBezTo>
                <a:cubicBezTo>
                  <a:pt x="25207" y="12230"/>
                  <a:pt x="25229" y="12217"/>
                  <a:pt x="25239" y="12192"/>
                </a:cubicBezTo>
                <a:cubicBezTo>
                  <a:pt x="25252" y="12159"/>
                  <a:pt x="25237" y="12119"/>
                  <a:pt x="25205" y="12103"/>
                </a:cubicBezTo>
                <a:lnTo>
                  <a:pt x="25158" y="12079"/>
                </a:lnTo>
                <a:cubicBezTo>
                  <a:pt x="24908" y="11956"/>
                  <a:pt x="24646" y="11852"/>
                  <a:pt x="24380" y="11766"/>
                </a:cubicBezTo>
                <a:cubicBezTo>
                  <a:pt x="24374" y="11765"/>
                  <a:pt x="24369" y="11764"/>
                  <a:pt x="24363" y="11764"/>
                </a:cubicBezTo>
                <a:close/>
                <a:moveTo>
                  <a:pt x="20185" y="12120"/>
                </a:moveTo>
                <a:cubicBezTo>
                  <a:pt x="20176" y="12120"/>
                  <a:pt x="20167" y="12122"/>
                  <a:pt x="20158" y="12127"/>
                </a:cubicBezTo>
                <a:cubicBezTo>
                  <a:pt x="19902" y="12267"/>
                  <a:pt x="19658" y="12432"/>
                  <a:pt x="19434" y="12615"/>
                </a:cubicBezTo>
                <a:cubicBezTo>
                  <a:pt x="19413" y="12631"/>
                  <a:pt x="19406" y="12659"/>
                  <a:pt x="19412" y="12684"/>
                </a:cubicBezTo>
                <a:cubicBezTo>
                  <a:pt x="19414" y="12692"/>
                  <a:pt x="19419" y="12701"/>
                  <a:pt x="19424" y="12708"/>
                </a:cubicBezTo>
                <a:cubicBezTo>
                  <a:pt x="19436" y="12727"/>
                  <a:pt x="19456" y="12736"/>
                  <a:pt x="19475" y="12736"/>
                </a:cubicBezTo>
                <a:cubicBezTo>
                  <a:pt x="19488" y="12736"/>
                  <a:pt x="19500" y="12732"/>
                  <a:pt x="19511" y="12723"/>
                </a:cubicBezTo>
                <a:cubicBezTo>
                  <a:pt x="19729" y="12545"/>
                  <a:pt x="19967" y="12385"/>
                  <a:pt x="20218" y="12247"/>
                </a:cubicBezTo>
                <a:cubicBezTo>
                  <a:pt x="20247" y="12231"/>
                  <a:pt x="20257" y="12190"/>
                  <a:pt x="20241" y="12157"/>
                </a:cubicBezTo>
                <a:cubicBezTo>
                  <a:pt x="20230" y="12134"/>
                  <a:pt x="20208" y="12120"/>
                  <a:pt x="20185" y="12120"/>
                </a:cubicBezTo>
                <a:close/>
                <a:moveTo>
                  <a:pt x="25947" y="12554"/>
                </a:moveTo>
                <a:cubicBezTo>
                  <a:pt x="25927" y="12554"/>
                  <a:pt x="25908" y="12565"/>
                  <a:pt x="25897" y="12584"/>
                </a:cubicBezTo>
                <a:cubicBezTo>
                  <a:pt x="25888" y="12599"/>
                  <a:pt x="25886" y="12619"/>
                  <a:pt x="25890" y="12636"/>
                </a:cubicBezTo>
                <a:cubicBezTo>
                  <a:pt x="25895" y="12652"/>
                  <a:pt x="25904" y="12667"/>
                  <a:pt x="25919" y="12676"/>
                </a:cubicBezTo>
                <a:cubicBezTo>
                  <a:pt x="26161" y="12844"/>
                  <a:pt x="26397" y="13032"/>
                  <a:pt x="26621" y="13235"/>
                </a:cubicBezTo>
                <a:cubicBezTo>
                  <a:pt x="26633" y="13246"/>
                  <a:pt x="26648" y="13252"/>
                  <a:pt x="26662" y="13252"/>
                </a:cubicBezTo>
                <a:cubicBezTo>
                  <a:pt x="26680" y="13252"/>
                  <a:pt x="26697" y="13244"/>
                  <a:pt x="26708" y="13229"/>
                </a:cubicBezTo>
                <a:cubicBezTo>
                  <a:pt x="26729" y="13200"/>
                  <a:pt x="26724" y="13158"/>
                  <a:pt x="26697" y="13134"/>
                </a:cubicBezTo>
                <a:cubicBezTo>
                  <a:pt x="26468" y="12927"/>
                  <a:pt x="26228" y="12735"/>
                  <a:pt x="25981" y="12565"/>
                </a:cubicBezTo>
                <a:cubicBezTo>
                  <a:pt x="25971" y="12558"/>
                  <a:pt x="25959" y="12554"/>
                  <a:pt x="25947" y="12554"/>
                </a:cubicBezTo>
                <a:close/>
                <a:moveTo>
                  <a:pt x="11409" y="12797"/>
                </a:moveTo>
                <a:cubicBezTo>
                  <a:pt x="11400" y="12797"/>
                  <a:pt x="11391" y="12799"/>
                  <a:pt x="11382" y="12803"/>
                </a:cubicBezTo>
                <a:cubicBezTo>
                  <a:pt x="11357" y="12817"/>
                  <a:pt x="11346" y="12848"/>
                  <a:pt x="11353" y="12878"/>
                </a:cubicBezTo>
                <a:cubicBezTo>
                  <a:pt x="11354" y="12884"/>
                  <a:pt x="11356" y="12888"/>
                  <a:pt x="11360" y="12893"/>
                </a:cubicBezTo>
                <a:cubicBezTo>
                  <a:pt x="11505" y="13182"/>
                  <a:pt x="11664" y="13455"/>
                  <a:pt x="11833" y="13707"/>
                </a:cubicBezTo>
                <a:cubicBezTo>
                  <a:pt x="11845" y="13726"/>
                  <a:pt x="11865" y="13737"/>
                  <a:pt x="11885" y="13737"/>
                </a:cubicBezTo>
                <a:cubicBezTo>
                  <a:pt x="11897" y="13737"/>
                  <a:pt x="11909" y="13733"/>
                  <a:pt x="11919" y="13724"/>
                </a:cubicBezTo>
                <a:cubicBezTo>
                  <a:pt x="11946" y="13704"/>
                  <a:pt x="11951" y="13662"/>
                  <a:pt x="11931" y="13631"/>
                </a:cubicBezTo>
                <a:cubicBezTo>
                  <a:pt x="11766" y="13385"/>
                  <a:pt x="11610" y="13115"/>
                  <a:pt x="11466" y="12833"/>
                </a:cubicBezTo>
                <a:cubicBezTo>
                  <a:pt x="11454" y="12810"/>
                  <a:pt x="11432" y="12797"/>
                  <a:pt x="11409" y="12797"/>
                </a:cubicBezTo>
                <a:close/>
                <a:moveTo>
                  <a:pt x="18848" y="13219"/>
                </a:moveTo>
                <a:cubicBezTo>
                  <a:pt x="18832" y="13219"/>
                  <a:pt x="18816" y="13226"/>
                  <a:pt x="18804" y="13239"/>
                </a:cubicBezTo>
                <a:cubicBezTo>
                  <a:pt x="18619" y="13460"/>
                  <a:pt x="18452" y="13692"/>
                  <a:pt x="18268" y="13951"/>
                </a:cubicBezTo>
                <a:cubicBezTo>
                  <a:pt x="18256" y="13968"/>
                  <a:pt x="18253" y="13989"/>
                  <a:pt x="18259" y="14009"/>
                </a:cubicBezTo>
                <a:cubicBezTo>
                  <a:pt x="18262" y="14022"/>
                  <a:pt x="18269" y="14035"/>
                  <a:pt x="18281" y="14045"/>
                </a:cubicBezTo>
                <a:cubicBezTo>
                  <a:pt x="18293" y="14055"/>
                  <a:pt x="18307" y="14060"/>
                  <a:pt x="18320" y="14060"/>
                </a:cubicBezTo>
                <a:cubicBezTo>
                  <a:pt x="18338" y="14060"/>
                  <a:pt x="18355" y="14052"/>
                  <a:pt x="18366" y="14036"/>
                </a:cubicBezTo>
                <a:cubicBezTo>
                  <a:pt x="18549" y="13779"/>
                  <a:pt x="18715" y="13549"/>
                  <a:pt x="18897" y="13331"/>
                </a:cubicBezTo>
                <a:cubicBezTo>
                  <a:pt x="18920" y="13305"/>
                  <a:pt x="18917" y="13263"/>
                  <a:pt x="18891" y="13237"/>
                </a:cubicBezTo>
                <a:cubicBezTo>
                  <a:pt x="18879" y="13225"/>
                  <a:pt x="18863" y="13219"/>
                  <a:pt x="18848" y="13219"/>
                </a:cubicBezTo>
                <a:close/>
                <a:moveTo>
                  <a:pt x="27299" y="13772"/>
                </a:moveTo>
                <a:cubicBezTo>
                  <a:pt x="27284" y="13772"/>
                  <a:pt x="27269" y="13777"/>
                  <a:pt x="27258" y="13790"/>
                </a:cubicBezTo>
                <a:cubicBezTo>
                  <a:pt x="27242" y="13806"/>
                  <a:pt x="27236" y="13830"/>
                  <a:pt x="27242" y="13854"/>
                </a:cubicBezTo>
                <a:cubicBezTo>
                  <a:pt x="27245" y="13864"/>
                  <a:pt x="27249" y="13875"/>
                  <a:pt x="27258" y="13884"/>
                </a:cubicBezTo>
                <a:cubicBezTo>
                  <a:pt x="27455" y="14111"/>
                  <a:pt x="27646" y="14355"/>
                  <a:pt x="27821" y="14608"/>
                </a:cubicBezTo>
                <a:cubicBezTo>
                  <a:pt x="27834" y="14626"/>
                  <a:pt x="27853" y="14635"/>
                  <a:pt x="27872" y="14635"/>
                </a:cubicBezTo>
                <a:cubicBezTo>
                  <a:pt x="27884" y="14635"/>
                  <a:pt x="27897" y="14631"/>
                  <a:pt x="27907" y="14623"/>
                </a:cubicBezTo>
                <a:cubicBezTo>
                  <a:pt x="27934" y="14601"/>
                  <a:pt x="27938" y="14560"/>
                  <a:pt x="27918" y="14530"/>
                </a:cubicBezTo>
                <a:cubicBezTo>
                  <a:pt x="27740" y="14272"/>
                  <a:pt x="27546" y="14025"/>
                  <a:pt x="27345" y="13794"/>
                </a:cubicBezTo>
                <a:cubicBezTo>
                  <a:pt x="27332" y="13779"/>
                  <a:pt x="27315" y="13772"/>
                  <a:pt x="27299" y="13772"/>
                </a:cubicBezTo>
                <a:close/>
                <a:moveTo>
                  <a:pt x="12451" y="14328"/>
                </a:moveTo>
                <a:cubicBezTo>
                  <a:pt x="12436" y="14328"/>
                  <a:pt x="12421" y="14335"/>
                  <a:pt x="12410" y="14347"/>
                </a:cubicBezTo>
                <a:cubicBezTo>
                  <a:pt x="12394" y="14364"/>
                  <a:pt x="12389" y="14388"/>
                  <a:pt x="12395" y="14410"/>
                </a:cubicBezTo>
                <a:cubicBezTo>
                  <a:pt x="12398" y="14422"/>
                  <a:pt x="12403" y="14433"/>
                  <a:pt x="12412" y="14442"/>
                </a:cubicBezTo>
                <a:cubicBezTo>
                  <a:pt x="12623" y="14666"/>
                  <a:pt x="12855" y="14872"/>
                  <a:pt x="13101" y="15055"/>
                </a:cubicBezTo>
                <a:cubicBezTo>
                  <a:pt x="13112" y="15064"/>
                  <a:pt x="13125" y="15068"/>
                  <a:pt x="13137" y="15068"/>
                </a:cubicBezTo>
                <a:cubicBezTo>
                  <a:pt x="13156" y="15068"/>
                  <a:pt x="13175" y="15058"/>
                  <a:pt x="13186" y="15039"/>
                </a:cubicBezTo>
                <a:cubicBezTo>
                  <a:pt x="13205" y="15008"/>
                  <a:pt x="13196" y="14967"/>
                  <a:pt x="13167" y="14945"/>
                </a:cubicBezTo>
                <a:cubicBezTo>
                  <a:pt x="12928" y="14767"/>
                  <a:pt x="12701" y="14566"/>
                  <a:pt x="12496" y="14348"/>
                </a:cubicBezTo>
                <a:cubicBezTo>
                  <a:pt x="12484" y="14335"/>
                  <a:pt x="12467" y="14328"/>
                  <a:pt x="12451" y="14328"/>
                </a:cubicBezTo>
                <a:close/>
                <a:moveTo>
                  <a:pt x="17786" y="14639"/>
                </a:moveTo>
                <a:cubicBezTo>
                  <a:pt x="17769" y="14639"/>
                  <a:pt x="17753" y="14646"/>
                  <a:pt x="17742" y="14660"/>
                </a:cubicBezTo>
                <a:cubicBezTo>
                  <a:pt x="17532" y="14920"/>
                  <a:pt x="17339" y="15114"/>
                  <a:pt x="17136" y="15273"/>
                </a:cubicBezTo>
                <a:cubicBezTo>
                  <a:pt x="17115" y="15289"/>
                  <a:pt x="17108" y="15317"/>
                  <a:pt x="17114" y="15343"/>
                </a:cubicBezTo>
                <a:cubicBezTo>
                  <a:pt x="17117" y="15350"/>
                  <a:pt x="17120" y="15359"/>
                  <a:pt x="17124" y="15366"/>
                </a:cubicBezTo>
                <a:cubicBezTo>
                  <a:pt x="17137" y="15385"/>
                  <a:pt x="17157" y="15395"/>
                  <a:pt x="17176" y="15395"/>
                </a:cubicBezTo>
                <a:cubicBezTo>
                  <a:pt x="17188" y="15395"/>
                  <a:pt x="17200" y="15391"/>
                  <a:pt x="17211" y="15382"/>
                </a:cubicBezTo>
                <a:cubicBezTo>
                  <a:pt x="17421" y="15218"/>
                  <a:pt x="17620" y="15017"/>
                  <a:pt x="17836" y="14752"/>
                </a:cubicBezTo>
                <a:cubicBezTo>
                  <a:pt x="17858" y="14724"/>
                  <a:pt x="17855" y="14682"/>
                  <a:pt x="17829" y="14657"/>
                </a:cubicBezTo>
                <a:cubicBezTo>
                  <a:pt x="17816" y="14645"/>
                  <a:pt x="17801" y="14639"/>
                  <a:pt x="17786" y="14639"/>
                </a:cubicBezTo>
                <a:close/>
                <a:moveTo>
                  <a:pt x="13895" y="15400"/>
                </a:moveTo>
                <a:cubicBezTo>
                  <a:pt x="13872" y="15400"/>
                  <a:pt x="13851" y="15415"/>
                  <a:pt x="13841" y="15440"/>
                </a:cubicBezTo>
                <a:cubicBezTo>
                  <a:pt x="13836" y="15454"/>
                  <a:pt x="13835" y="15469"/>
                  <a:pt x="13839" y="15483"/>
                </a:cubicBezTo>
                <a:cubicBezTo>
                  <a:pt x="13843" y="15502"/>
                  <a:pt x="13856" y="15519"/>
                  <a:pt x="13874" y="15529"/>
                </a:cubicBezTo>
                <a:cubicBezTo>
                  <a:pt x="14151" y="15663"/>
                  <a:pt x="14432" y="15768"/>
                  <a:pt x="14711" y="15837"/>
                </a:cubicBezTo>
                <a:cubicBezTo>
                  <a:pt x="14716" y="15839"/>
                  <a:pt x="14721" y="15839"/>
                  <a:pt x="14725" y="15839"/>
                </a:cubicBezTo>
                <a:cubicBezTo>
                  <a:pt x="14754" y="15839"/>
                  <a:pt x="14778" y="15818"/>
                  <a:pt x="14782" y="15787"/>
                </a:cubicBezTo>
                <a:cubicBezTo>
                  <a:pt x="14789" y="15751"/>
                  <a:pt x="14767" y="15716"/>
                  <a:pt x="14733" y="15707"/>
                </a:cubicBezTo>
                <a:cubicBezTo>
                  <a:pt x="14463" y="15639"/>
                  <a:pt x="14189" y="15538"/>
                  <a:pt x="13921" y="15407"/>
                </a:cubicBezTo>
                <a:cubicBezTo>
                  <a:pt x="13913" y="15403"/>
                  <a:pt x="13904" y="15400"/>
                  <a:pt x="13895" y="15400"/>
                </a:cubicBezTo>
                <a:close/>
                <a:moveTo>
                  <a:pt x="16417" y="15670"/>
                </a:moveTo>
                <a:cubicBezTo>
                  <a:pt x="16411" y="15670"/>
                  <a:pt x="16406" y="15671"/>
                  <a:pt x="16400" y="15673"/>
                </a:cubicBezTo>
                <a:cubicBezTo>
                  <a:pt x="16334" y="15695"/>
                  <a:pt x="16267" y="15715"/>
                  <a:pt x="16200" y="15732"/>
                </a:cubicBezTo>
                <a:cubicBezTo>
                  <a:pt x="16001" y="15781"/>
                  <a:pt x="15791" y="15808"/>
                  <a:pt x="15576" y="15811"/>
                </a:cubicBezTo>
                <a:cubicBezTo>
                  <a:pt x="15542" y="15811"/>
                  <a:pt x="15516" y="15842"/>
                  <a:pt x="15518" y="15878"/>
                </a:cubicBezTo>
                <a:cubicBezTo>
                  <a:pt x="15518" y="15883"/>
                  <a:pt x="15518" y="15888"/>
                  <a:pt x="15519" y="15892"/>
                </a:cubicBezTo>
                <a:cubicBezTo>
                  <a:pt x="15527" y="15922"/>
                  <a:pt x="15554" y="15944"/>
                  <a:pt x="15583" y="15944"/>
                </a:cubicBezTo>
                <a:cubicBezTo>
                  <a:pt x="15807" y="15941"/>
                  <a:pt x="16025" y="15914"/>
                  <a:pt x="16233" y="15862"/>
                </a:cubicBezTo>
                <a:cubicBezTo>
                  <a:pt x="16303" y="15845"/>
                  <a:pt x="16372" y="15825"/>
                  <a:pt x="16441" y="15801"/>
                </a:cubicBezTo>
                <a:cubicBezTo>
                  <a:pt x="16473" y="15790"/>
                  <a:pt x="16488" y="15752"/>
                  <a:pt x="16479" y="15718"/>
                </a:cubicBezTo>
                <a:cubicBezTo>
                  <a:pt x="16469" y="15689"/>
                  <a:pt x="16444" y="15670"/>
                  <a:pt x="16417" y="15670"/>
                </a:cubicBezTo>
                <a:close/>
                <a:moveTo>
                  <a:pt x="28358" y="15294"/>
                </a:moveTo>
                <a:cubicBezTo>
                  <a:pt x="28348" y="15294"/>
                  <a:pt x="28337" y="15296"/>
                  <a:pt x="28328" y="15302"/>
                </a:cubicBezTo>
                <a:cubicBezTo>
                  <a:pt x="28305" y="15317"/>
                  <a:pt x="28294" y="15347"/>
                  <a:pt x="28301" y="15376"/>
                </a:cubicBezTo>
                <a:cubicBezTo>
                  <a:pt x="28303" y="15381"/>
                  <a:pt x="28305" y="15388"/>
                  <a:pt x="28308" y="15393"/>
                </a:cubicBezTo>
                <a:cubicBezTo>
                  <a:pt x="28456" y="15663"/>
                  <a:pt x="28593" y="15944"/>
                  <a:pt x="28715" y="16229"/>
                </a:cubicBezTo>
                <a:cubicBezTo>
                  <a:pt x="28726" y="16255"/>
                  <a:pt x="28749" y="16270"/>
                  <a:pt x="28773" y="16270"/>
                </a:cubicBezTo>
                <a:cubicBezTo>
                  <a:pt x="28781" y="16270"/>
                  <a:pt x="28789" y="16269"/>
                  <a:pt x="28797" y="16265"/>
                </a:cubicBezTo>
                <a:cubicBezTo>
                  <a:pt x="28828" y="16251"/>
                  <a:pt x="28840" y="16211"/>
                  <a:pt x="28826" y="16177"/>
                </a:cubicBezTo>
                <a:cubicBezTo>
                  <a:pt x="28703" y="15888"/>
                  <a:pt x="28563" y="15602"/>
                  <a:pt x="28413" y="15329"/>
                </a:cubicBezTo>
                <a:cubicBezTo>
                  <a:pt x="28401" y="15306"/>
                  <a:pt x="28379" y="15294"/>
                  <a:pt x="28358" y="15294"/>
                </a:cubicBezTo>
                <a:close/>
                <a:moveTo>
                  <a:pt x="29094" y="17018"/>
                </a:moveTo>
                <a:cubicBezTo>
                  <a:pt x="29088" y="17018"/>
                  <a:pt x="29082" y="17019"/>
                  <a:pt x="29076" y="17021"/>
                </a:cubicBezTo>
                <a:cubicBezTo>
                  <a:pt x="29045" y="17031"/>
                  <a:pt x="29028" y="17066"/>
                  <a:pt x="29036" y="17100"/>
                </a:cubicBezTo>
                <a:cubicBezTo>
                  <a:pt x="29036" y="17101"/>
                  <a:pt x="29038" y="17102"/>
                  <a:pt x="29038" y="17103"/>
                </a:cubicBezTo>
                <a:cubicBezTo>
                  <a:pt x="29112" y="17342"/>
                  <a:pt x="29176" y="17583"/>
                  <a:pt x="29232" y="17823"/>
                </a:cubicBezTo>
                <a:cubicBezTo>
                  <a:pt x="29245" y="17884"/>
                  <a:pt x="29259" y="17946"/>
                  <a:pt x="29270" y="18008"/>
                </a:cubicBezTo>
                <a:cubicBezTo>
                  <a:pt x="29278" y="18038"/>
                  <a:pt x="29306" y="18063"/>
                  <a:pt x="29336" y="18063"/>
                </a:cubicBezTo>
                <a:cubicBezTo>
                  <a:pt x="29338" y="18063"/>
                  <a:pt x="29341" y="18063"/>
                  <a:pt x="29344" y="18063"/>
                </a:cubicBezTo>
                <a:cubicBezTo>
                  <a:pt x="29377" y="18055"/>
                  <a:pt x="29399" y="18021"/>
                  <a:pt x="29391" y="17985"/>
                </a:cubicBezTo>
                <a:cubicBezTo>
                  <a:pt x="29378" y="17922"/>
                  <a:pt x="29364" y="17860"/>
                  <a:pt x="29351" y="17797"/>
                </a:cubicBezTo>
                <a:cubicBezTo>
                  <a:pt x="29296" y="17553"/>
                  <a:pt x="29229" y="17307"/>
                  <a:pt x="29154" y="17066"/>
                </a:cubicBezTo>
                <a:cubicBezTo>
                  <a:pt x="29145" y="17037"/>
                  <a:pt x="29120" y="17018"/>
                  <a:pt x="29094" y="17018"/>
                </a:cubicBezTo>
                <a:close/>
                <a:moveTo>
                  <a:pt x="29455" y="18861"/>
                </a:moveTo>
                <a:cubicBezTo>
                  <a:pt x="29454" y="18861"/>
                  <a:pt x="29454" y="18861"/>
                  <a:pt x="29453" y="18861"/>
                </a:cubicBezTo>
                <a:cubicBezTo>
                  <a:pt x="29419" y="18862"/>
                  <a:pt x="29394" y="18893"/>
                  <a:pt x="29396" y="18929"/>
                </a:cubicBezTo>
                <a:cubicBezTo>
                  <a:pt x="29418" y="19253"/>
                  <a:pt x="29414" y="19563"/>
                  <a:pt x="29384" y="19851"/>
                </a:cubicBezTo>
                <a:cubicBezTo>
                  <a:pt x="29383" y="19860"/>
                  <a:pt x="29383" y="19868"/>
                  <a:pt x="29385" y="19877"/>
                </a:cubicBezTo>
                <a:cubicBezTo>
                  <a:pt x="29391" y="19902"/>
                  <a:pt x="29411" y="19923"/>
                  <a:pt x="29437" y="19928"/>
                </a:cubicBezTo>
                <a:cubicBezTo>
                  <a:pt x="29440" y="19928"/>
                  <a:pt x="29443" y="19929"/>
                  <a:pt x="29446" y="19929"/>
                </a:cubicBezTo>
                <a:cubicBezTo>
                  <a:pt x="29477" y="19929"/>
                  <a:pt x="29502" y="19905"/>
                  <a:pt x="29505" y="19872"/>
                </a:cubicBezTo>
                <a:cubicBezTo>
                  <a:pt x="29536" y="19575"/>
                  <a:pt x="29542" y="19257"/>
                  <a:pt x="29519" y="18926"/>
                </a:cubicBezTo>
                <a:cubicBezTo>
                  <a:pt x="29516" y="18889"/>
                  <a:pt x="29488" y="18861"/>
                  <a:pt x="29455" y="18861"/>
                </a:cubicBezTo>
                <a:close/>
                <a:moveTo>
                  <a:pt x="29244" y="20693"/>
                </a:moveTo>
                <a:cubicBezTo>
                  <a:pt x="29220" y="20693"/>
                  <a:pt x="29198" y="20708"/>
                  <a:pt x="29188" y="20733"/>
                </a:cubicBezTo>
                <a:cubicBezTo>
                  <a:pt x="29086" y="21021"/>
                  <a:pt x="28945" y="21279"/>
                  <a:pt x="28772" y="21501"/>
                </a:cubicBezTo>
                <a:cubicBezTo>
                  <a:pt x="28758" y="21518"/>
                  <a:pt x="28754" y="21540"/>
                  <a:pt x="28759" y="21560"/>
                </a:cubicBezTo>
                <a:cubicBezTo>
                  <a:pt x="28763" y="21574"/>
                  <a:pt x="28769" y="21586"/>
                  <a:pt x="28779" y="21595"/>
                </a:cubicBezTo>
                <a:cubicBezTo>
                  <a:pt x="28792" y="21607"/>
                  <a:pt x="28807" y="21613"/>
                  <a:pt x="28821" y="21613"/>
                </a:cubicBezTo>
                <a:cubicBezTo>
                  <a:pt x="28838" y="21613"/>
                  <a:pt x="28854" y="21605"/>
                  <a:pt x="28866" y="21591"/>
                </a:cubicBezTo>
                <a:cubicBezTo>
                  <a:pt x="29048" y="21358"/>
                  <a:pt x="29196" y="21088"/>
                  <a:pt x="29304" y="20787"/>
                </a:cubicBezTo>
                <a:cubicBezTo>
                  <a:pt x="29315" y="20753"/>
                  <a:pt x="29299" y="20713"/>
                  <a:pt x="29268" y="20698"/>
                </a:cubicBezTo>
                <a:cubicBezTo>
                  <a:pt x="29260" y="20694"/>
                  <a:pt x="29252" y="20693"/>
                  <a:pt x="29244" y="20693"/>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0" name="Google Shape;530;p20"/>
          <p:cNvSpPr/>
          <p:nvPr/>
        </p:nvSpPr>
        <p:spPr>
          <a:xfrm rot="10799880">
            <a:off x="9289627" y="5911238"/>
            <a:ext cx="706389" cy="165489"/>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7904917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531"/>
        <p:cNvGrpSpPr/>
        <p:nvPr/>
      </p:nvGrpSpPr>
      <p:grpSpPr>
        <a:xfrm>
          <a:off x="0" y="0"/>
          <a:ext cx="0" cy="0"/>
          <a:chOff x="0" y="0"/>
          <a:chExt cx="0" cy="0"/>
        </a:xfrm>
      </p:grpSpPr>
      <p:sp>
        <p:nvSpPr>
          <p:cNvPr id="532" name="Google Shape;532;p21"/>
          <p:cNvSpPr/>
          <p:nvPr/>
        </p:nvSpPr>
        <p:spPr>
          <a:xfrm>
            <a:off x="-601547" y="3868491"/>
            <a:ext cx="3448184" cy="3593324"/>
          </a:xfrm>
          <a:custGeom>
            <a:avLst/>
            <a:gdLst/>
            <a:ahLst/>
            <a:cxnLst/>
            <a:rect l="l" t="t" r="r" b="b"/>
            <a:pathLst>
              <a:path w="16369" h="17058" extrusionOk="0">
                <a:moveTo>
                  <a:pt x="5829" y="1"/>
                </a:moveTo>
                <a:cubicBezTo>
                  <a:pt x="5334" y="1"/>
                  <a:pt x="4839" y="58"/>
                  <a:pt x="4360" y="159"/>
                </a:cubicBezTo>
                <a:cubicBezTo>
                  <a:pt x="4030" y="230"/>
                  <a:pt x="3295" y="699"/>
                  <a:pt x="3438" y="702"/>
                </a:cubicBezTo>
                <a:cubicBezTo>
                  <a:pt x="2321" y="1836"/>
                  <a:pt x="2234" y="3557"/>
                  <a:pt x="2129" y="5064"/>
                </a:cubicBezTo>
                <a:cubicBezTo>
                  <a:pt x="1990" y="7098"/>
                  <a:pt x="1660" y="9115"/>
                  <a:pt x="1127" y="11083"/>
                </a:cubicBezTo>
                <a:cubicBezTo>
                  <a:pt x="826" y="12197"/>
                  <a:pt x="460" y="13293"/>
                  <a:pt x="35" y="14365"/>
                </a:cubicBezTo>
                <a:cubicBezTo>
                  <a:pt x="0" y="14453"/>
                  <a:pt x="50" y="14547"/>
                  <a:pt x="144" y="14565"/>
                </a:cubicBezTo>
                <a:cubicBezTo>
                  <a:pt x="3129" y="15121"/>
                  <a:pt x="6113" y="15678"/>
                  <a:pt x="9098" y="16235"/>
                </a:cubicBezTo>
                <a:cubicBezTo>
                  <a:pt x="9845" y="16375"/>
                  <a:pt x="10591" y="16514"/>
                  <a:pt x="11337" y="16653"/>
                </a:cubicBezTo>
                <a:cubicBezTo>
                  <a:pt x="12039" y="16784"/>
                  <a:pt x="12743" y="16949"/>
                  <a:pt x="13454" y="17030"/>
                </a:cubicBezTo>
                <a:cubicBezTo>
                  <a:pt x="13604" y="17047"/>
                  <a:pt x="13756" y="17058"/>
                  <a:pt x="13907" y="17058"/>
                </a:cubicBezTo>
                <a:cubicBezTo>
                  <a:pt x="14359" y="17058"/>
                  <a:pt x="14804" y="16965"/>
                  <a:pt x="15183" y="16694"/>
                </a:cubicBezTo>
                <a:cubicBezTo>
                  <a:pt x="15632" y="16373"/>
                  <a:pt x="15926" y="15869"/>
                  <a:pt x="16060" y="15339"/>
                </a:cubicBezTo>
                <a:cubicBezTo>
                  <a:pt x="16369" y="14114"/>
                  <a:pt x="15800" y="12781"/>
                  <a:pt x="15182" y="11745"/>
                </a:cubicBezTo>
                <a:cubicBezTo>
                  <a:pt x="14547" y="10679"/>
                  <a:pt x="13684" y="9818"/>
                  <a:pt x="12681" y="9099"/>
                </a:cubicBezTo>
                <a:cubicBezTo>
                  <a:pt x="11757" y="8436"/>
                  <a:pt x="10725" y="7754"/>
                  <a:pt x="10485" y="6560"/>
                </a:cubicBezTo>
                <a:cubicBezTo>
                  <a:pt x="10242" y="5357"/>
                  <a:pt x="10635" y="4113"/>
                  <a:pt x="10285" y="2920"/>
                </a:cubicBezTo>
                <a:cubicBezTo>
                  <a:pt x="9973" y="1857"/>
                  <a:pt x="9136" y="1003"/>
                  <a:pt x="8160" y="515"/>
                </a:cubicBezTo>
                <a:cubicBezTo>
                  <a:pt x="7437" y="153"/>
                  <a:pt x="6634" y="1"/>
                  <a:pt x="5829" y="1"/>
                </a:cubicBezTo>
                <a:close/>
              </a:path>
            </a:pathLst>
          </a:custGeom>
          <a:solidFill>
            <a:srgbClr val="B2F7EF">
              <a:alpha val="497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3" name="Google Shape;533;p21"/>
          <p:cNvSpPr/>
          <p:nvPr/>
        </p:nvSpPr>
        <p:spPr>
          <a:xfrm>
            <a:off x="8630827" y="5542353"/>
            <a:ext cx="3908040" cy="1610867"/>
          </a:xfrm>
          <a:custGeom>
            <a:avLst/>
            <a:gdLst/>
            <a:ahLst/>
            <a:cxnLst/>
            <a:rect l="l" t="t" r="r" b="b"/>
            <a:pathLst>
              <a:path w="18552" h="7647" extrusionOk="0">
                <a:moveTo>
                  <a:pt x="10153" y="0"/>
                </a:moveTo>
                <a:cubicBezTo>
                  <a:pt x="9767" y="0"/>
                  <a:pt x="9389" y="166"/>
                  <a:pt x="9054" y="416"/>
                </a:cubicBezTo>
                <a:cubicBezTo>
                  <a:pt x="8513" y="821"/>
                  <a:pt x="8082" y="1378"/>
                  <a:pt x="7579" y="1834"/>
                </a:cubicBezTo>
                <a:cubicBezTo>
                  <a:pt x="7060" y="2305"/>
                  <a:pt x="6487" y="2705"/>
                  <a:pt x="5872" y="2994"/>
                </a:cubicBezTo>
                <a:cubicBezTo>
                  <a:pt x="5271" y="3278"/>
                  <a:pt x="4630" y="3458"/>
                  <a:pt x="3977" y="3481"/>
                </a:cubicBezTo>
                <a:cubicBezTo>
                  <a:pt x="3929" y="3483"/>
                  <a:pt x="3881" y="3484"/>
                  <a:pt x="3834" y="3484"/>
                </a:cubicBezTo>
                <a:cubicBezTo>
                  <a:pt x="3559" y="3484"/>
                  <a:pt x="3285" y="3455"/>
                  <a:pt x="3015" y="3396"/>
                </a:cubicBezTo>
                <a:cubicBezTo>
                  <a:pt x="2664" y="3318"/>
                  <a:pt x="2330" y="3164"/>
                  <a:pt x="1977" y="3093"/>
                </a:cubicBezTo>
                <a:cubicBezTo>
                  <a:pt x="1875" y="3072"/>
                  <a:pt x="1772" y="3061"/>
                  <a:pt x="1671" y="3061"/>
                </a:cubicBezTo>
                <a:cubicBezTo>
                  <a:pt x="1440" y="3061"/>
                  <a:pt x="1217" y="3120"/>
                  <a:pt x="1014" y="3265"/>
                </a:cubicBezTo>
                <a:cubicBezTo>
                  <a:pt x="754" y="3450"/>
                  <a:pt x="551" y="3734"/>
                  <a:pt x="397" y="4032"/>
                </a:cubicBezTo>
                <a:cubicBezTo>
                  <a:pt x="125" y="4561"/>
                  <a:pt x="1" y="5210"/>
                  <a:pt x="74" y="5820"/>
                </a:cubicBezTo>
                <a:cubicBezTo>
                  <a:pt x="147" y="6440"/>
                  <a:pt x="426" y="7003"/>
                  <a:pt x="909" y="7319"/>
                </a:cubicBezTo>
                <a:cubicBezTo>
                  <a:pt x="1315" y="7583"/>
                  <a:pt x="1783" y="7647"/>
                  <a:pt x="2245" y="7647"/>
                </a:cubicBezTo>
                <a:cubicBezTo>
                  <a:pt x="2414" y="7647"/>
                  <a:pt x="2582" y="7638"/>
                  <a:pt x="2746" y="7628"/>
                </a:cubicBezTo>
                <a:cubicBezTo>
                  <a:pt x="4356" y="7524"/>
                  <a:pt x="5965" y="7405"/>
                  <a:pt x="7575" y="7294"/>
                </a:cubicBezTo>
                <a:cubicBezTo>
                  <a:pt x="9186" y="7184"/>
                  <a:pt x="10799" y="7072"/>
                  <a:pt x="12410" y="6961"/>
                </a:cubicBezTo>
                <a:cubicBezTo>
                  <a:pt x="14021" y="6849"/>
                  <a:pt x="15633" y="6738"/>
                  <a:pt x="17244" y="6628"/>
                </a:cubicBezTo>
                <a:cubicBezTo>
                  <a:pt x="17639" y="6600"/>
                  <a:pt x="18032" y="6573"/>
                  <a:pt x="18427" y="6545"/>
                </a:cubicBezTo>
                <a:cubicBezTo>
                  <a:pt x="18510" y="6540"/>
                  <a:pt x="18551" y="6442"/>
                  <a:pt x="18512" y="6361"/>
                </a:cubicBezTo>
                <a:cubicBezTo>
                  <a:pt x="18072" y="5436"/>
                  <a:pt x="17853" y="4395"/>
                  <a:pt x="17868" y="3350"/>
                </a:cubicBezTo>
                <a:lnTo>
                  <a:pt x="17868" y="3350"/>
                </a:lnTo>
                <a:cubicBezTo>
                  <a:pt x="17868" y="3350"/>
                  <a:pt x="17868" y="3350"/>
                  <a:pt x="17868" y="3350"/>
                </a:cubicBezTo>
                <a:cubicBezTo>
                  <a:pt x="17890" y="3350"/>
                  <a:pt x="17910" y="3113"/>
                  <a:pt x="17876" y="3104"/>
                </a:cubicBezTo>
                <a:cubicBezTo>
                  <a:pt x="17876" y="3094"/>
                  <a:pt x="17876" y="3084"/>
                  <a:pt x="17877" y="3074"/>
                </a:cubicBezTo>
                <a:cubicBezTo>
                  <a:pt x="17881" y="2998"/>
                  <a:pt x="17832" y="2961"/>
                  <a:pt x="17781" y="2961"/>
                </a:cubicBezTo>
                <a:cubicBezTo>
                  <a:pt x="17737" y="2961"/>
                  <a:pt x="17692" y="2987"/>
                  <a:pt x="17673" y="3037"/>
                </a:cubicBezTo>
                <a:cubicBezTo>
                  <a:pt x="17189" y="2853"/>
                  <a:pt x="16735" y="2520"/>
                  <a:pt x="16216" y="2520"/>
                </a:cubicBezTo>
                <a:cubicBezTo>
                  <a:pt x="16186" y="2520"/>
                  <a:pt x="16156" y="2521"/>
                  <a:pt x="16126" y="2523"/>
                </a:cubicBezTo>
                <a:cubicBezTo>
                  <a:pt x="15979" y="2534"/>
                  <a:pt x="15839" y="2570"/>
                  <a:pt x="15704" y="2620"/>
                </a:cubicBezTo>
                <a:lnTo>
                  <a:pt x="15674" y="2632"/>
                </a:lnTo>
                <a:cubicBezTo>
                  <a:pt x="15287" y="2786"/>
                  <a:pt x="14937" y="3066"/>
                  <a:pt x="14573" y="3274"/>
                </a:cubicBezTo>
                <a:cubicBezTo>
                  <a:pt x="14335" y="3409"/>
                  <a:pt x="14077" y="3514"/>
                  <a:pt x="13808" y="3514"/>
                </a:cubicBezTo>
                <a:cubicBezTo>
                  <a:pt x="13791" y="3514"/>
                  <a:pt x="13773" y="3514"/>
                  <a:pt x="13756" y="3513"/>
                </a:cubicBezTo>
                <a:cubicBezTo>
                  <a:pt x="13474" y="3499"/>
                  <a:pt x="13208" y="3356"/>
                  <a:pt x="12990" y="3156"/>
                </a:cubicBezTo>
                <a:cubicBezTo>
                  <a:pt x="12520" y="2727"/>
                  <a:pt x="12245" y="2115"/>
                  <a:pt x="11938" y="1541"/>
                </a:cubicBezTo>
                <a:cubicBezTo>
                  <a:pt x="11643" y="990"/>
                  <a:pt x="11280" y="403"/>
                  <a:pt x="10742" y="139"/>
                </a:cubicBezTo>
                <a:cubicBezTo>
                  <a:pt x="10546" y="43"/>
                  <a:pt x="10349" y="0"/>
                  <a:pt x="10153" y="0"/>
                </a:cubicBezTo>
                <a:close/>
              </a:path>
            </a:pathLst>
          </a:custGeom>
          <a:solidFill>
            <a:srgbClr val="CCB1FE">
              <a:alpha val="4860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4" name="Google Shape;534;p21"/>
          <p:cNvSpPr/>
          <p:nvPr/>
        </p:nvSpPr>
        <p:spPr>
          <a:xfrm>
            <a:off x="-392787" y="-106839"/>
            <a:ext cx="5407049" cy="1457932"/>
          </a:xfrm>
          <a:custGeom>
            <a:avLst/>
            <a:gdLst/>
            <a:ahLst/>
            <a:cxnLst/>
            <a:rect l="l" t="t" r="r" b="b"/>
            <a:pathLst>
              <a:path w="25668" h="6921" extrusionOk="0">
                <a:moveTo>
                  <a:pt x="25573" y="0"/>
                </a:moveTo>
                <a:lnTo>
                  <a:pt x="22584" y="1"/>
                </a:lnTo>
                <a:lnTo>
                  <a:pt x="22467" y="1"/>
                </a:lnTo>
                <a:lnTo>
                  <a:pt x="0" y="3"/>
                </a:lnTo>
                <a:lnTo>
                  <a:pt x="1" y="1330"/>
                </a:lnTo>
                <a:lnTo>
                  <a:pt x="1" y="2596"/>
                </a:lnTo>
                <a:lnTo>
                  <a:pt x="2" y="3737"/>
                </a:lnTo>
                <a:lnTo>
                  <a:pt x="2" y="5002"/>
                </a:lnTo>
                <a:lnTo>
                  <a:pt x="3" y="6144"/>
                </a:lnTo>
                <a:lnTo>
                  <a:pt x="3" y="6274"/>
                </a:lnTo>
                <a:cubicBezTo>
                  <a:pt x="454" y="6274"/>
                  <a:pt x="911" y="6248"/>
                  <a:pt x="1366" y="6205"/>
                </a:cubicBezTo>
                <a:cubicBezTo>
                  <a:pt x="1557" y="6187"/>
                  <a:pt x="1747" y="6167"/>
                  <a:pt x="1936" y="6144"/>
                </a:cubicBezTo>
                <a:cubicBezTo>
                  <a:pt x="2414" y="6085"/>
                  <a:pt x="2887" y="6012"/>
                  <a:pt x="3342" y="5932"/>
                </a:cubicBezTo>
                <a:cubicBezTo>
                  <a:pt x="4344" y="5756"/>
                  <a:pt x="5389" y="5552"/>
                  <a:pt x="6425" y="5552"/>
                </a:cubicBezTo>
                <a:cubicBezTo>
                  <a:pt x="6713" y="5552"/>
                  <a:pt x="7001" y="5568"/>
                  <a:pt x="7286" y="5605"/>
                </a:cubicBezTo>
                <a:cubicBezTo>
                  <a:pt x="8016" y="5698"/>
                  <a:pt x="8646" y="5918"/>
                  <a:pt x="9273" y="6143"/>
                </a:cubicBezTo>
                <a:cubicBezTo>
                  <a:pt x="9331" y="6163"/>
                  <a:pt x="9388" y="6184"/>
                  <a:pt x="9446" y="6204"/>
                </a:cubicBezTo>
                <a:cubicBezTo>
                  <a:pt x="9690" y="6291"/>
                  <a:pt x="9934" y="6378"/>
                  <a:pt x="10185" y="6455"/>
                </a:cubicBezTo>
                <a:cubicBezTo>
                  <a:pt x="11085" y="6736"/>
                  <a:pt x="12117" y="6921"/>
                  <a:pt x="13162" y="6921"/>
                </a:cubicBezTo>
                <a:cubicBezTo>
                  <a:pt x="13234" y="6921"/>
                  <a:pt x="13306" y="6920"/>
                  <a:pt x="13377" y="6918"/>
                </a:cubicBezTo>
                <a:cubicBezTo>
                  <a:pt x="14468" y="6893"/>
                  <a:pt x="15560" y="6647"/>
                  <a:pt x="16250" y="6204"/>
                </a:cubicBezTo>
                <a:cubicBezTo>
                  <a:pt x="16269" y="6191"/>
                  <a:pt x="16286" y="6180"/>
                  <a:pt x="16304" y="6168"/>
                </a:cubicBezTo>
                <a:cubicBezTo>
                  <a:pt x="16317" y="6160"/>
                  <a:pt x="16329" y="6151"/>
                  <a:pt x="16341" y="6142"/>
                </a:cubicBezTo>
                <a:cubicBezTo>
                  <a:pt x="16809" y="5812"/>
                  <a:pt x="17054" y="5407"/>
                  <a:pt x="17282" y="5000"/>
                </a:cubicBezTo>
                <a:cubicBezTo>
                  <a:pt x="17293" y="4980"/>
                  <a:pt x="17304" y="4959"/>
                  <a:pt x="17316" y="4939"/>
                </a:cubicBezTo>
                <a:cubicBezTo>
                  <a:pt x="17541" y="4532"/>
                  <a:pt x="17760" y="4125"/>
                  <a:pt x="18175" y="3797"/>
                </a:cubicBezTo>
                <a:cubicBezTo>
                  <a:pt x="18202" y="3776"/>
                  <a:pt x="18230" y="3755"/>
                  <a:pt x="18257" y="3735"/>
                </a:cubicBezTo>
                <a:cubicBezTo>
                  <a:pt x="18421" y="3617"/>
                  <a:pt x="18613" y="3510"/>
                  <a:pt x="18844" y="3420"/>
                </a:cubicBezTo>
                <a:cubicBezTo>
                  <a:pt x="19831" y="3028"/>
                  <a:pt x="21189" y="3061"/>
                  <a:pt x="22363" y="2860"/>
                </a:cubicBezTo>
                <a:cubicBezTo>
                  <a:pt x="22398" y="2854"/>
                  <a:pt x="22433" y="2848"/>
                  <a:pt x="22468" y="2841"/>
                </a:cubicBezTo>
                <a:cubicBezTo>
                  <a:pt x="22508" y="2834"/>
                  <a:pt x="22546" y="2827"/>
                  <a:pt x="22585" y="2819"/>
                </a:cubicBezTo>
                <a:cubicBezTo>
                  <a:pt x="22879" y="2759"/>
                  <a:pt x="23162" y="2683"/>
                  <a:pt x="23427" y="2592"/>
                </a:cubicBezTo>
                <a:cubicBezTo>
                  <a:pt x="23485" y="2573"/>
                  <a:pt x="23544" y="2552"/>
                  <a:pt x="23600" y="2531"/>
                </a:cubicBezTo>
                <a:cubicBezTo>
                  <a:pt x="24363" y="2247"/>
                  <a:pt x="24968" y="1845"/>
                  <a:pt x="25312" y="1389"/>
                </a:cubicBezTo>
                <a:cubicBezTo>
                  <a:pt x="25328" y="1367"/>
                  <a:pt x="25343" y="1347"/>
                  <a:pt x="25357" y="1326"/>
                </a:cubicBezTo>
                <a:cubicBezTo>
                  <a:pt x="25437" y="1213"/>
                  <a:pt x="25499" y="1097"/>
                  <a:pt x="25543" y="978"/>
                </a:cubicBezTo>
                <a:cubicBezTo>
                  <a:pt x="25668" y="651"/>
                  <a:pt x="25664" y="324"/>
                  <a:pt x="25573" y="0"/>
                </a:cubicBezTo>
                <a:close/>
              </a:path>
            </a:pathLst>
          </a:custGeom>
          <a:solidFill>
            <a:srgbClr val="FF6EA7">
              <a:alpha val="49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5" name="Google Shape;535;p21"/>
          <p:cNvSpPr/>
          <p:nvPr/>
        </p:nvSpPr>
        <p:spPr>
          <a:xfrm>
            <a:off x="7900065" y="-295733"/>
            <a:ext cx="4672080" cy="3727300"/>
          </a:xfrm>
          <a:custGeom>
            <a:avLst/>
            <a:gdLst/>
            <a:ahLst/>
            <a:cxnLst/>
            <a:rect l="l" t="t" r="r" b="b"/>
            <a:pathLst>
              <a:path w="22179" h="17694" extrusionOk="0">
                <a:moveTo>
                  <a:pt x="6745" y="1"/>
                </a:moveTo>
                <a:cubicBezTo>
                  <a:pt x="5279" y="1"/>
                  <a:pt x="3909" y="579"/>
                  <a:pt x="2805" y="1417"/>
                </a:cubicBezTo>
                <a:cubicBezTo>
                  <a:pt x="1651" y="2293"/>
                  <a:pt x="713" y="3427"/>
                  <a:pt x="356" y="4720"/>
                </a:cubicBezTo>
                <a:cubicBezTo>
                  <a:pt x="1" y="6014"/>
                  <a:pt x="287" y="7472"/>
                  <a:pt x="1297" y="8473"/>
                </a:cubicBezTo>
                <a:cubicBezTo>
                  <a:pt x="2084" y="9254"/>
                  <a:pt x="3260" y="9736"/>
                  <a:pt x="3846" y="10640"/>
                </a:cubicBezTo>
                <a:cubicBezTo>
                  <a:pt x="4605" y="11813"/>
                  <a:pt x="4133" y="13292"/>
                  <a:pt x="4490" y="14600"/>
                </a:cubicBezTo>
                <a:cubicBezTo>
                  <a:pt x="4708" y="15396"/>
                  <a:pt x="5235" y="16113"/>
                  <a:pt x="5912" y="16684"/>
                </a:cubicBezTo>
                <a:cubicBezTo>
                  <a:pt x="6532" y="17205"/>
                  <a:pt x="7314" y="17622"/>
                  <a:pt x="8175" y="17685"/>
                </a:cubicBezTo>
                <a:cubicBezTo>
                  <a:pt x="8256" y="17691"/>
                  <a:pt x="8336" y="17694"/>
                  <a:pt x="8416" y="17694"/>
                </a:cubicBezTo>
                <a:cubicBezTo>
                  <a:pt x="10005" y="17694"/>
                  <a:pt x="11391" y="16578"/>
                  <a:pt x="12993" y="16395"/>
                </a:cubicBezTo>
                <a:cubicBezTo>
                  <a:pt x="13164" y="16375"/>
                  <a:pt x="13335" y="16367"/>
                  <a:pt x="13506" y="16367"/>
                </a:cubicBezTo>
                <a:cubicBezTo>
                  <a:pt x="14757" y="16367"/>
                  <a:pt x="16000" y="16827"/>
                  <a:pt x="17259" y="16827"/>
                </a:cubicBezTo>
                <a:cubicBezTo>
                  <a:pt x="17356" y="16827"/>
                  <a:pt x="17454" y="16824"/>
                  <a:pt x="17551" y="16818"/>
                </a:cubicBezTo>
                <a:cubicBezTo>
                  <a:pt x="19291" y="16711"/>
                  <a:pt x="20792" y="15567"/>
                  <a:pt x="21485" y="14180"/>
                </a:cubicBezTo>
                <a:cubicBezTo>
                  <a:pt x="22179" y="12793"/>
                  <a:pt x="22168" y="11210"/>
                  <a:pt x="21846" y="9725"/>
                </a:cubicBezTo>
                <a:cubicBezTo>
                  <a:pt x="21659" y="8862"/>
                  <a:pt x="21361" y="7995"/>
                  <a:pt x="20759" y="7289"/>
                </a:cubicBezTo>
                <a:cubicBezTo>
                  <a:pt x="19574" y="5897"/>
                  <a:pt x="17483" y="5388"/>
                  <a:pt x="15558" y="4931"/>
                </a:cubicBezTo>
                <a:cubicBezTo>
                  <a:pt x="13632" y="4475"/>
                  <a:pt x="11547" y="3872"/>
                  <a:pt x="10504" y="2396"/>
                </a:cubicBezTo>
                <a:cubicBezTo>
                  <a:pt x="9551" y="1047"/>
                  <a:pt x="9231" y="194"/>
                  <a:pt x="7220" y="21"/>
                </a:cubicBezTo>
                <a:cubicBezTo>
                  <a:pt x="7061" y="7"/>
                  <a:pt x="6902" y="1"/>
                  <a:pt x="6745" y="1"/>
                </a:cubicBezTo>
                <a:close/>
              </a:path>
            </a:pathLst>
          </a:custGeom>
          <a:solidFill>
            <a:srgbClr val="FFE652">
              <a:alpha val="5028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6" name="Google Shape;536;p21"/>
          <p:cNvSpPr txBox="1">
            <a:spLocks noGrp="1"/>
          </p:cNvSpPr>
          <p:nvPr>
            <p:ph type="title"/>
          </p:nvPr>
        </p:nvSpPr>
        <p:spPr>
          <a:xfrm>
            <a:off x="3620900" y="1011936"/>
            <a:ext cx="4950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a:solidFill>
                  <a:schemeClr val="dk1"/>
                </a:solidFill>
              </a:defRPr>
            </a:lvl2pPr>
            <a:lvl3pPr lvl="2" rtl="0">
              <a:spcBef>
                <a:spcPts val="0"/>
              </a:spcBef>
              <a:spcAft>
                <a:spcPts val="0"/>
              </a:spcAft>
              <a:buClr>
                <a:schemeClr val="dk1"/>
              </a:buClr>
              <a:buSzPts val="2800"/>
              <a:buNone/>
              <a:defRPr>
                <a:solidFill>
                  <a:schemeClr val="dk1"/>
                </a:solidFill>
              </a:defRPr>
            </a:lvl3pPr>
            <a:lvl4pPr lvl="3" rtl="0">
              <a:spcBef>
                <a:spcPts val="0"/>
              </a:spcBef>
              <a:spcAft>
                <a:spcPts val="0"/>
              </a:spcAft>
              <a:buClr>
                <a:schemeClr val="dk1"/>
              </a:buClr>
              <a:buSzPts val="2800"/>
              <a:buNone/>
              <a:defRPr>
                <a:solidFill>
                  <a:schemeClr val="dk1"/>
                </a:solidFill>
              </a:defRPr>
            </a:lvl4pPr>
            <a:lvl5pPr lvl="4" rtl="0">
              <a:spcBef>
                <a:spcPts val="0"/>
              </a:spcBef>
              <a:spcAft>
                <a:spcPts val="0"/>
              </a:spcAft>
              <a:buClr>
                <a:schemeClr val="dk1"/>
              </a:buClr>
              <a:buSzPts val="2800"/>
              <a:buNone/>
              <a:defRPr>
                <a:solidFill>
                  <a:schemeClr val="dk1"/>
                </a:solidFill>
              </a:defRPr>
            </a:lvl5pPr>
            <a:lvl6pPr lvl="5" rtl="0">
              <a:spcBef>
                <a:spcPts val="0"/>
              </a:spcBef>
              <a:spcAft>
                <a:spcPts val="0"/>
              </a:spcAft>
              <a:buClr>
                <a:schemeClr val="dk1"/>
              </a:buClr>
              <a:buSzPts val="2800"/>
              <a:buNone/>
              <a:defRPr>
                <a:solidFill>
                  <a:schemeClr val="dk1"/>
                </a:solidFill>
              </a:defRPr>
            </a:lvl6pPr>
            <a:lvl7pPr lvl="6" rtl="0">
              <a:spcBef>
                <a:spcPts val="0"/>
              </a:spcBef>
              <a:spcAft>
                <a:spcPts val="0"/>
              </a:spcAft>
              <a:buClr>
                <a:schemeClr val="dk1"/>
              </a:buClr>
              <a:buSzPts val="2800"/>
              <a:buNone/>
              <a:defRPr>
                <a:solidFill>
                  <a:schemeClr val="dk1"/>
                </a:solidFill>
              </a:defRPr>
            </a:lvl7pPr>
            <a:lvl8pPr lvl="7" rtl="0">
              <a:spcBef>
                <a:spcPts val="0"/>
              </a:spcBef>
              <a:spcAft>
                <a:spcPts val="0"/>
              </a:spcAft>
              <a:buClr>
                <a:schemeClr val="dk1"/>
              </a:buClr>
              <a:buSzPts val="2800"/>
              <a:buNone/>
              <a:defRPr>
                <a:solidFill>
                  <a:schemeClr val="dk1"/>
                </a:solidFill>
              </a:defRPr>
            </a:lvl8pPr>
            <a:lvl9pPr lvl="8" rtl="0">
              <a:spcBef>
                <a:spcPts val="0"/>
              </a:spcBef>
              <a:spcAft>
                <a:spcPts val="0"/>
              </a:spcAft>
              <a:buClr>
                <a:schemeClr val="dk1"/>
              </a:buClr>
              <a:buSzPts val="2800"/>
              <a:buNone/>
              <a:defRPr>
                <a:solidFill>
                  <a:schemeClr val="dk1"/>
                </a:solidFill>
              </a:defRPr>
            </a:lvl9pPr>
          </a:lstStyle>
          <a:p>
            <a:endParaRPr/>
          </a:p>
        </p:txBody>
      </p:sp>
      <p:sp>
        <p:nvSpPr>
          <p:cNvPr id="537" name="Google Shape;537;p21"/>
          <p:cNvSpPr txBox="1">
            <a:spLocks noGrp="1"/>
          </p:cNvSpPr>
          <p:nvPr>
            <p:ph type="title" idx="2"/>
          </p:nvPr>
        </p:nvSpPr>
        <p:spPr>
          <a:xfrm>
            <a:off x="938933" y="3377667"/>
            <a:ext cx="3328400" cy="40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400"/>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38" name="Google Shape;538;p21"/>
          <p:cNvSpPr txBox="1">
            <a:spLocks noGrp="1"/>
          </p:cNvSpPr>
          <p:nvPr>
            <p:ph type="subTitle" idx="1"/>
          </p:nvPr>
        </p:nvSpPr>
        <p:spPr>
          <a:xfrm>
            <a:off x="939833" y="4018400"/>
            <a:ext cx="3328400" cy="1500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Font typeface="Raleway SemiBold"/>
              <a:buNone/>
              <a:defRPr sz="1867">
                <a:solidFill>
                  <a:schemeClr val="dk1"/>
                </a:solidFill>
                <a:latin typeface="Raleway SemiBold"/>
                <a:ea typeface="Raleway SemiBold"/>
                <a:cs typeface="Raleway SemiBold"/>
                <a:sym typeface="Raleway SemiBold"/>
              </a:defRPr>
            </a:lvl1pPr>
            <a:lvl2pPr lvl="1"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2pPr>
            <a:lvl3pPr lvl="2"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3pPr>
            <a:lvl4pPr lvl="3"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4pPr>
            <a:lvl5pPr lvl="4"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5pPr>
            <a:lvl6pPr lvl="5"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6pPr>
            <a:lvl7pPr lvl="6"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7pPr>
            <a:lvl8pPr lvl="7"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8pPr>
            <a:lvl9pPr lvl="8"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9pPr>
          </a:lstStyle>
          <a:p>
            <a:endParaRPr/>
          </a:p>
        </p:txBody>
      </p:sp>
      <p:sp>
        <p:nvSpPr>
          <p:cNvPr id="539" name="Google Shape;539;p21"/>
          <p:cNvSpPr txBox="1">
            <a:spLocks noGrp="1"/>
          </p:cNvSpPr>
          <p:nvPr>
            <p:ph type="title" idx="3"/>
          </p:nvPr>
        </p:nvSpPr>
        <p:spPr>
          <a:xfrm>
            <a:off x="4431801" y="3377667"/>
            <a:ext cx="3328400" cy="40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400"/>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40" name="Google Shape;540;p21"/>
          <p:cNvSpPr txBox="1">
            <a:spLocks noGrp="1"/>
          </p:cNvSpPr>
          <p:nvPr>
            <p:ph type="subTitle" idx="4"/>
          </p:nvPr>
        </p:nvSpPr>
        <p:spPr>
          <a:xfrm>
            <a:off x="4433303" y="4018400"/>
            <a:ext cx="3328000" cy="1500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Font typeface="Raleway SemiBold"/>
              <a:buNone/>
              <a:defRPr sz="1867">
                <a:solidFill>
                  <a:schemeClr val="dk1"/>
                </a:solidFill>
                <a:latin typeface="Raleway SemiBold"/>
                <a:ea typeface="Raleway SemiBold"/>
                <a:cs typeface="Raleway SemiBold"/>
                <a:sym typeface="Raleway SemiBold"/>
              </a:defRPr>
            </a:lvl1pPr>
            <a:lvl2pPr lvl="1"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2pPr>
            <a:lvl3pPr lvl="2"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3pPr>
            <a:lvl4pPr lvl="3"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4pPr>
            <a:lvl5pPr lvl="4"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5pPr>
            <a:lvl6pPr lvl="5"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6pPr>
            <a:lvl7pPr lvl="6"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7pPr>
            <a:lvl8pPr lvl="7"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8pPr>
            <a:lvl9pPr lvl="8"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9pPr>
          </a:lstStyle>
          <a:p>
            <a:endParaRPr/>
          </a:p>
        </p:txBody>
      </p:sp>
      <p:sp>
        <p:nvSpPr>
          <p:cNvPr id="541" name="Google Shape;541;p21"/>
          <p:cNvSpPr txBox="1">
            <a:spLocks noGrp="1"/>
          </p:cNvSpPr>
          <p:nvPr>
            <p:ph type="title" idx="5"/>
          </p:nvPr>
        </p:nvSpPr>
        <p:spPr>
          <a:xfrm>
            <a:off x="7924669" y="3377667"/>
            <a:ext cx="3328400" cy="40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400"/>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42" name="Google Shape;542;p21"/>
          <p:cNvSpPr txBox="1">
            <a:spLocks noGrp="1"/>
          </p:cNvSpPr>
          <p:nvPr>
            <p:ph type="subTitle" idx="6"/>
          </p:nvPr>
        </p:nvSpPr>
        <p:spPr>
          <a:xfrm>
            <a:off x="7926371" y="4018400"/>
            <a:ext cx="3325200" cy="1500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Font typeface="Raleway SemiBold"/>
              <a:buNone/>
              <a:defRPr sz="1867">
                <a:solidFill>
                  <a:schemeClr val="dk1"/>
                </a:solidFill>
                <a:latin typeface="Raleway SemiBold"/>
                <a:ea typeface="Raleway SemiBold"/>
                <a:cs typeface="Raleway SemiBold"/>
                <a:sym typeface="Raleway SemiBold"/>
              </a:defRPr>
            </a:lvl1pPr>
            <a:lvl2pPr lvl="1"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2pPr>
            <a:lvl3pPr lvl="2"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3pPr>
            <a:lvl4pPr lvl="3"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4pPr>
            <a:lvl5pPr lvl="4"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5pPr>
            <a:lvl6pPr lvl="5"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6pPr>
            <a:lvl7pPr lvl="6"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7pPr>
            <a:lvl8pPr lvl="7"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8pPr>
            <a:lvl9pPr lvl="8"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9pPr>
          </a:lstStyle>
          <a:p>
            <a:endParaRPr/>
          </a:p>
        </p:txBody>
      </p:sp>
      <p:grpSp>
        <p:nvGrpSpPr>
          <p:cNvPr id="543" name="Google Shape;543;p21"/>
          <p:cNvGrpSpPr/>
          <p:nvPr/>
        </p:nvGrpSpPr>
        <p:grpSpPr>
          <a:xfrm rot="899970">
            <a:off x="11413835" y="5429217"/>
            <a:ext cx="287909" cy="260807"/>
            <a:chOff x="1640475" y="1197075"/>
            <a:chExt cx="55475" cy="50250"/>
          </a:xfrm>
        </p:grpSpPr>
        <p:sp>
          <p:nvSpPr>
            <p:cNvPr id="544" name="Google Shape;544;p21"/>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5" name="Google Shape;545;p21"/>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6" name="Google Shape;546;p21"/>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47" name="Google Shape;547;p21"/>
          <p:cNvGrpSpPr/>
          <p:nvPr/>
        </p:nvGrpSpPr>
        <p:grpSpPr>
          <a:xfrm rot="-4275570">
            <a:off x="11224293" y="3307732"/>
            <a:ext cx="372824" cy="337725"/>
            <a:chOff x="1640475" y="1197075"/>
            <a:chExt cx="55475" cy="50250"/>
          </a:xfrm>
        </p:grpSpPr>
        <p:sp>
          <p:nvSpPr>
            <p:cNvPr id="548" name="Google Shape;548;p21"/>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9" name="Google Shape;549;p21"/>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0" name="Google Shape;550;p21"/>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51" name="Google Shape;551;p21"/>
          <p:cNvSpPr/>
          <p:nvPr/>
        </p:nvSpPr>
        <p:spPr>
          <a:xfrm rot="8678282" flipH="1">
            <a:off x="1894637" y="6237795"/>
            <a:ext cx="1184137" cy="277399"/>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2" name="Google Shape;552;p21"/>
          <p:cNvSpPr/>
          <p:nvPr/>
        </p:nvSpPr>
        <p:spPr>
          <a:xfrm rot="117" flipH="1">
            <a:off x="11047241" y="249903"/>
            <a:ext cx="726903" cy="170291"/>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53" name="Google Shape;553;p21"/>
          <p:cNvGrpSpPr/>
          <p:nvPr/>
        </p:nvGrpSpPr>
        <p:grpSpPr>
          <a:xfrm rot="-4499988">
            <a:off x="239776" y="1231809"/>
            <a:ext cx="387720" cy="351216"/>
            <a:chOff x="1640475" y="1197075"/>
            <a:chExt cx="55475" cy="50250"/>
          </a:xfrm>
        </p:grpSpPr>
        <p:sp>
          <p:nvSpPr>
            <p:cNvPr id="554" name="Google Shape;554;p21"/>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5" name="Google Shape;555;p21"/>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6" name="Google Shape;556;p21"/>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57" name="Google Shape;557;p21"/>
          <p:cNvSpPr/>
          <p:nvPr/>
        </p:nvSpPr>
        <p:spPr>
          <a:xfrm>
            <a:off x="2736158" y="314092"/>
            <a:ext cx="1556765" cy="1138933"/>
          </a:xfrm>
          <a:custGeom>
            <a:avLst/>
            <a:gdLst/>
            <a:ahLst/>
            <a:cxnLst/>
            <a:rect l="l" t="t" r="r" b="b"/>
            <a:pathLst>
              <a:path w="29542" h="21613" extrusionOk="0">
                <a:moveTo>
                  <a:pt x="3461" y="0"/>
                </a:moveTo>
                <a:cubicBezTo>
                  <a:pt x="3371" y="0"/>
                  <a:pt x="3279" y="3"/>
                  <a:pt x="3188" y="8"/>
                </a:cubicBezTo>
                <a:cubicBezTo>
                  <a:pt x="3155" y="9"/>
                  <a:pt x="3131" y="41"/>
                  <a:pt x="3133" y="77"/>
                </a:cubicBezTo>
                <a:cubicBezTo>
                  <a:pt x="3134" y="81"/>
                  <a:pt x="3134" y="86"/>
                  <a:pt x="3135" y="89"/>
                </a:cubicBezTo>
                <a:cubicBezTo>
                  <a:pt x="3142" y="119"/>
                  <a:pt x="3169" y="141"/>
                  <a:pt x="3198" y="141"/>
                </a:cubicBezTo>
                <a:cubicBezTo>
                  <a:pt x="3199" y="141"/>
                  <a:pt x="3199" y="141"/>
                  <a:pt x="3200" y="141"/>
                </a:cubicBezTo>
                <a:cubicBezTo>
                  <a:pt x="3284" y="137"/>
                  <a:pt x="3368" y="134"/>
                  <a:pt x="3452" y="134"/>
                </a:cubicBezTo>
                <a:cubicBezTo>
                  <a:pt x="3550" y="134"/>
                  <a:pt x="3648" y="137"/>
                  <a:pt x="3745" y="143"/>
                </a:cubicBezTo>
                <a:cubicBezTo>
                  <a:pt x="3846" y="149"/>
                  <a:pt x="3949" y="158"/>
                  <a:pt x="4050" y="171"/>
                </a:cubicBezTo>
                <a:cubicBezTo>
                  <a:pt x="4052" y="171"/>
                  <a:pt x="4054" y="171"/>
                  <a:pt x="4056" y="171"/>
                </a:cubicBezTo>
                <a:cubicBezTo>
                  <a:pt x="4087" y="171"/>
                  <a:pt x="4114" y="146"/>
                  <a:pt x="4116" y="111"/>
                </a:cubicBezTo>
                <a:cubicBezTo>
                  <a:pt x="4119" y="75"/>
                  <a:pt x="4092" y="42"/>
                  <a:pt x="4059" y="37"/>
                </a:cubicBezTo>
                <a:cubicBezTo>
                  <a:pt x="3955" y="25"/>
                  <a:pt x="3850" y="15"/>
                  <a:pt x="3747" y="9"/>
                </a:cubicBezTo>
                <a:cubicBezTo>
                  <a:pt x="3653" y="3"/>
                  <a:pt x="3557" y="0"/>
                  <a:pt x="3461" y="0"/>
                </a:cubicBezTo>
                <a:close/>
                <a:moveTo>
                  <a:pt x="2344" y="125"/>
                </a:moveTo>
                <a:cubicBezTo>
                  <a:pt x="2340" y="125"/>
                  <a:pt x="2336" y="125"/>
                  <a:pt x="2332" y="126"/>
                </a:cubicBezTo>
                <a:cubicBezTo>
                  <a:pt x="2294" y="135"/>
                  <a:pt x="2257" y="143"/>
                  <a:pt x="2219" y="152"/>
                </a:cubicBezTo>
                <a:cubicBezTo>
                  <a:pt x="1978" y="213"/>
                  <a:pt x="1739" y="291"/>
                  <a:pt x="1507" y="385"/>
                </a:cubicBezTo>
                <a:cubicBezTo>
                  <a:pt x="1478" y="396"/>
                  <a:pt x="1463" y="430"/>
                  <a:pt x="1472" y="463"/>
                </a:cubicBezTo>
                <a:cubicBezTo>
                  <a:pt x="1473" y="465"/>
                  <a:pt x="1473" y="468"/>
                  <a:pt x="1474" y="471"/>
                </a:cubicBezTo>
                <a:cubicBezTo>
                  <a:pt x="1484" y="498"/>
                  <a:pt x="1508" y="515"/>
                  <a:pt x="1533" y="515"/>
                </a:cubicBezTo>
                <a:cubicBezTo>
                  <a:pt x="1540" y="515"/>
                  <a:pt x="1547" y="513"/>
                  <a:pt x="1554" y="511"/>
                </a:cubicBezTo>
                <a:cubicBezTo>
                  <a:pt x="1781" y="418"/>
                  <a:pt x="2015" y="342"/>
                  <a:pt x="2251" y="283"/>
                </a:cubicBezTo>
                <a:cubicBezTo>
                  <a:pt x="2289" y="274"/>
                  <a:pt x="2325" y="265"/>
                  <a:pt x="2361" y="256"/>
                </a:cubicBezTo>
                <a:cubicBezTo>
                  <a:pt x="2395" y="249"/>
                  <a:pt x="2415" y="214"/>
                  <a:pt x="2406" y="177"/>
                </a:cubicBezTo>
                <a:cubicBezTo>
                  <a:pt x="2406" y="177"/>
                  <a:pt x="2406" y="176"/>
                  <a:pt x="2406" y="176"/>
                </a:cubicBezTo>
                <a:cubicBezTo>
                  <a:pt x="2399" y="146"/>
                  <a:pt x="2373" y="125"/>
                  <a:pt x="2344" y="125"/>
                </a:cubicBezTo>
                <a:close/>
                <a:moveTo>
                  <a:pt x="4902" y="215"/>
                </a:moveTo>
                <a:cubicBezTo>
                  <a:pt x="4875" y="215"/>
                  <a:pt x="4851" y="234"/>
                  <a:pt x="4845" y="264"/>
                </a:cubicBezTo>
                <a:cubicBezTo>
                  <a:pt x="4843" y="275"/>
                  <a:pt x="4843" y="285"/>
                  <a:pt x="4846" y="296"/>
                </a:cubicBezTo>
                <a:cubicBezTo>
                  <a:pt x="4852" y="319"/>
                  <a:pt x="4869" y="339"/>
                  <a:pt x="4891" y="345"/>
                </a:cubicBezTo>
                <a:cubicBezTo>
                  <a:pt x="5167" y="426"/>
                  <a:pt x="5440" y="531"/>
                  <a:pt x="5705" y="657"/>
                </a:cubicBezTo>
                <a:cubicBezTo>
                  <a:pt x="5713" y="661"/>
                  <a:pt x="5722" y="663"/>
                  <a:pt x="5730" y="663"/>
                </a:cubicBezTo>
                <a:cubicBezTo>
                  <a:pt x="5753" y="663"/>
                  <a:pt x="5776" y="648"/>
                  <a:pt x="5784" y="623"/>
                </a:cubicBezTo>
                <a:cubicBezTo>
                  <a:pt x="5797" y="590"/>
                  <a:pt x="5782" y="550"/>
                  <a:pt x="5750" y="535"/>
                </a:cubicBezTo>
                <a:cubicBezTo>
                  <a:pt x="5480" y="407"/>
                  <a:pt x="5200" y="299"/>
                  <a:pt x="4919" y="217"/>
                </a:cubicBezTo>
                <a:cubicBezTo>
                  <a:pt x="4913" y="215"/>
                  <a:pt x="4908" y="215"/>
                  <a:pt x="4902" y="215"/>
                </a:cubicBezTo>
                <a:close/>
                <a:moveTo>
                  <a:pt x="761" y="768"/>
                </a:moveTo>
                <a:cubicBezTo>
                  <a:pt x="751" y="768"/>
                  <a:pt x="741" y="771"/>
                  <a:pt x="732" y="777"/>
                </a:cubicBezTo>
                <a:cubicBezTo>
                  <a:pt x="484" y="929"/>
                  <a:pt x="247" y="1103"/>
                  <a:pt x="26" y="1294"/>
                </a:cubicBezTo>
                <a:cubicBezTo>
                  <a:pt x="7" y="1310"/>
                  <a:pt x="1" y="1336"/>
                  <a:pt x="7" y="1361"/>
                </a:cubicBezTo>
                <a:cubicBezTo>
                  <a:pt x="9" y="1371"/>
                  <a:pt x="13" y="1379"/>
                  <a:pt x="19" y="1388"/>
                </a:cubicBezTo>
                <a:cubicBezTo>
                  <a:pt x="32" y="1405"/>
                  <a:pt x="50" y="1413"/>
                  <a:pt x="69" y="1413"/>
                </a:cubicBezTo>
                <a:cubicBezTo>
                  <a:pt x="82" y="1413"/>
                  <a:pt x="95" y="1409"/>
                  <a:pt x="105" y="1400"/>
                </a:cubicBezTo>
                <a:cubicBezTo>
                  <a:pt x="321" y="1214"/>
                  <a:pt x="554" y="1043"/>
                  <a:pt x="796" y="894"/>
                </a:cubicBezTo>
                <a:cubicBezTo>
                  <a:pt x="825" y="876"/>
                  <a:pt x="835" y="835"/>
                  <a:pt x="818" y="803"/>
                </a:cubicBezTo>
                <a:cubicBezTo>
                  <a:pt x="805" y="781"/>
                  <a:pt x="783" y="768"/>
                  <a:pt x="761" y="768"/>
                </a:cubicBezTo>
                <a:close/>
                <a:moveTo>
                  <a:pt x="6500" y="971"/>
                </a:moveTo>
                <a:cubicBezTo>
                  <a:pt x="6480" y="971"/>
                  <a:pt x="6461" y="982"/>
                  <a:pt x="6450" y="1002"/>
                </a:cubicBezTo>
                <a:cubicBezTo>
                  <a:pt x="6441" y="1018"/>
                  <a:pt x="6440" y="1036"/>
                  <a:pt x="6443" y="1053"/>
                </a:cubicBezTo>
                <a:cubicBezTo>
                  <a:pt x="6448" y="1069"/>
                  <a:pt x="6458" y="1084"/>
                  <a:pt x="6472" y="1095"/>
                </a:cubicBezTo>
                <a:cubicBezTo>
                  <a:pt x="6719" y="1261"/>
                  <a:pt x="6956" y="1447"/>
                  <a:pt x="7177" y="1647"/>
                </a:cubicBezTo>
                <a:cubicBezTo>
                  <a:pt x="7189" y="1659"/>
                  <a:pt x="7204" y="1664"/>
                  <a:pt x="7218" y="1664"/>
                </a:cubicBezTo>
                <a:cubicBezTo>
                  <a:pt x="7235" y="1664"/>
                  <a:pt x="7252" y="1656"/>
                  <a:pt x="7264" y="1641"/>
                </a:cubicBezTo>
                <a:cubicBezTo>
                  <a:pt x="7284" y="1613"/>
                  <a:pt x="7280" y="1570"/>
                  <a:pt x="7253" y="1547"/>
                </a:cubicBezTo>
                <a:cubicBezTo>
                  <a:pt x="7028" y="1342"/>
                  <a:pt x="6786" y="1152"/>
                  <a:pt x="6534" y="982"/>
                </a:cubicBezTo>
                <a:cubicBezTo>
                  <a:pt x="6523" y="975"/>
                  <a:pt x="6512" y="971"/>
                  <a:pt x="6500" y="971"/>
                </a:cubicBezTo>
                <a:close/>
                <a:moveTo>
                  <a:pt x="7843" y="2196"/>
                </a:moveTo>
                <a:cubicBezTo>
                  <a:pt x="7829" y="2196"/>
                  <a:pt x="7815" y="2202"/>
                  <a:pt x="7804" y="2212"/>
                </a:cubicBezTo>
                <a:cubicBezTo>
                  <a:pt x="7787" y="2230"/>
                  <a:pt x="7781" y="2254"/>
                  <a:pt x="7786" y="2279"/>
                </a:cubicBezTo>
                <a:cubicBezTo>
                  <a:pt x="7789" y="2288"/>
                  <a:pt x="7794" y="2298"/>
                  <a:pt x="7801" y="2306"/>
                </a:cubicBezTo>
                <a:cubicBezTo>
                  <a:pt x="7847" y="2363"/>
                  <a:pt x="7893" y="2421"/>
                  <a:pt x="7937" y="2480"/>
                </a:cubicBezTo>
                <a:cubicBezTo>
                  <a:pt x="8075" y="2661"/>
                  <a:pt x="8207" y="2856"/>
                  <a:pt x="8330" y="3057"/>
                </a:cubicBezTo>
                <a:cubicBezTo>
                  <a:pt x="8342" y="3078"/>
                  <a:pt x="8363" y="3089"/>
                  <a:pt x="8384" y="3089"/>
                </a:cubicBezTo>
                <a:cubicBezTo>
                  <a:pt x="8395" y="3089"/>
                  <a:pt x="8406" y="3086"/>
                  <a:pt x="8415" y="3079"/>
                </a:cubicBezTo>
                <a:cubicBezTo>
                  <a:pt x="8443" y="3060"/>
                  <a:pt x="8451" y="3018"/>
                  <a:pt x="8431" y="2987"/>
                </a:cubicBezTo>
                <a:cubicBezTo>
                  <a:pt x="8306" y="2781"/>
                  <a:pt x="8171" y="2582"/>
                  <a:pt x="8031" y="2397"/>
                </a:cubicBezTo>
                <a:cubicBezTo>
                  <a:pt x="7985" y="2337"/>
                  <a:pt x="7939" y="2278"/>
                  <a:pt x="7891" y="2220"/>
                </a:cubicBezTo>
                <a:cubicBezTo>
                  <a:pt x="7878" y="2205"/>
                  <a:pt x="7861" y="2196"/>
                  <a:pt x="7843" y="2196"/>
                </a:cubicBezTo>
                <a:close/>
                <a:moveTo>
                  <a:pt x="8818" y="3781"/>
                </a:moveTo>
                <a:cubicBezTo>
                  <a:pt x="8809" y="3781"/>
                  <a:pt x="8800" y="3783"/>
                  <a:pt x="8791" y="3787"/>
                </a:cubicBezTo>
                <a:cubicBezTo>
                  <a:pt x="8766" y="3800"/>
                  <a:pt x="8753" y="3832"/>
                  <a:pt x="8760" y="3862"/>
                </a:cubicBezTo>
                <a:cubicBezTo>
                  <a:pt x="8762" y="3866"/>
                  <a:pt x="8764" y="3872"/>
                  <a:pt x="8766" y="3876"/>
                </a:cubicBezTo>
                <a:cubicBezTo>
                  <a:pt x="8890" y="4144"/>
                  <a:pt x="9008" y="4435"/>
                  <a:pt x="9117" y="4739"/>
                </a:cubicBezTo>
                <a:cubicBezTo>
                  <a:pt x="9127" y="4767"/>
                  <a:pt x="9152" y="4784"/>
                  <a:pt x="9177" y="4784"/>
                </a:cubicBezTo>
                <a:cubicBezTo>
                  <a:pt x="9184" y="4784"/>
                  <a:pt x="9191" y="4783"/>
                  <a:pt x="9197" y="4781"/>
                </a:cubicBezTo>
                <a:cubicBezTo>
                  <a:pt x="9228" y="4768"/>
                  <a:pt x="9242" y="4728"/>
                  <a:pt x="9232" y="4695"/>
                </a:cubicBezTo>
                <a:cubicBezTo>
                  <a:pt x="9122" y="4388"/>
                  <a:pt x="9001" y="4093"/>
                  <a:pt x="8875" y="3819"/>
                </a:cubicBezTo>
                <a:cubicBezTo>
                  <a:pt x="8863" y="3795"/>
                  <a:pt x="8841" y="3781"/>
                  <a:pt x="8818" y="3781"/>
                </a:cubicBezTo>
                <a:close/>
                <a:moveTo>
                  <a:pt x="9458" y="5546"/>
                </a:moveTo>
                <a:cubicBezTo>
                  <a:pt x="9452" y="5546"/>
                  <a:pt x="9447" y="5547"/>
                  <a:pt x="9442" y="5549"/>
                </a:cubicBezTo>
                <a:cubicBezTo>
                  <a:pt x="9410" y="5558"/>
                  <a:pt x="9393" y="5594"/>
                  <a:pt x="9401" y="5628"/>
                </a:cubicBezTo>
                <a:cubicBezTo>
                  <a:pt x="9401" y="5629"/>
                  <a:pt x="9401" y="5630"/>
                  <a:pt x="9401" y="5631"/>
                </a:cubicBezTo>
                <a:cubicBezTo>
                  <a:pt x="9483" y="5913"/>
                  <a:pt x="9563" y="6226"/>
                  <a:pt x="9635" y="6539"/>
                </a:cubicBezTo>
                <a:cubicBezTo>
                  <a:pt x="9635" y="6539"/>
                  <a:pt x="9636" y="6540"/>
                  <a:pt x="9636" y="6540"/>
                </a:cubicBezTo>
                <a:cubicBezTo>
                  <a:pt x="9644" y="6570"/>
                  <a:pt x="9669" y="6592"/>
                  <a:pt x="9697" y="6592"/>
                </a:cubicBezTo>
                <a:cubicBezTo>
                  <a:pt x="9701" y="6592"/>
                  <a:pt x="9706" y="6592"/>
                  <a:pt x="9710" y="6590"/>
                </a:cubicBezTo>
                <a:cubicBezTo>
                  <a:pt x="9743" y="6583"/>
                  <a:pt x="9764" y="6548"/>
                  <a:pt x="9755" y="6511"/>
                </a:cubicBezTo>
                <a:cubicBezTo>
                  <a:pt x="9681" y="6196"/>
                  <a:pt x="9600" y="5881"/>
                  <a:pt x="9519" y="5597"/>
                </a:cubicBezTo>
                <a:cubicBezTo>
                  <a:pt x="9511" y="5566"/>
                  <a:pt x="9485" y="5546"/>
                  <a:pt x="9458" y="5546"/>
                </a:cubicBezTo>
                <a:close/>
                <a:moveTo>
                  <a:pt x="9894" y="7378"/>
                </a:moveTo>
                <a:cubicBezTo>
                  <a:pt x="9890" y="7378"/>
                  <a:pt x="9886" y="7378"/>
                  <a:pt x="9882" y="7379"/>
                </a:cubicBezTo>
                <a:cubicBezTo>
                  <a:pt x="9849" y="7386"/>
                  <a:pt x="9829" y="7420"/>
                  <a:pt x="9836" y="7457"/>
                </a:cubicBezTo>
                <a:cubicBezTo>
                  <a:pt x="9886" y="7706"/>
                  <a:pt x="9936" y="7953"/>
                  <a:pt x="9985" y="8200"/>
                </a:cubicBezTo>
                <a:lnTo>
                  <a:pt x="10019" y="8380"/>
                </a:lnTo>
                <a:cubicBezTo>
                  <a:pt x="10020" y="8381"/>
                  <a:pt x="10020" y="8382"/>
                  <a:pt x="10020" y="8383"/>
                </a:cubicBezTo>
                <a:cubicBezTo>
                  <a:pt x="10028" y="8413"/>
                  <a:pt x="10054" y="8435"/>
                  <a:pt x="10082" y="8435"/>
                </a:cubicBezTo>
                <a:cubicBezTo>
                  <a:pt x="10085" y="8435"/>
                  <a:pt x="10089" y="8435"/>
                  <a:pt x="10093" y="8434"/>
                </a:cubicBezTo>
                <a:cubicBezTo>
                  <a:pt x="10126" y="8429"/>
                  <a:pt x="10147" y="8394"/>
                  <a:pt x="10140" y="8357"/>
                </a:cubicBezTo>
                <a:lnTo>
                  <a:pt x="10104" y="8178"/>
                </a:lnTo>
                <a:cubicBezTo>
                  <a:pt x="10056" y="7931"/>
                  <a:pt x="10007" y="7682"/>
                  <a:pt x="9956" y="7433"/>
                </a:cubicBezTo>
                <a:cubicBezTo>
                  <a:pt x="9946" y="7398"/>
                  <a:pt x="9922" y="7378"/>
                  <a:pt x="9894" y="7378"/>
                </a:cubicBezTo>
                <a:close/>
                <a:moveTo>
                  <a:pt x="10265" y="9224"/>
                </a:moveTo>
                <a:cubicBezTo>
                  <a:pt x="10261" y="9224"/>
                  <a:pt x="10257" y="9224"/>
                  <a:pt x="10253" y="9225"/>
                </a:cubicBezTo>
                <a:cubicBezTo>
                  <a:pt x="10220" y="9232"/>
                  <a:pt x="10199" y="9266"/>
                  <a:pt x="10207" y="9303"/>
                </a:cubicBezTo>
                <a:cubicBezTo>
                  <a:pt x="10280" y="9642"/>
                  <a:pt x="10348" y="9944"/>
                  <a:pt x="10417" y="10224"/>
                </a:cubicBezTo>
                <a:cubicBezTo>
                  <a:pt x="10425" y="10255"/>
                  <a:pt x="10451" y="10276"/>
                  <a:pt x="10479" y="10276"/>
                </a:cubicBezTo>
                <a:cubicBezTo>
                  <a:pt x="10484" y="10276"/>
                  <a:pt x="10488" y="10275"/>
                  <a:pt x="10493" y="10274"/>
                </a:cubicBezTo>
                <a:cubicBezTo>
                  <a:pt x="10525" y="10266"/>
                  <a:pt x="10544" y="10230"/>
                  <a:pt x="10536" y="10194"/>
                </a:cubicBezTo>
                <a:cubicBezTo>
                  <a:pt x="10466" y="9916"/>
                  <a:pt x="10398" y="9617"/>
                  <a:pt x="10327" y="9278"/>
                </a:cubicBezTo>
                <a:cubicBezTo>
                  <a:pt x="10316" y="9243"/>
                  <a:pt x="10293" y="9224"/>
                  <a:pt x="10265" y="9224"/>
                </a:cubicBezTo>
                <a:close/>
                <a:moveTo>
                  <a:pt x="22673" y="11500"/>
                </a:moveTo>
                <a:cubicBezTo>
                  <a:pt x="22667" y="11500"/>
                  <a:pt x="22660" y="11500"/>
                  <a:pt x="22653" y="11500"/>
                </a:cubicBezTo>
                <a:cubicBezTo>
                  <a:pt x="22620" y="11500"/>
                  <a:pt x="22594" y="11530"/>
                  <a:pt x="22596" y="11567"/>
                </a:cubicBezTo>
                <a:cubicBezTo>
                  <a:pt x="22596" y="11573"/>
                  <a:pt x="22596" y="11577"/>
                  <a:pt x="22597" y="11582"/>
                </a:cubicBezTo>
                <a:cubicBezTo>
                  <a:pt x="22604" y="11612"/>
                  <a:pt x="22629" y="11634"/>
                  <a:pt x="22657" y="11634"/>
                </a:cubicBezTo>
                <a:cubicBezTo>
                  <a:pt x="22657" y="11634"/>
                  <a:pt x="22658" y="11634"/>
                  <a:pt x="22659" y="11634"/>
                </a:cubicBezTo>
                <a:cubicBezTo>
                  <a:pt x="22943" y="11634"/>
                  <a:pt x="23229" y="11655"/>
                  <a:pt x="23510" y="11698"/>
                </a:cubicBezTo>
                <a:cubicBezTo>
                  <a:pt x="23513" y="11698"/>
                  <a:pt x="23516" y="11699"/>
                  <a:pt x="23519" y="11699"/>
                </a:cubicBezTo>
                <a:cubicBezTo>
                  <a:pt x="23550" y="11699"/>
                  <a:pt x="23575" y="11674"/>
                  <a:pt x="23578" y="11641"/>
                </a:cubicBezTo>
                <a:cubicBezTo>
                  <a:pt x="23581" y="11605"/>
                  <a:pt x="23556" y="11571"/>
                  <a:pt x="23523" y="11565"/>
                </a:cubicBezTo>
                <a:cubicBezTo>
                  <a:pt x="23242" y="11523"/>
                  <a:pt x="22956" y="11500"/>
                  <a:pt x="22673" y="11500"/>
                </a:cubicBezTo>
                <a:close/>
                <a:moveTo>
                  <a:pt x="21800" y="11570"/>
                </a:moveTo>
                <a:cubicBezTo>
                  <a:pt x="21797" y="11570"/>
                  <a:pt x="21794" y="11570"/>
                  <a:pt x="21791" y="11571"/>
                </a:cubicBezTo>
                <a:cubicBezTo>
                  <a:pt x="21646" y="11594"/>
                  <a:pt x="21502" y="11624"/>
                  <a:pt x="21361" y="11659"/>
                </a:cubicBezTo>
                <a:cubicBezTo>
                  <a:pt x="21222" y="11694"/>
                  <a:pt x="21085" y="11734"/>
                  <a:pt x="20952" y="11779"/>
                </a:cubicBezTo>
                <a:cubicBezTo>
                  <a:pt x="20922" y="11790"/>
                  <a:pt x="20905" y="11824"/>
                  <a:pt x="20913" y="11857"/>
                </a:cubicBezTo>
                <a:cubicBezTo>
                  <a:pt x="20914" y="11859"/>
                  <a:pt x="20914" y="11861"/>
                  <a:pt x="20915" y="11862"/>
                </a:cubicBezTo>
                <a:cubicBezTo>
                  <a:pt x="20924" y="11891"/>
                  <a:pt x="20949" y="11909"/>
                  <a:pt x="20975" y="11909"/>
                </a:cubicBezTo>
                <a:cubicBezTo>
                  <a:pt x="20981" y="11909"/>
                  <a:pt x="20987" y="11908"/>
                  <a:pt x="20993" y="11906"/>
                </a:cubicBezTo>
                <a:cubicBezTo>
                  <a:pt x="21124" y="11862"/>
                  <a:pt x="21257" y="11823"/>
                  <a:pt x="21393" y="11790"/>
                </a:cubicBezTo>
                <a:cubicBezTo>
                  <a:pt x="21531" y="11755"/>
                  <a:pt x="21673" y="11727"/>
                  <a:pt x="21815" y="11703"/>
                </a:cubicBezTo>
                <a:cubicBezTo>
                  <a:pt x="21848" y="11698"/>
                  <a:pt x="21869" y="11664"/>
                  <a:pt x="21863" y="11627"/>
                </a:cubicBezTo>
                <a:cubicBezTo>
                  <a:pt x="21857" y="11594"/>
                  <a:pt x="21830" y="11570"/>
                  <a:pt x="21800" y="11570"/>
                </a:cubicBezTo>
                <a:close/>
                <a:moveTo>
                  <a:pt x="10723" y="11050"/>
                </a:moveTo>
                <a:cubicBezTo>
                  <a:pt x="10717" y="11050"/>
                  <a:pt x="10712" y="11051"/>
                  <a:pt x="10706" y="11053"/>
                </a:cubicBezTo>
                <a:cubicBezTo>
                  <a:pt x="10675" y="11062"/>
                  <a:pt x="10658" y="11097"/>
                  <a:pt x="10666" y="11132"/>
                </a:cubicBezTo>
                <a:cubicBezTo>
                  <a:pt x="10667" y="11133"/>
                  <a:pt x="10667" y="11134"/>
                  <a:pt x="10667" y="11136"/>
                </a:cubicBezTo>
                <a:cubicBezTo>
                  <a:pt x="10766" y="11455"/>
                  <a:pt x="10866" y="11748"/>
                  <a:pt x="10975" y="12030"/>
                </a:cubicBezTo>
                <a:cubicBezTo>
                  <a:pt x="10986" y="12057"/>
                  <a:pt x="11010" y="12073"/>
                  <a:pt x="11035" y="12073"/>
                </a:cubicBezTo>
                <a:cubicBezTo>
                  <a:pt x="11042" y="12073"/>
                  <a:pt x="11049" y="12071"/>
                  <a:pt x="11056" y="12069"/>
                </a:cubicBezTo>
                <a:cubicBezTo>
                  <a:pt x="11087" y="12056"/>
                  <a:pt x="11101" y="12017"/>
                  <a:pt x="11088" y="11982"/>
                </a:cubicBezTo>
                <a:cubicBezTo>
                  <a:pt x="10980" y="11704"/>
                  <a:pt x="10881" y="11416"/>
                  <a:pt x="10784" y="11098"/>
                </a:cubicBezTo>
                <a:cubicBezTo>
                  <a:pt x="10775" y="11069"/>
                  <a:pt x="10750" y="11050"/>
                  <a:pt x="10723" y="11050"/>
                </a:cubicBezTo>
                <a:close/>
                <a:moveTo>
                  <a:pt x="24363" y="11764"/>
                </a:moveTo>
                <a:cubicBezTo>
                  <a:pt x="24336" y="11764"/>
                  <a:pt x="24311" y="11783"/>
                  <a:pt x="24305" y="11812"/>
                </a:cubicBezTo>
                <a:cubicBezTo>
                  <a:pt x="24302" y="11823"/>
                  <a:pt x="24303" y="11835"/>
                  <a:pt x="24305" y="11845"/>
                </a:cubicBezTo>
                <a:cubicBezTo>
                  <a:pt x="24311" y="11869"/>
                  <a:pt x="24327" y="11888"/>
                  <a:pt x="24350" y="11894"/>
                </a:cubicBezTo>
                <a:cubicBezTo>
                  <a:pt x="24611" y="11978"/>
                  <a:pt x="24867" y="12080"/>
                  <a:pt x="25111" y="12200"/>
                </a:cubicBezTo>
                <a:lnTo>
                  <a:pt x="25158" y="12224"/>
                </a:lnTo>
                <a:cubicBezTo>
                  <a:pt x="25166" y="12229"/>
                  <a:pt x="25175" y="12230"/>
                  <a:pt x="25184" y="12230"/>
                </a:cubicBezTo>
                <a:cubicBezTo>
                  <a:pt x="25207" y="12230"/>
                  <a:pt x="25229" y="12217"/>
                  <a:pt x="25239" y="12192"/>
                </a:cubicBezTo>
                <a:cubicBezTo>
                  <a:pt x="25252" y="12159"/>
                  <a:pt x="25237" y="12119"/>
                  <a:pt x="25205" y="12103"/>
                </a:cubicBezTo>
                <a:lnTo>
                  <a:pt x="25158" y="12079"/>
                </a:lnTo>
                <a:cubicBezTo>
                  <a:pt x="24908" y="11956"/>
                  <a:pt x="24646" y="11852"/>
                  <a:pt x="24380" y="11766"/>
                </a:cubicBezTo>
                <a:cubicBezTo>
                  <a:pt x="24374" y="11765"/>
                  <a:pt x="24369" y="11764"/>
                  <a:pt x="24363" y="11764"/>
                </a:cubicBezTo>
                <a:close/>
                <a:moveTo>
                  <a:pt x="20185" y="12120"/>
                </a:moveTo>
                <a:cubicBezTo>
                  <a:pt x="20176" y="12120"/>
                  <a:pt x="20167" y="12122"/>
                  <a:pt x="20158" y="12127"/>
                </a:cubicBezTo>
                <a:cubicBezTo>
                  <a:pt x="19902" y="12267"/>
                  <a:pt x="19658" y="12432"/>
                  <a:pt x="19434" y="12615"/>
                </a:cubicBezTo>
                <a:cubicBezTo>
                  <a:pt x="19413" y="12631"/>
                  <a:pt x="19406" y="12659"/>
                  <a:pt x="19412" y="12684"/>
                </a:cubicBezTo>
                <a:cubicBezTo>
                  <a:pt x="19414" y="12692"/>
                  <a:pt x="19419" y="12701"/>
                  <a:pt x="19424" y="12708"/>
                </a:cubicBezTo>
                <a:cubicBezTo>
                  <a:pt x="19436" y="12727"/>
                  <a:pt x="19456" y="12736"/>
                  <a:pt x="19475" y="12736"/>
                </a:cubicBezTo>
                <a:cubicBezTo>
                  <a:pt x="19488" y="12736"/>
                  <a:pt x="19500" y="12732"/>
                  <a:pt x="19511" y="12723"/>
                </a:cubicBezTo>
                <a:cubicBezTo>
                  <a:pt x="19729" y="12545"/>
                  <a:pt x="19967" y="12385"/>
                  <a:pt x="20218" y="12247"/>
                </a:cubicBezTo>
                <a:cubicBezTo>
                  <a:pt x="20247" y="12231"/>
                  <a:pt x="20257" y="12190"/>
                  <a:pt x="20241" y="12157"/>
                </a:cubicBezTo>
                <a:cubicBezTo>
                  <a:pt x="20230" y="12134"/>
                  <a:pt x="20208" y="12120"/>
                  <a:pt x="20185" y="12120"/>
                </a:cubicBezTo>
                <a:close/>
                <a:moveTo>
                  <a:pt x="25947" y="12554"/>
                </a:moveTo>
                <a:cubicBezTo>
                  <a:pt x="25927" y="12554"/>
                  <a:pt x="25908" y="12565"/>
                  <a:pt x="25897" y="12584"/>
                </a:cubicBezTo>
                <a:cubicBezTo>
                  <a:pt x="25888" y="12599"/>
                  <a:pt x="25886" y="12619"/>
                  <a:pt x="25890" y="12636"/>
                </a:cubicBezTo>
                <a:cubicBezTo>
                  <a:pt x="25895" y="12652"/>
                  <a:pt x="25904" y="12667"/>
                  <a:pt x="25919" y="12676"/>
                </a:cubicBezTo>
                <a:cubicBezTo>
                  <a:pt x="26161" y="12844"/>
                  <a:pt x="26397" y="13032"/>
                  <a:pt x="26621" y="13235"/>
                </a:cubicBezTo>
                <a:cubicBezTo>
                  <a:pt x="26633" y="13246"/>
                  <a:pt x="26648" y="13252"/>
                  <a:pt x="26662" y="13252"/>
                </a:cubicBezTo>
                <a:cubicBezTo>
                  <a:pt x="26680" y="13252"/>
                  <a:pt x="26697" y="13244"/>
                  <a:pt x="26708" y="13229"/>
                </a:cubicBezTo>
                <a:cubicBezTo>
                  <a:pt x="26729" y="13200"/>
                  <a:pt x="26724" y="13158"/>
                  <a:pt x="26697" y="13134"/>
                </a:cubicBezTo>
                <a:cubicBezTo>
                  <a:pt x="26468" y="12927"/>
                  <a:pt x="26228" y="12735"/>
                  <a:pt x="25981" y="12565"/>
                </a:cubicBezTo>
                <a:cubicBezTo>
                  <a:pt x="25971" y="12558"/>
                  <a:pt x="25959" y="12554"/>
                  <a:pt x="25947" y="12554"/>
                </a:cubicBezTo>
                <a:close/>
                <a:moveTo>
                  <a:pt x="11409" y="12797"/>
                </a:moveTo>
                <a:cubicBezTo>
                  <a:pt x="11400" y="12797"/>
                  <a:pt x="11391" y="12799"/>
                  <a:pt x="11382" y="12803"/>
                </a:cubicBezTo>
                <a:cubicBezTo>
                  <a:pt x="11357" y="12817"/>
                  <a:pt x="11346" y="12848"/>
                  <a:pt x="11353" y="12878"/>
                </a:cubicBezTo>
                <a:cubicBezTo>
                  <a:pt x="11354" y="12884"/>
                  <a:pt x="11356" y="12888"/>
                  <a:pt x="11360" y="12893"/>
                </a:cubicBezTo>
                <a:cubicBezTo>
                  <a:pt x="11505" y="13182"/>
                  <a:pt x="11664" y="13455"/>
                  <a:pt x="11833" y="13707"/>
                </a:cubicBezTo>
                <a:cubicBezTo>
                  <a:pt x="11845" y="13726"/>
                  <a:pt x="11865" y="13737"/>
                  <a:pt x="11885" y="13737"/>
                </a:cubicBezTo>
                <a:cubicBezTo>
                  <a:pt x="11897" y="13737"/>
                  <a:pt x="11909" y="13733"/>
                  <a:pt x="11919" y="13724"/>
                </a:cubicBezTo>
                <a:cubicBezTo>
                  <a:pt x="11946" y="13704"/>
                  <a:pt x="11951" y="13662"/>
                  <a:pt x="11931" y="13631"/>
                </a:cubicBezTo>
                <a:cubicBezTo>
                  <a:pt x="11766" y="13385"/>
                  <a:pt x="11610" y="13115"/>
                  <a:pt x="11466" y="12833"/>
                </a:cubicBezTo>
                <a:cubicBezTo>
                  <a:pt x="11454" y="12810"/>
                  <a:pt x="11432" y="12797"/>
                  <a:pt x="11409" y="12797"/>
                </a:cubicBezTo>
                <a:close/>
                <a:moveTo>
                  <a:pt x="18848" y="13219"/>
                </a:moveTo>
                <a:cubicBezTo>
                  <a:pt x="18832" y="13219"/>
                  <a:pt x="18816" y="13226"/>
                  <a:pt x="18804" y="13239"/>
                </a:cubicBezTo>
                <a:cubicBezTo>
                  <a:pt x="18619" y="13460"/>
                  <a:pt x="18452" y="13692"/>
                  <a:pt x="18268" y="13951"/>
                </a:cubicBezTo>
                <a:cubicBezTo>
                  <a:pt x="18256" y="13968"/>
                  <a:pt x="18253" y="13989"/>
                  <a:pt x="18259" y="14009"/>
                </a:cubicBezTo>
                <a:cubicBezTo>
                  <a:pt x="18262" y="14022"/>
                  <a:pt x="18269" y="14035"/>
                  <a:pt x="18281" y="14045"/>
                </a:cubicBezTo>
                <a:cubicBezTo>
                  <a:pt x="18293" y="14055"/>
                  <a:pt x="18307" y="14060"/>
                  <a:pt x="18320" y="14060"/>
                </a:cubicBezTo>
                <a:cubicBezTo>
                  <a:pt x="18338" y="14060"/>
                  <a:pt x="18355" y="14052"/>
                  <a:pt x="18366" y="14036"/>
                </a:cubicBezTo>
                <a:cubicBezTo>
                  <a:pt x="18549" y="13779"/>
                  <a:pt x="18715" y="13549"/>
                  <a:pt x="18897" y="13331"/>
                </a:cubicBezTo>
                <a:cubicBezTo>
                  <a:pt x="18920" y="13305"/>
                  <a:pt x="18917" y="13263"/>
                  <a:pt x="18891" y="13237"/>
                </a:cubicBezTo>
                <a:cubicBezTo>
                  <a:pt x="18879" y="13225"/>
                  <a:pt x="18863" y="13219"/>
                  <a:pt x="18848" y="13219"/>
                </a:cubicBezTo>
                <a:close/>
                <a:moveTo>
                  <a:pt x="27299" y="13772"/>
                </a:moveTo>
                <a:cubicBezTo>
                  <a:pt x="27284" y="13772"/>
                  <a:pt x="27269" y="13777"/>
                  <a:pt x="27258" y="13790"/>
                </a:cubicBezTo>
                <a:cubicBezTo>
                  <a:pt x="27242" y="13806"/>
                  <a:pt x="27236" y="13830"/>
                  <a:pt x="27242" y="13854"/>
                </a:cubicBezTo>
                <a:cubicBezTo>
                  <a:pt x="27245" y="13864"/>
                  <a:pt x="27249" y="13875"/>
                  <a:pt x="27258" y="13884"/>
                </a:cubicBezTo>
                <a:cubicBezTo>
                  <a:pt x="27455" y="14111"/>
                  <a:pt x="27646" y="14355"/>
                  <a:pt x="27821" y="14608"/>
                </a:cubicBezTo>
                <a:cubicBezTo>
                  <a:pt x="27834" y="14626"/>
                  <a:pt x="27853" y="14635"/>
                  <a:pt x="27872" y="14635"/>
                </a:cubicBezTo>
                <a:cubicBezTo>
                  <a:pt x="27884" y="14635"/>
                  <a:pt x="27897" y="14631"/>
                  <a:pt x="27907" y="14623"/>
                </a:cubicBezTo>
                <a:cubicBezTo>
                  <a:pt x="27934" y="14601"/>
                  <a:pt x="27938" y="14560"/>
                  <a:pt x="27918" y="14530"/>
                </a:cubicBezTo>
                <a:cubicBezTo>
                  <a:pt x="27740" y="14272"/>
                  <a:pt x="27546" y="14025"/>
                  <a:pt x="27345" y="13794"/>
                </a:cubicBezTo>
                <a:cubicBezTo>
                  <a:pt x="27332" y="13779"/>
                  <a:pt x="27315" y="13772"/>
                  <a:pt x="27299" y="13772"/>
                </a:cubicBezTo>
                <a:close/>
                <a:moveTo>
                  <a:pt x="12451" y="14328"/>
                </a:moveTo>
                <a:cubicBezTo>
                  <a:pt x="12436" y="14328"/>
                  <a:pt x="12421" y="14335"/>
                  <a:pt x="12410" y="14347"/>
                </a:cubicBezTo>
                <a:cubicBezTo>
                  <a:pt x="12394" y="14364"/>
                  <a:pt x="12389" y="14388"/>
                  <a:pt x="12395" y="14410"/>
                </a:cubicBezTo>
                <a:cubicBezTo>
                  <a:pt x="12398" y="14422"/>
                  <a:pt x="12403" y="14433"/>
                  <a:pt x="12412" y="14442"/>
                </a:cubicBezTo>
                <a:cubicBezTo>
                  <a:pt x="12623" y="14666"/>
                  <a:pt x="12855" y="14872"/>
                  <a:pt x="13101" y="15055"/>
                </a:cubicBezTo>
                <a:cubicBezTo>
                  <a:pt x="13112" y="15064"/>
                  <a:pt x="13125" y="15068"/>
                  <a:pt x="13137" y="15068"/>
                </a:cubicBezTo>
                <a:cubicBezTo>
                  <a:pt x="13156" y="15068"/>
                  <a:pt x="13175" y="15058"/>
                  <a:pt x="13186" y="15039"/>
                </a:cubicBezTo>
                <a:cubicBezTo>
                  <a:pt x="13205" y="15008"/>
                  <a:pt x="13196" y="14967"/>
                  <a:pt x="13167" y="14945"/>
                </a:cubicBezTo>
                <a:cubicBezTo>
                  <a:pt x="12928" y="14767"/>
                  <a:pt x="12701" y="14566"/>
                  <a:pt x="12496" y="14348"/>
                </a:cubicBezTo>
                <a:cubicBezTo>
                  <a:pt x="12484" y="14335"/>
                  <a:pt x="12467" y="14328"/>
                  <a:pt x="12451" y="14328"/>
                </a:cubicBezTo>
                <a:close/>
                <a:moveTo>
                  <a:pt x="17786" y="14639"/>
                </a:moveTo>
                <a:cubicBezTo>
                  <a:pt x="17769" y="14639"/>
                  <a:pt x="17753" y="14646"/>
                  <a:pt x="17742" y="14660"/>
                </a:cubicBezTo>
                <a:cubicBezTo>
                  <a:pt x="17532" y="14920"/>
                  <a:pt x="17339" y="15114"/>
                  <a:pt x="17136" y="15273"/>
                </a:cubicBezTo>
                <a:cubicBezTo>
                  <a:pt x="17115" y="15289"/>
                  <a:pt x="17108" y="15317"/>
                  <a:pt x="17114" y="15343"/>
                </a:cubicBezTo>
                <a:cubicBezTo>
                  <a:pt x="17117" y="15350"/>
                  <a:pt x="17120" y="15359"/>
                  <a:pt x="17124" y="15366"/>
                </a:cubicBezTo>
                <a:cubicBezTo>
                  <a:pt x="17137" y="15385"/>
                  <a:pt x="17157" y="15395"/>
                  <a:pt x="17176" y="15395"/>
                </a:cubicBezTo>
                <a:cubicBezTo>
                  <a:pt x="17188" y="15395"/>
                  <a:pt x="17200" y="15391"/>
                  <a:pt x="17211" y="15382"/>
                </a:cubicBezTo>
                <a:cubicBezTo>
                  <a:pt x="17421" y="15218"/>
                  <a:pt x="17620" y="15017"/>
                  <a:pt x="17836" y="14752"/>
                </a:cubicBezTo>
                <a:cubicBezTo>
                  <a:pt x="17858" y="14724"/>
                  <a:pt x="17855" y="14682"/>
                  <a:pt x="17829" y="14657"/>
                </a:cubicBezTo>
                <a:cubicBezTo>
                  <a:pt x="17816" y="14645"/>
                  <a:pt x="17801" y="14639"/>
                  <a:pt x="17786" y="14639"/>
                </a:cubicBezTo>
                <a:close/>
                <a:moveTo>
                  <a:pt x="13895" y="15400"/>
                </a:moveTo>
                <a:cubicBezTo>
                  <a:pt x="13872" y="15400"/>
                  <a:pt x="13851" y="15415"/>
                  <a:pt x="13841" y="15440"/>
                </a:cubicBezTo>
                <a:cubicBezTo>
                  <a:pt x="13836" y="15454"/>
                  <a:pt x="13835" y="15469"/>
                  <a:pt x="13839" y="15483"/>
                </a:cubicBezTo>
                <a:cubicBezTo>
                  <a:pt x="13843" y="15502"/>
                  <a:pt x="13856" y="15519"/>
                  <a:pt x="13874" y="15529"/>
                </a:cubicBezTo>
                <a:cubicBezTo>
                  <a:pt x="14151" y="15663"/>
                  <a:pt x="14432" y="15768"/>
                  <a:pt x="14711" y="15837"/>
                </a:cubicBezTo>
                <a:cubicBezTo>
                  <a:pt x="14716" y="15839"/>
                  <a:pt x="14721" y="15839"/>
                  <a:pt x="14725" y="15839"/>
                </a:cubicBezTo>
                <a:cubicBezTo>
                  <a:pt x="14754" y="15839"/>
                  <a:pt x="14778" y="15818"/>
                  <a:pt x="14782" y="15787"/>
                </a:cubicBezTo>
                <a:cubicBezTo>
                  <a:pt x="14789" y="15751"/>
                  <a:pt x="14767" y="15716"/>
                  <a:pt x="14733" y="15707"/>
                </a:cubicBezTo>
                <a:cubicBezTo>
                  <a:pt x="14463" y="15639"/>
                  <a:pt x="14189" y="15538"/>
                  <a:pt x="13921" y="15407"/>
                </a:cubicBezTo>
                <a:cubicBezTo>
                  <a:pt x="13913" y="15403"/>
                  <a:pt x="13904" y="15400"/>
                  <a:pt x="13895" y="15400"/>
                </a:cubicBezTo>
                <a:close/>
                <a:moveTo>
                  <a:pt x="16417" y="15670"/>
                </a:moveTo>
                <a:cubicBezTo>
                  <a:pt x="16411" y="15670"/>
                  <a:pt x="16406" y="15671"/>
                  <a:pt x="16400" y="15673"/>
                </a:cubicBezTo>
                <a:cubicBezTo>
                  <a:pt x="16334" y="15695"/>
                  <a:pt x="16267" y="15715"/>
                  <a:pt x="16200" y="15732"/>
                </a:cubicBezTo>
                <a:cubicBezTo>
                  <a:pt x="16001" y="15781"/>
                  <a:pt x="15791" y="15808"/>
                  <a:pt x="15576" y="15811"/>
                </a:cubicBezTo>
                <a:cubicBezTo>
                  <a:pt x="15542" y="15811"/>
                  <a:pt x="15516" y="15842"/>
                  <a:pt x="15518" y="15878"/>
                </a:cubicBezTo>
                <a:cubicBezTo>
                  <a:pt x="15518" y="15883"/>
                  <a:pt x="15518" y="15888"/>
                  <a:pt x="15519" y="15892"/>
                </a:cubicBezTo>
                <a:cubicBezTo>
                  <a:pt x="15527" y="15922"/>
                  <a:pt x="15554" y="15944"/>
                  <a:pt x="15583" y="15944"/>
                </a:cubicBezTo>
                <a:cubicBezTo>
                  <a:pt x="15807" y="15941"/>
                  <a:pt x="16025" y="15914"/>
                  <a:pt x="16233" y="15862"/>
                </a:cubicBezTo>
                <a:cubicBezTo>
                  <a:pt x="16303" y="15845"/>
                  <a:pt x="16372" y="15825"/>
                  <a:pt x="16441" y="15801"/>
                </a:cubicBezTo>
                <a:cubicBezTo>
                  <a:pt x="16473" y="15790"/>
                  <a:pt x="16488" y="15752"/>
                  <a:pt x="16479" y="15718"/>
                </a:cubicBezTo>
                <a:cubicBezTo>
                  <a:pt x="16469" y="15689"/>
                  <a:pt x="16444" y="15670"/>
                  <a:pt x="16417" y="15670"/>
                </a:cubicBezTo>
                <a:close/>
                <a:moveTo>
                  <a:pt x="28358" y="15294"/>
                </a:moveTo>
                <a:cubicBezTo>
                  <a:pt x="28348" y="15294"/>
                  <a:pt x="28337" y="15296"/>
                  <a:pt x="28328" y="15302"/>
                </a:cubicBezTo>
                <a:cubicBezTo>
                  <a:pt x="28305" y="15317"/>
                  <a:pt x="28294" y="15347"/>
                  <a:pt x="28301" y="15376"/>
                </a:cubicBezTo>
                <a:cubicBezTo>
                  <a:pt x="28303" y="15381"/>
                  <a:pt x="28305" y="15388"/>
                  <a:pt x="28308" y="15393"/>
                </a:cubicBezTo>
                <a:cubicBezTo>
                  <a:pt x="28456" y="15663"/>
                  <a:pt x="28593" y="15944"/>
                  <a:pt x="28715" y="16229"/>
                </a:cubicBezTo>
                <a:cubicBezTo>
                  <a:pt x="28726" y="16255"/>
                  <a:pt x="28749" y="16270"/>
                  <a:pt x="28773" y="16270"/>
                </a:cubicBezTo>
                <a:cubicBezTo>
                  <a:pt x="28781" y="16270"/>
                  <a:pt x="28789" y="16269"/>
                  <a:pt x="28797" y="16265"/>
                </a:cubicBezTo>
                <a:cubicBezTo>
                  <a:pt x="28828" y="16251"/>
                  <a:pt x="28840" y="16211"/>
                  <a:pt x="28826" y="16177"/>
                </a:cubicBezTo>
                <a:cubicBezTo>
                  <a:pt x="28703" y="15888"/>
                  <a:pt x="28563" y="15602"/>
                  <a:pt x="28413" y="15329"/>
                </a:cubicBezTo>
                <a:cubicBezTo>
                  <a:pt x="28401" y="15306"/>
                  <a:pt x="28379" y="15294"/>
                  <a:pt x="28358" y="15294"/>
                </a:cubicBezTo>
                <a:close/>
                <a:moveTo>
                  <a:pt x="29094" y="17018"/>
                </a:moveTo>
                <a:cubicBezTo>
                  <a:pt x="29088" y="17018"/>
                  <a:pt x="29082" y="17019"/>
                  <a:pt x="29076" y="17021"/>
                </a:cubicBezTo>
                <a:cubicBezTo>
                  <a:pt x="29045" y="17031"/>
                  <a:pt x="29028" y="17066"/>
                  <a:pt x="29036" y="17100"/>
                </a:cubicBezTo>
                <a:cubicBezTo>
                  <a:pt x="29036" y="17101"/>
                  <a:pt x="29038" y="17102"/>
                  <a:pt x="29038" y="17103"/>
                </a:cubicBezTo>
                <a:cubicBezTo>
                  <a:pt x="29112" y="17342"/>
                  <a:pt x="29176" y="17583"/>
                  <a:pt x="29232" y="17823"/>
                </a:cubicBezTo>
                <a:cubicBezTo>
                  <a:pt x="29245" y="17884"/>
                  <a:pt x="29259" y="17946"/>
                  <a:pt x="29270" y="18008"/>
                </a:cubicBezTo>
                <a:cubicBezTo>
                  <a:pt x="29278" y="18038"/>
                  <a:pt x="29306" y="18063"/>
                  <a:pt x="29336" y="18063"/>
                </a:cubicBezTo>
                <a:cubicBezTo>
                  <a:pt x="29338" y="18063"/>
                  <a:pt x="29341" y="18063"/>
                  <a:pt x="29344" y="18063"/>
                </a:cubicBezTo>
                <a:cubicBezTo>
                  <a:pt x="29377" y="18055"/>
                  <a:pt x="29399" y="18021"/>
                  <a:pt x="29391" y="17985"/>
                </a:cubicBezTo>
                <a:cubicBezTo>
                  <a:pt x="29378" y="17922"/>
                  <a:pt x="29364" y="17860"/>
                  <a:pt x="29351" y="17797"/>
                </a:cubicBezTo>
                <a:cubicBezTo>
                  <a:pt x="29296" y="17553"/>
                  <a:pt x="29229" y="17307"/>
                  <a:pt x="29154" y="17066"/>
                </a:cubicBezTo>
                <a:cubicBezTo>
                  <a:pt x="29145" y="17037"/>
                  <a:pt x="29120" y="17018"/>
                  <a:pt x="29094" y="17018"/>
                </a:cubicBezTo>
                <a:close/>
                <a:moveTo>
                  <a:pt x="29455" y="18861"/>
                </a:moveTo>
                <a:cubicBezTo>
                  <a:pt x="29454" y="18861"/>
                  <a:pt x="29454" y="18861"/>
                  <a:pt x="29453" y="18861"/>
                </a:cubicBezTo>
                <a:cubicBezTo>
                  <a:pt x="29419" y="18862"/>
                  <a:pt x="29394" y="18893"/>
                  <a:pt x="29396" y="18929"/>
                </a:cubicBezTo>
                <a:cubicBezTo>
                  <a:pt x="29418" y="19253"/>
                  <a:pt x="29414" y="19563"/>
                  <a:pt x="29384" y="19851"/>
                </a:cubicBezTo>
                <a:cubicBezTo>
                  <a:pt x="29383" y="19860"/>
                  <a:pt x="29383" y="19868"/>
                  <a:pt x="29385" y="19877"/>
                </a:cubicBezTo>
                <a:cubicBezTo>
                  <a:pt x="29391" y="19902"/>
                  <a:pt x="29411" y="19923"/>
                  <a:pt x="29437" y="19928"/>
                </a:cubicBezTo>
                <a:cubicBezTo>
                  <a:pt x="29440" y="19928"/>
                  <a:pt x="29443" y="19929"/>
                  <a:pt x="29446" y="19929"/>
                </a:cubicBezTo>
                <a:cubicBezTo>
                  <a:pt x="29477" y="19929"/>
                  <a:pt x="29502" y="19905"/>
                  <a:pt x="29505" y="19872"/>
                </a:cubicBezTo>
                <a:cubicBezTo>
                  <a:pt x="29536" y="19575"/>
                  <a:pt x="29542" y="19257"/>
                  <a:pt x="29519" y="18926"/>
                </a:cubicBezTo>
                <a:cubicBezTo>
                  <a:pt x="29516" y="18889"/>
                  <a:pt x="29488" y="18861"/>
                  <a:pt x="29455" y="18861"/>
                </a:cubicBezTo>
                <a:close/>
                <a:moveTo>
                  <a:pt x="29244" y="20693"/>
                </a:moveTo>
                <a:cubicBezTo>
                  <a:pt x="29220" y="20693"/>
                  <a:pt x="29198" y="20708"/>
                  <a:pt x="29188" y="20733"/>
                </a:cubicBezTo>
                <a:cubicBezTo>
                  <a:pt x="29086" y="21021"/>
                  <a:pt x="28945" y="21279"/>
                  <a:pt x="28772" y="21501"/>
                </a:cubicBezTo>
                <a:cubicBezTo>
                  <a:pt x="28758" y="21518"/>
                  <a:pt x="28754" y="21540"/>
                  <a:pt x="28759" y="21560"/>
                </a:cubicBezTo>
                <a:cubicBezTo>
                  <a:pt x="28763" y="21574"/>
                  <a:pt x="28769" y="21586"/>
                  <a:pt x="28779" y="21595"/>
                </a:cubicBezTo>
                <a:cubicBezTo>
                  <a:pt x="28792" y="21607"/>
                  <a:pt x="28807" y="21613"/>
                  <a:pt x="28821" y="21613"/>
                </a:cubicBezTo>
                <a:cubicBezTo>
                  <a:pt x="28838" y="21613"/>
                  <a:pt x="28854" y="21605"/>
                  <a:pt x="28866" y="21591"/>
                </a:cubicBezTo>
                <a:cubicBezTo>
                  <a:pt x="29048" y="21358"/>
                  <a:pt x="29196" y="21088"/>
                  <a:pt x="29304" y="20787"/>
                </a:cubicBezTo>
                <a:cubicBezTo>
                  <a:pt x="29315" y="20753"/>
                  <a:pt x="29299" y="20713"/>
                  <a:pt x="29268" y="20698"/>
                </a:cubicBezTo>
                <a:cubicBezTo>
                  <a:pt x="29260" y="20694"/>
                  <a:pt x="29252" y="20693"/>
                  <a:pt x="29244" y="20693"/>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8" name="Google Shape;558;p21"/>
          <p:cNvSpPr/>
          <p:nvPr/>
        </p:nvSpPr>
        <p:spPr>
          <a:xfrm rot="368157">
            <a:off x="11441165" y="5886744"/>
            <a:ext cx="694643" cy="1088385"/>
          </a:xfrm>
          <a:custGeom>
            <a:avLst/>
            <a:gdLst/>
            <a:ahLst/>
            <a:cxnLst/>
            <a:rect l="l" t="t" r="r" b="b"/>
            <a:pathLst>
              <a:path w="14343" h="22473" extrusionOk="0">
                <a:moveTo>
                  <a:pt x="14283" y="0"/>
                </a:moveTo>
                <a:cubicBezTo>
                  <a:pt x="14278" y="0"/>
                  <a:pt x="14274" y="1"/>
                  <a:pt x="14269" y="2"/>
                </a:cubicBezTo>
                <a:cubicBezTo>
                  <a:pt x="14076" y="49"/>
                  <a:pt x="13869" y="90"/>
                  <a:pt x="13618" y="128"/>
                </a:cubicBezTo>
                <a:cubicBezTo>
                  <a:pt x="13588" y="133"/>
                  <a:pt x="13567" y="161"/>
                  <a:pt x="13572" y="192"/>
                </a:cubicBezTo>
                <a:cubicBezTo>
                  <a:pt x="13576" y="219"/>
                  <a:pt x="13599" y="239"/>
                  <a:pt x="13626" y="239"/>
                </a:cubicBezTo>
                <a:cubicBezTo>
                  <a:pt x="13629" y="239"/>
                  <a:pt x="13632" y="238"/>
                  <a:pt x="13635" y="238"/>
                </a:cubicBezTo>
                <a:cubicBezTo>
                  <a:pt x="13889" y="199"/>
                  <a:pt x="14098" y="158"/>
                  <a:pt x="14295" y="110"/>
                </a:cubicBezTo>
                <a:cubicBezTo>
                  <a:pt x="14325" y="102"/>
                  <a:pt x="14343" y="73"/>
                  <a:pt x="14336" y="43"/>
                </a:cubicBezTo>
                <a:cubicBezTo>
                  <a:pt x="14330" y="17"/>
                  <a:pt x="14308" y="0"/>
                  <a:pt x="14283" y="0"/>
                </a:cubicBezTo>
                <a:close/>
                <a:moveTo>
                  <a:pt x="12856" y="233"/>
                </a:moveTo>
                <a:cubicBezTo>
                  <a:pt x="12853" y="233"/>
                  <a:pt x="12851" y="233"/>
                  <a:pt x="12848" y="234"/>
                </a:cubicBezTo>
                <a:cubicBezTo>
                  <a:pt x="12559" y="272"/>
                  <a:pt x="12317" y="308"/>
                  <a:pt x="12076" y="353"/>
                </a:cubicBezTo>
                <a:cubicBezTo>
                  <a:pt x="12046" y="360"/>
                  <a:pt x="12026" y="389"/>
                  <a:pt x="12032" y="419"/>
                </a:cubicBezTo>
                <a:cubicBezTo>
                  <a:pt x="12036" y="445"/>
                  <a:pt x="12060" y="464"/>
                  <a:pt x="12087" y="464"/>
                </a:cubicBezTo>
                <a:cubicBezTo>
                  <a:pt x="12090" y="464"/>
                  <a:pt x="12093" y="464"/>
                  <a:pt x="12096" y="462"/>
                </a:cubicBezTo>
                <a:cubicBezTo>
                  <a:pt x="12336" y="418"/>
                  <a:pt x="12576" y="382"/>
                  <a:pt x="12862" y="345"/>
                </a:cubicBezTo>
                <a:cubicBezTo>
                  <a:pt x="12893" y="341"/>
                  <a:pt x="12915" y="313"/>
                  <a:pt x="12910" y="282"/>
                </a:cubicBezTo>
                <a:cubicBezTo>
                  <a:pt x="12906" y="254"/>
                  <a:pt x="12883" y="233"/>
                  <a:pt x="12856" y="233"/>
                </a:cubicBezTo>
                <a:close/>
                <a:moveTo>
                  <a:pt x="11334" y="548"/>
                </a:moveTo>
                <a:cubicBezTo>
                  <a:pt x="11328" y="548"/>
                  <a:pt x="11321" y="549"/>
                  <a:pt x="11315" y="551"/>
                </a:cubicBezTo>
                <a:cubicBezTo>
                  <a:pt x="11092" y="628"/>
                  <a:pt x="10892" y="718"/>
                  <a:pt x="10705" y="827"/>
                </a:cubicBezTo>
                <a:cubicBezTo>
                  <a:pt x="10670" y="846"/>
                  <a:pt x="10636" y="867"/>
                  <a:pt x="10603" y="888"/>
                </a:cubicBezTo>
                <a:cubicBezTo>
                  <a:pt x="10576" y="905"/>
                  <a:pt x="10569" y="939"/>
                  <a:pt x="10585" y="965"/>
                </a:cubicBezTo>
                <a:cubicBezTo>
                  <a:pt x="10595" y="982"/>
                  <a:pt x="10614" y="991"/>
                  <a:pt x="10632" y="991"/>
                </a:cubicBezTo>
                <a:cubicBezTo>
                  <a:pt x="10642" y="991"/>
                  <a:pt x="10653" y="988"/>
                  <a:pt x="10662" y="983"/>
                </a:cubicBezTo>
                <a:cubicBezTo>
                  <a:pt x="10695" y="962"/>
                  <a:pt x="10728" y="942"/>
                  <a:pt x="10761" y="923"/>
                </a:cubicBezTo>
                <a:cubicBezTo>
                  <a:pt x="10941" y="818"/>
                  <a:pt x="11136" y="731"/>
                  <a:pt x="11352" y="656"/>
                </a:cubicBezTo>
                <a:cubicBezTo>
                  <a:pt x="11382" y="646"/>
                  <a:pt x="11397" y="614"/>
                  <a:pt x="11386" y="585"/>
                </a:cubicBezTo>
                <a:cubicBezTo>
                  <a:pt x="11378" y="563"/>
                  <a:pt x="11357" y="548"/>
                  <a:pt x="11334" y="548"/>
                </a:cubicBezTo>
                <a:close/>
                <a:moveTo>
                  <a:pt x="10028" y="1368"/>
                </a:moveTo>
                <a:cubicBezTo>
                  <a:pt x="10013" y="1368"/>
                  <a:pt x="9999" y="1373"/>
                  <a:pt x="9989" y="1384"/>
                </a:cubicBezTo>
                <a:cubicBezTo>
                  <a:pt x="9813" y="1561"/>
                  <a:pt x="9645" y="1765"/>
                  <a:pt x="9486" y="1990"/>
                </a:cubicBezTo>
                <a:cubicBezTo>
                  <a:pt x="9469" y="2016"/>
                  <a:pt x="9476" y="2050"/>
                  <a:pt x="9500" y="2068"/>
                </a:cubicBezTo>
                <a:cubicBezTo>
                  <a:pt x="9510" y="2074"/>
                  <a:pt x="9522" y="2078"/>
                  <a:pt x="9532" y="2078"/>
                </a:cubicBezTo>
                <a:cubicBezTo>
                  <a:pt x="9550" y="2078"/>
                  <a:pt x="9567" y="2069"/>
                  <a:pt x="9578" y="2054"/>
                </a:cubicBezTo>
                <a:cubicBezTo>
                  <a:pt x="9732" y="1833"/>
                  <a:pt x="9897" y="1634"/>
                  <a:pt x="10068" y="1462"/>
                </a:cubicBezTo>
                <a:cubicBezTo>
                  <a:pt x="10089" y="1441"/>
                  <a:pt x="10089" y="1406"/>
                  <a:pt x="10068" y="1384"/>
                </a:cubicBezTo>
                <a:cubicBezTo>
                  <a:pt x="10056" y="1373"/>
                  <a:pt x="10042" y="1368"/>
                  <a:pt x="10028" y="1368"/>
                </a:cubicBezTo>
                <a:close/>
                <a:moveTo>
                  <a:pt x="9128" y="2632"/>
                </a:moveTo>
                <a:cubicBezTo>
                  <a:pt x="9109" y="2632"/>
                  <a:pt x="9090" y="2643"/>
                  <a:pt x="9079" y="2661"/>
                </a:cubicBezTo>
                <a:cubicBezTo>
                  <a:pt x="9048" y="2720"/>
                  <a:pt x="9019" y="2778"/>
                  <a:pt x="8989" y="2838"/>
                </a:cubicBezTo>
                <a:cubicBezTo>
                  <a:pt x="8905" y="3006"/>
                  <a:pt x="8823" y="3184"/>
                  <a:pt x="8745" y="3368"/>
                </a:cubicBezTo>
                <a:cubicBezTo>
                  <a:pt x="8733" y="3396"/>
                  <a:pt x="8746" y="3429"/>
                  <a:pt x="8774" y="3441"/>
                </a:cubicBezTo>
                <a:cubicBezTo>
                  <a:pt x="8781" y="3444"/>
                  <a:pt x="8789" y="3445"/>
                  <a:pt x="8796" y="3445"/>
                </a:cubicBezTo>
                <a:cubicBezTo>
                  <a:pt x="8818" y="3445"/>
                  <a:pt x="8838" y="3433"/>
                  <a:pt x="8847" y="3412"/>
                </a:cubicBezTo>
                <a:cubicBezTo>
                  <a:pt x="8925" y="3230"/>
                  <a:pt x="9006" y="3054"/>
                  <a:pt x="9088" y="2887"/>
                </a:cubicBezTo>
                <a:cubicBezTo>
                  <a:pt x="9117" y="2830"/>
                  <a:pt x="9147" y="2771"/>
                  <a:pt x="9178" y="2713"/>
                </a:cubicBezTo>
                <a:cubicBezTo>
                  <a:pt x="9193" y="2686"/>
                  <a:pt x="9182" y="2652"/>
                  <a:pt x="9154" y="2639"/>
                </a:cubicBezTo>
                <a:cubicBezTo>
                  <a:pt x="9146" y="2634"/>
                  <a:pt x="9137" y="2632"/>
                  <a:pt x="9128" y="2632"/>
                </a:cubicBezTo>
                <a:close/>
                <a:moveTo>
                  <a:pt x="8515" y="4060"/>
                </a:moveTo>
                <a:cubicBezTo>
                  <a:pt x="8491" y="4060"/>
                  <a:pt x="8470" y="4074"/>
                  <a:pt x="8462" y="4097"/>
                </a:cubicBezTo>
                <a:cubicBezTo>
                  <a:pt x="8381" y="4324"/>
                  <a:pt x="8301" y="4567"/>
                  <a:pt x="8216" y="4838"/>
                </a:cubicBezTo>
                <a:cubicBezTo>
                  <a:pt x="8208" y="4867"/>
                  <a:pt x="8224" y="4898"/>
                  <a:pt x="8254" y="4908"/>
                </a:cubicBezTo>
                <a:cubicBezTo>
                  <a:pt x="8259" y="4909"/>
                  <a:pt x="8264" y="4910"/>
                  <a:pt x="8270" y="4910"/>
                </a:cubicBezTo>
                <a:cubicBezTo>
                  <a:pt x="8293" y="4910"/>
                  <a:pt x="8316" y="4895"/>
                  <a:pt x="8322" y="4870"/>
                </a:cubicBezTo>
                <a:cubicBezTo>
                  <a:pt x="8406" y="4601"/>
                  <a:pt x="8486" y="4360"/>
                  <a:pt x="8567" y="4134"/>
                </a:cubicBezTo>
                <a:cubicBezTo>
                  <a:pt x="8576" y="4105"/>
                  <a:pt x="8561" y="4073"/>
                  <a:pt x="8533" y="4063"/>
                </a:cubicBezTo>
                <a:cubicBezTo>
                  <a:pt x="8527" y="4061"/>
                  <a:pt x="8521" y="4060"/>
                  <a:pt x="8515" y="4060"/>
                </a:cubicBezTo>
                <a:close/>
                <a:moveTo>
                  <a:pt x="8048" y="5545"/>
                </a:moveTo>
                <a:cubicBezTo>
                  <a:pt x="8023" y="5545"/>
                  <a:pt x="8001" y="5561"/>
                  <a:pt x="7994" y="5585"/>
                </a:cubicBezTo>
                <a:cubicBezTo>
                  <a:pt x="7956" y="5718"/>
                  <a:pt x="7918" y="5852"/>
                  <a:pt x="7880" y="5985"/>
                </a:cubicBezTo>
                <a:lnTo>
                  <a:pt x="7780" y="6333"/>
                </a:lnTo>
                <a:cubicBezTo>
                  <a:pt x="7772" y="6363"/>
                  <a:pt x="7789" y="6394"/>
                  <a:pt x="7819" y="6402"/>
                </a:cubicBezTo>
                <a:cubicBezTo>
                  <a:pt x="7823" y="6403"/>
                  <a:pt x="7829" y="6404"/>
                  <a:pt x="7834" y="6404"/>
                </a:cubicBezTo>
                <a:cubicBezTo>
                  <a:pt x="7858" y="6404"/>
                  <a:pt x="7880" y="6388"/>
                  <a:pt x="7887" y="6364"/>
                </a:cubicBezTo>
                <a:lnTo>
                  <a:pt x="7987" y="6016"/>
                </a:lnTo>
                <a:cubicBezTo>
                  <a:pt x="8025" y="5883"/>
                  <a:pt x="8062" y="5749"/>
                  <a:pt x="8101" y="5616"/>
                </a:cubicBezTo>
                <a:cubicBezTo>
                  <a:pt x="8109" y="5586"/>
                  <a:pt x="8092" y="5556"/>
                  <a:pt x="8064" y="5547"/>
                </a:cubicBezTo>
                <a:cubicBezTo>
                  <a:pt x="8058" y="5546"/>
                  <a:pt x="8053" y="5545"/>
                  <a:pt x="8048" y="5545"/>
                </a:cubicBezTo>
                <a:close/>
                <a:moveTo>
                  <a:pt x="7613" y="7039"/>
                </a:moveTo>
                <a:cubicBezTo>
                  <a:pt x="7589" y="7039"/>
                  <a:pt x="7567" y="7055"/>
                  <a:pt x="7559" y="7078"/>
                </a:cubicBezTo>
                <a:cubicBezTo>
                  <a:pt x="7522" y="7201"/>
                  <a:pt x="7482" y="7324"/>
                  <a:pt x="7443" y="7446"/>
                </a:cubicBezTo>
                <a:cubicBezTo>
                  <a:pt x="7402" y="7570"/>
                  <a:pt x="7361" y="7693"/>
                  <a:pt x="7317" y="7815"/>
                </a:cubicBezTo>
                <a:cubicBezTo>
                  <a:pt x="7306" y="7844"/>
                  <a:pt x="7321" y="7876"/>
                  <a:pt x="7350" y="7886"/>
                </a:cubicBezTo>
                <a:cubicBezTo>
                  <a:pt x="7356" y="7888"/>
                  <a:pt x="7363" y="7889"/>
                  <a:pt x="7369" y="7889"/>
                </a:cubicBezTo>
                <a:cubicBezTo>
                  <a:pt x="7392" y="7889"/>
                  <a:pt x="7413" y="7875"/>
                  <a:pt x="7421" y="7853"/>
                </a:cubicBezTo>
                <a:cubicBezTo>
                  <a:pt x="7465" y="7729"/>
                  <a:pt x="7508" y="7605"/>
                  <a:pt x="7549" y="7481"/>
                </a:cubicBezTo>
                <a:cubicBezTo>
                  <a:pt x="7589" y="7358"/>
                  <a:pt x="7628" y="7234"/>
                  <a:pt x="7666" y="7111"/>
                </a:cubicBezTo>
                <a:cubicBezTo>
                  <a:pt x="7675" y="7082"/>
                  <a:pt x="7659" y="7051"/>
                  <a:pt x="7630" y="7042"/>
                </a:cubicBezTo>
                <a:cubicBezTo>
                  <a:pt x="7624" y="7040"/>
                  <a:pt x="7618" y="7039"/>
                  <a:pt x="7613" y="7039"/>
                </a:cubicBezTo>
                <a:close/>
                <a:moveTo>
                  <a:pt x="7086" y="8503"/>
                </a:moveTo>
                <a:cubicBezTo>
                  <a:pt x="7065" y="8503"/>
                  <a:pt x="7045" y="8516"/>
                  <a:pt x="7036" y="8537"/>
                </a:cubicBezTo>
                <a:cubicBezTo>
                  <a:pt x="6931" y="8783"/>
                  <a:pt x="6820" y="9018"/>
                  <a:pt x="6706" y="9237"/>
                </a:cubicBezTo>
                <a:cubicBezTo>
                  <a:pt x="6692" y="9265"/>
                  <a:pt x="6703" y="9298"/>
                  <a:pt x="6729" y="9312"/>
                </a:cubicBezTo>
                <a:cubicBezTo>
                  <a:pt x="6738" y="9316"/>
                  <a:pt x="6746" y="9319"/>
                  <a:pt x="6755" y="9319"/>
                </a:cubicBezTo>
                <a:cubicBezTo>
                  <a:pt x="6775" y="9319"/>
                  <a:pt x="6794" y="9308"/>
                  <a:pt x="6804" y="9289"/>
                </a:cubicBezTo>
                <a:cubicBezTo>
                  <a:pt x="6919" y="9067"/>
                  <a:pt x="7032" y="8829"/>
                  <a:pt x="7138" y="8580"/>
                </a:cubicBezTo>
                <a:cubicBezTo>
                  <a:pt x="7150" y="8553"/>
                  <a:pt x="7136" y="8519"/>
                  <a:pt x="7108" y="8508"/>
                </a:cubicBezTo>
                <a:cubicBezTo>
                  <a:pt x="7101" y="8505"/>
                  <a:pt x="7094" y="8503"/>
                  <a:pt x="7086" y="8503"/>
                </a:cubicBezTo>
                <a:close/>
                <a:moveTo>
                  <a:pt x="1625" y="9185"/>
                </a:moveTo>
                <a:cubicBezTo>
                  <a:pt x="1347" y="9191"/>
                  <a:pt x="1086" y="9249"/>
                  <a:pt x="847" y="9356"/>
                </a:cubicBezTo>
                <a:cubicBezTo>
                  <a:pt x="820" y="9369"/>
                  <a:pt x="808" y="9401"/>
                  <a:pt x="820" y="9430"/>
                </a:cubicBezTo>
                <a:cubicBezTo>
                  <a:pt x="829" y="9450"/>
                  <a:pt x="849" y="9462"/>
                  <a:pt x="871" y="9462"/>
                </a:cubicBezTo>
                <a:cubicBezTo>
                  <a:pt x="878" y="9462"/>
                  <a:pt x="886" y="9461"/>
                  <a:pt x="893" y="9457"/>
                </a:cubicBezTo>
                <a:cubicBezTo>
                  <a:pt x="1118" y="9356"/>
                  <a:pt x="1364" y="9303"/>
                  <a:pt x="1627" y="9296"/>
                </a:cubicBezTo>
                <a:cubicBezTo>
                  <a:pt x="1658" y="9296"/>
                  <a:pt x="1682" y="9270"/>
                  <a:pt x="1682" y="9239"/>
                </a:cubicBezTo>
                <a:cubicBezTo>
                  <a:pt x="1681" y="9210"/>
                  <a:pt x="1656" y="9185"/>
                  <a:pt x="1626" y="9185"/>
                </a:cubicBezTo>
                <a:close/>
                <a:moveTo>
                  <a:pt x="2391" y="9302"/>
                </a:moveTo>
                <a:cubicBezTo>
                  <a:pt x="2368" y="9302"/>
                  <a:pt x="2346" y="9317"/>
                  <a:pt x="2339" y="9341"/>
                </a:cubicBezTo>
                <a:cubicBezTo>
                  <a:pt x="2329" y="9370"/>
                  <a:pt x="2345" y="9401"/>
                  <a:pt x="2374" y="9410"/>
                </a:cubicBezTo>
                <a:cubicBezTo>
                  <a:pt x="2620" y="9493"/>
                  <a:pt x="2844" y="9612"/>
                  <a:pt x="3042" y="9766"/>
                </a:cubicBezTo>
                <a:cubicBezTo>
                  <a:pt x="3051" y="9774"/>
                  <a:pt x="3063" y="9778"/>
                  <a:pt x="3076" y="9778"/>
                </a:cubicBezTo>
                <a:cubicBezTo>
                  <a:pt x="3092" y="9778"/>
                  <a:pt x="3108" y="9770"/>
                  <a:pt x="3120" y="9757"/>
                </a:cubicBezTo>
                <a:cubicBezTo>
                  <a:pt x="3138" y="9732"/>
                  <a:pt x="3133" y="9697"/>
                  <a:pt x="3109" y="9679"/>
                </a:cubicBezTo>
                <a:cubicBezTo>
                  <a:pt x="2902" y="9516"/>
                  <a:pt x="2667" y="9391"/>
                  <a:pt x="2409" y="9306"/>
                </a:cubicBezTo>
                <a:cubicBezTo>
                  <a:pt x="2403" y="9303"/>
                  <a:pt x="2397" y="9302"/>
                  <a:pt x="2391" y="9302"/>
                </a:cubicBezTo>
                <a:close/>
                <a:moveTo>
                  <a:pt x="6364" y="9879"/>
                </a:moveTo>
                <a:cubicBezTo>
                  <a:pt x="6346" y="9879"/>
                  <a:pt x="6328" y="9888"/>
                  <a:pt x="6317" y="9905"/>
                </a:cubicBezTo>
                <a:cubicBezTo>
                  <a:pt x="6173" y="10126"/>
                  <a:pt x="6019" y="10334"/>
                  <a:pt x="5859" y="10525"/>
                </a:cubicBezTo>
                <a:cubicBezTo>
                  <a:pt x="5838" y="10548"/>
                  <a:pt x="5841" y="10583"/>
                  <a:pt x="5865" y="10603"/>
                </a:cubicBezTo>
                <a:cubicBezTo>
                  <a:pt x="5876" y="10612"/>
                  <a:pt x="5889" y="10617"/>
                  <a:pt x="5901" y="10617"/>
                </a:cubicBezTo>
                <a:cubicBezTo>
                  <a:pt x="5917" y="10617"/>
                  <a:pt x="5932" y="10609"/>
                  <a:pt x="5944" y="10596"/>
                </a:cubicBezTo>
                <a:cubicBezTo>
                  <a:pt x="6106" y="10403"/>
                  <a:pt x="6263" y="10190"/>
                  <a:pt x="6410" y="9965"/>
                </a:cubicBezTo>
                <a:cubicBezTo>
                  <a:pt x="6427" y="9939"/>
                  <a:pt x="6419" y="9905"/>
                  <a:pt x="6394" y="9888"/>
                </a:cubicBezTo>
                <a:cubicBezTo>
                  <a:pt x="6384" y="9882"/>
                  <a:pt x="6374" y="9879"/>
                  <a:pt x="6364" y="9879"/>
                </a:cubicBezTo>
                <a:close/>
                <a:moveTo>
                  <a:pt x="263" y="9824"/>
                </a:moveTo>
                <a:cubicBezTo>
                  <a:pt x="246" y="9824"/>
                  <a:pt x="229" y="9832"/>
                  <a:pt x="218" y="9846"/>
                </a:cubicBezTo>
                <a:cubicBezTo>
                  <a:pt x="81" y="10030"/>
                  <a:pt x="5" y="10234"/>
                  <a:pt x="0" y="10435"/>
                </a:cubicBezTo>
                <a:lnTo>
                  <a:pt x="0" y="10458"/>
                </a:lnTo>
                <a:cubicBezTo>
                  <a:pt x="0" y="10512"/>
                  <a:pt x="4" y="10565"/>
                  <a:pt x="14" y="10620"/>
                </a:cubicBezTo>
                <a:cubicBezTo>
                  <a:pt x="18" y="10646"/>
                  <a:pt x="42" y="10666"/>
                  <a:pt x="68" y="10666"/>
                </a:cubicBezTo>
                <a:cubicBezTo>
                  <a:pt x="72" y="10666"/>
                  <a:pt x="75" y="10666"/>
                  <a:pt x="78" y="10665"/>
                </a:cubicBezTo>
                <a:cubicBezTo>
                  <a:pt x="108" y="10659"/>
                  <a:pt x="128" y="10630"/>
                  <a:pt x="123" y="10600"/>
                </a:cubicBezTo>
                <a:cubicBezTo>
                  <a:pt x="116" y="10553"/>
                  <a:pt x="111" y="10505"/>
                  <a:pt x="111" y="10458"/>
                </a:cubicBezTo>
                <a:lnTo>
                  <a:pt x="111" y="10438"/>
                </a:lnTo>
                <a:cubicBezTo>
                  <a:pt x="116" y="10260"/>
                  <a:pt x="184" y="10078"/>
                  <a:pt x="308" y="9913"/>
                </a:cubicBezTo>
                <a:cubicBezTo>
                  <a:pt x="326" y="9888"/>
                  <a:pt x="321" y="9853"/>
                  <a:pt x="296" y="9835"/>
                </a:cubicBezTo>
                <a:cubicBezTo>
                  <a:pt x="286" y="9827"/>
                  <a:pt x="275" y="9824"/>
                  <a:pt x="263" y="9824"/>
                </a:cubicBezTo>
                <a:close/>
                <a:moveTo>
                  <a:pt x="3603" y="10234"/>
                </a:moveTo>
                <a:cubicBezTo>
                  <a:pt x="3592" y="10234"/>
                  <a:pt x="3581" y="10237"/>
                  <a:pt x="3571" y="10244"/>
                </a:cubicBezTo>
                <a:cubicBezTo>
                  <a:pt x="3547" y="10261"/>
                  <a:pt x="3540" y="10295"/>
                  <a:pt x="3558" y="10321"/>
                </a:cubicBezTo>
                <a:cubicBezTo>
                  <a:pt x="3697" y="10525"/>
                  <a:pt x="3813" y="10753"/>
                  <a:pt x="3900" y="11001"/>
                </a:cubicBezTo>
                <a:cubicBezTo>
                  <a:pt x="3908" y="11024"/>
                  <a:pt x="3929" y="11037"/>
                  <a:pt x="3953" y="11037"/>
                </a:cubicBezTo>
                <a:cubicBezTo>
                  <a:pt x="3959" y="11037"/>
                  <a:pt x="3965" y="11037"/>
                  <a:pt x="3971" y="11034"/>
                </a:cubicBezTo>
                <a:cubicBezTo>
                  <a:pt x="4000" y="11025"/>
                  <a:pt x="4015" y="10993"/>
                  <a:pt x="4005" y="10964"/>
                </a:cubicBezTo>
                <a:cubicBezTo>
                  <a:pt x="3914" y="10707"/>
                  <a:pt x="3795" y="10470"/>
                  <a:pt x="3649" y="10258"/>
                </a:cubicBezTo>
                <a:cubicBezTo>
                  <a:pt x="3638" y="10242"/>
                  <a:pt x="3621" y="10234"/>
                  <a:pt x="3603" y="10234"/>
                </a:cubicBezTo>
                <a:close/>
                <a:moveTo>
                  <a:pt x="5361" y="11064"/>
                </a:moveTo>
                <a:cubicBezTo>
                  <a:pt x="5348" y="11064"/>
                  <a:pt x="5334" y="11069"/>
                  <a:pt x="5323" y="11078"/>
                </a:cubicBezTo>
                <a:cubicBezTo>
                  <a:pt x="5181" y="11205"/>
                  <a:pt x="5032" y="11325"/>
                  <a:pt x="4879" y="11432"/>
                </a:cubicBezTo>
                <a:cubicBezTo>
                  <a:pt x="4824" y="11470"/>
                  <a:pt x="4768" y="11506"/>
                  <a:pt x="4711" y="11542"/>
                </a:cubicBezTo>
                <a:cubicBezTo>
                  <a:pt x="4686" y="11558"/>
                  <a:pt x="4677" y="11592"/>
                  <a:pt x="4694" y="11618"/>
                </a:cubicBezTo>
                <a:cubicBezTo>
                  <a:pt x="4705" y="11635"/>
                  <a:pt x="4723" y="11644"/>
                  <a:pt x="4741" y="11644"/>
                </a:cubicBezTo>
                <a:cubicBezTo>
                  <a:pt x="4751" y="11644"/>
                  <a:pt x="4761" y="11641"/>
                  <a:pt x="4770" y="11636"/>
                </a:cubicBezTo>
                <a:cubicBezTo>
                  <a:pt x="4829" y="11599"/>
                  <a:pt x="4886" y="11562"/>
                  <a:pt x="4942" y="11522"/>
                </a:cubicBezTo>
                <a:cubicBezTo>
                  <a:pt x="5099" y="11413"/>
                  <a:pt x="5252" y="11292"/>
                  <a:pt x="5398" y="11161"/>
                </a:cubicBezTo>
                <a:cubicBezTo>
                  <a:pt x="5421" y="11141"/>
                  <a:pt x="5423" y="11106"/>
                  <a:pt x="5402" y="11082"/>
                </a:cubicBezTo>
                <a:cubicBezTo>
                  <a:pt x="5392" y="11070"/>
                  <a:pt x="5376" y="11064"/>
                  <a:pt x="5361" y="11064"/>
                </a:cubicBezTo>
                <a:close/>
                <a:moveTo>
                  <a:pt x="433" y="11231"/>
                </a:moveTo>
                <a:cubicBezTo>
                  <a:pt x="420" y="11231"/>
                  <a:pt x="406" y="11235"/>
                  <a:pt x="395" y="11245"/>
                </a:cubicBezTo>
                <a:cubicBezTo>
                  <a:pt x="373" y="11265"/>
                  <a:pt x="371" y="11300"/>
                  <a:pt x="391" y="11324"/>
                </a:cubicBezTo>
                <a:lnTo>
                  <a:pt x="419" y="11354"/>
                </a:lnTo>
                <a:cubicBezTo>
                  <a:pt x="590" y="11536"/>
                  <a:pt x="786" y="11694"/>
                  <a:pt x="1005" y="11824"/>
                </a:cubicBezTo>
                <a:cubicBezTo>
                  <a:pt x="1014" y="11829"/>
                  <a:pt x="1025" y="11831"/>
                  <a:pt x="1034" y="11831"/>
                </a:cubicBezTo>
                <a:cubicBezTo>
                  <a:pt x="1052" y="11831"/>
                  <a:pt x="1072" y="11822"/>
                  <a:pt x="1081" y="11804"/>
                </a:cubicBezTo>
                <a:cubicBezTo>
                  <a:pt x="1097" y="11778"/>
                  <a:pt x="1089" y="11744"/>
                  <a:pt x="1062" y="11728"/>
                </a:cubicBezTo>
                <a:cubicBezTo>
                  <a:pt x="853" y="11604"/>
                  <a:pt x="664" y="11453"/>
                  <a:pt x="500" y="11278"/>
                </a:cubicBezTo>
                <a:lnTo>
                  <a:pt x="474" y="11249"/>
                </a:lnTo>
                <a:cubicBezTo>
                  <a:pt x="464" y="11237"/>
                  <a:pt x="448" y="11231"/>
                  <a:pt x="433" y="11231"/>
                </a:cubicBezTo>
                <a:close/>
                <a:moveTo>
                  <a:pt x="1750" y="12018"/>
                </a:moveTo>
                <a:cubicBezTo>
                  <a:pt x="1725" y="12018"/>
                  <a:pt x="1703" y="12035"/>
                  <a:pt x="1695" y="12060"/>
                </a:cubicBezTo>
                <a:cubicBezTo>
                  <a:pt x="1688" y="12090"/>
                  <a:pt x="1706" y="12120"/>
                  <a:pt x="1735" y="12128"/>
                </a:cubicBezTo>
                <a:cubicBezTo>
                  <a:pt x="1983" y="12194"/>
                  <a:pt x="2246" y="12233"/>
                  <a:pt x="2516" y="12242"/>
                </a:cubicBezTo>
                <a:lnTo>
                  <a:pt x="2518" y="12242"/>
                </a:lnTo>
                <a:cubicBezTo>
                  <a:pt x="2548" y="12242"/>
                  <a:pt x="2573" y="12219"/>
                  <a:pt x="2574" y="12189"/>
                </a:cubicBezTo>
                <a:cubicBezTo>
                  <a:pt x="2575" y="12158"/>
                  <a:pt x="2550" y="12132"/>
                  <a:pt x="2520" y="12131"/>
                </a:cubicBezTo>
                <a:cubicBezTo>
                  <a:pt x="2258" y="12123"/>
                  <a:pt x="2004" y="12085"/>
                  <a:pt x="1764" y="12020"/>
                </a:cubicBezTo>
                <a:cubicBezTo>
                  <a:pt x="1759" y="12019"/>
                  <a:pt x="1754" y="12018"/>
                  <a:pt x="1750" y="12018"/>
                </a:cubicBezTo>
                <a:close/>
                <a:moveTo>
                  <a:pt x="4128" y="11684"/>
                </a:moveTo>
                <a:cubicBezTo>
                  <a:pt x="4125" y="11684"/>
                  <a:pt x="4122" y="11684"/>
                  <a:pt x="4119" y="11685"/>
                </a:cubicBezTo>
                <a:cubicBezTo>
                  <a:pt x="4090" y="11688"/>
                  <a:pt x="4067" y="11716"/>
                  <a:pt x="4071" y="11746"/>
                </a:cubicBezTo>
                <a:cubicBezTo>
                  <a:pt x="4077" y="11795"/>
                  <a:pt x="4081" y="11843"/>
                  <a:pt x="4084" y="11893"/>
                </a:cubicBezTo>
                <a:cubicBezTo>
                  <a:pt x="4074" y="11882"/>
                  <a:pt x="4059" y="11875"/>
                  <a:pt x="4044" y="11875"/>
                </a:cubicBezTo>
                <a:cubicBezTo>
                  <a:pt x="4037" y="11875"/>
                  <a:pt x="4031" y="11877"/>
                  <a:pt x="4024" y="11879"/>
                </a:cubicBezTo>
                <a:cubicBezTo>
                  <a:pt x="3785" y="11969"/>
                  <a:pt x="3535" y="12036"/>
                  <a:pt x="3284" y="12078"/>
                </a:cubicBezTo>
                <a:cubicBezTo>
                  <a:pt x="3254" y="12083"/>
                  <a:pt x="3234" y="12112"/>
                  <a:pt x="3238" y="12142"/>
                </a:cubicBezTo>
                <a:cubicBezTo>
                  <a:pt x="3243" y="12170"/>
                  <a:pt x="3268" y="12189"/>
                  <a:pt x="3294" y="12189"/>
                </a:cubicBezTo>
                <a:cubicBezTo>
                  <a:pt x="3297" y="12189"/>
                  <a:pt x="3300" y="12188"/>
                  <a:pt x="3302" y="12188"/>
                </a:cubicBezTo>
                <a:cubicBezTo>
                  <a:pt x="3561" y="12144"/>
                  <a:pt x="3817" y="12075"/>
                  <a:pt x="4063" y="11983"/>
                </a:cubicBezTo>
                <a:cubicBezTo>
                  <a:pt x="4073" y="11979"/>
                  <a:pt x="4083" y="11972"/>
                  <a:pt x="4088" y="11964"/>
                </a:cubicBezTo>
                <a:cubicBezTo>
                  <a:pt x="4092" y="12023"/>
                  <a:pt x="4093" y="12084"/>
                  <a:pt x="4093" y="12144"/>
                </a:cubicBezTo>
                <a:cubicBezTo>
                  <a:pt x="4093" y="12264"/>
                  <a:pt x="4087" y="12388"/>
                  <a:pt x="4076" y="12511"/>
                </a:cubicBezTo>
                <a:cubicBezTo>
                  <a:pt x="4073" y="12542"/>
                  <a:pt x="4096" y="12568"/>
                  <a:pt x="4126" y="12571"/>
                </a:cubicBezTo>
                <a:lnTo>
                  <a:pt x="4131" y="12571"/>
                </a:lnTo>
                <a:cubicBezTo>
                  <a:pt x="4160" y="12571"/>
                  <a:pt x="4184" y="12550"/>
                  <a:pt x="4187" y="12521"/>
                </a:cubicBezTo>
                <a:cubicBezTo>
                  <a:pt x="4198" y="12395"/>
                  <a:pt x="4205" y="12268"/>
                  <a:pt x="4205" y="12144"/>
                </a:cubicBezTo>
                <a:cubicBezTo>
                  <a:pt x="4205" y="12007"/>
                  <a:pt x="4196" y="11869"/>
                  <a:pt x="4181" y="11733"/>
                </a:cubicBezTo>
                <a:cubicBezTo>
                  <a:pt x="4178" y="11706"/>
                  <a:pt x="4156" y="11684"/>
                  <a:pt x="4128" y="11684"/>
                </a:cubicBezTo>
                <a:close/>
                <a:moveTo>
                  <a:pt x="3994" y="13226"/>
                </a:moveTo>
                <a:cubicBezTo>
                  <a:pt x="3969" y="13226"/>
                  <a:pt x="3946" y="13242"/>
                  <a:pt x="3939" y="13267"/>
                </a:cubicBezTo>
                <a:cubicBezTo>
                  <a:pt x="3876" y="13504"/>
                  <a:pt x="3793" y="13750"/>
                  <a:pt x="3691" y="13997"/>
                </a:cubicBezTo>
                <a:cubicBezTo>
                  <a:pt x="3679" y="14025"/>
                  <a:pt x="3693" y="14057"/>
                  <a:pt x="3722" y="14069"/>
                </a:cubicBezTo>
                <a:cubicBezTo>
                  <a:pt x="3728" y="14072"/>
                  <a:pt x="3736" y="14073"/>
                  <a:pt x="3742" y="14073"/>
                </a:cubicBezTo>
                <a:cubicBezTo>
                  <a:pt x="3765" y="14073"/>
                  <a:pt x="3785" y="14061"/>
                  <a:pt x="3794" y="14039"/>
                </a:cubicBezTo>
                <a:cubicBezTo>
                  <a:pt x="3897" y="13788"/>
                  <a:pt x="3983" y="13538"/>
                  <a:pt x="4047" y="13296"/>
                </a:cubicBezTo>
                <a:cubicBezTo>
                  <a:pt x="4054" y="13266"/>
                  <a:pt x="4037" y="13235"/>
                  <a:pt x="4007" y="13227"/>
                </a:cubicBezTo>
                <a:cubicBezTo>
                  <a:pt x="4003" y="13226"/>
                  <a:pt x="3998" y="13226"/>
                  <a:pt x="3994" y="13226"/>
                </a:cubicBezTo>
                <a:close/>
                <a:moveTo>
                  <a:pt x="3409" y="14665"/>
                </a:moveTo>
                <a:cubicBezTo>
                  <a:pt x="3389" y="14665"/>
                  <a:pt x="3370" y="14676"/>
                  <a:pt x="3360" y="14694"/>
                </a:cubicBezTo>
                <a:cubicBezTo>
                  <a:pt x="3242" y="14913"/>
                  <a:pt x="3115" y="15131"/>
                  <a:pt x="2969" y="15362"/>
                </a:cubicBezTo>
                <a:cubicBezTo>
                  <a:pt x="2952" y="15387"/>
                  <a:pt x="2959" y="15423"/>
                  <a:pt x="2986" y="15439"/>
                </a:cubicBezTo>
                <a:cubicBezTo>
                  <a:pt x="2996" y="15444"/>
                  <a:pt x="3005" y="15447"/>
                  <a:pt x="3016" y="15447"/>
                </a:cubicBezTo>
                <a:cubicBezTo>
                  <a:pt x="3034" y="15447"/>
                  <a:pt x="3052" y="15438"/>
                  <a:pt x="3063" y="15422"/>
                </a:cubicBezTo>
                <a:cubicBezTo>
                  <a:pt x="3210" y="15189"/>
                  <a:pt x="3340" y="14968"/>
                  <a:pt x="3458" y="14747"/>
                </a:cubicBezTo>
                <a:cubicBezTo>
                  <a:pt x="3472" y="14720"/>
                  <a:pt x="3462" y="14686"/>
                  <a:pt x="3435" y="14672"/>
                </a:cubicBezTo>
                <a:cubicBezTo>
                  <a:pt x="3426" y="14667"/>
                  <a:pt x="3418" y="14665"/>
                  <a:pt x="3409" y="14665"/>
                </a:cubicBezTo>
                <a:close/>
                <a:moveTo>
                  <a:pt x="2581" y="15982"/>
                </a:moveTo>
                <a:cubicBezTo>
                  <a:pt x="2564" y="15982"/>
                  <a:pt x="2547" y="15990"/>
                  <a:pt x="2536" y="16005"/>
                </a:cubicBezTo>
                <a:cubicBezTo>
                  <a:pt x="2401" y="16195"/>
                  <a:pt x="2255" y="16394"/>
                  <a:pt x="2077" y="16631"/>
                </a:cubicBezTo>
                <a:cubicBezTo>
                  <a:pt x="2058" y="16656"/>
                  <a:pt x="2063" y="16691"/>
                  <a:pt x="2088" y="16709"/>
                </a:cubicBezTo>
                <a:cubicBezTo>
                  <a:pt x="2097" y="16716"/>
                  <a:pt x="2109" y="16721"/>
                  <a:pt x="2121" y="16721"/>
                </a:cubicBezTo>
                <a:cubicBezTo>
                  <a:pt x="2138" y="16721"/>
                  <a:pt x="2155" y="16713"/>
                  <a:pt x="2166" y="16698"/>
                </a:cubicBezTo>
                <a:cubicBezTo>
                  <a:pt x="2345" y="16460"/>
                  <a:pt x="2491" y="16260"/>
                  <a:pt x="2626" y="16069"/>
                </a:cubicBezTo>
                <a:cubicBezTo>
                  <a:pt x="2644" y="16044"/>
                  <a:pt x="2639" y="16010"/>
                  <a:pt x="2613" y="15992"/>
                </a:cubicBezTo>
                <a:cubicBezTo>
                  <a:pt x="2604" y="15985"/>
                  <a:pt x="2592" y="15982"/>
                  <a:pt x="2581" y="15982"/>
                </a:cubicBezTo>
                <a:close/>
                <a:moveTo>
                  <a:pt x="1659" y="17236"/>
                </a:moveTo>
                <a:cubicBezTo>
                  <a:pt x="1642" y="17236"/>
                  <a:pt x="1625" y="17244"/>
                  <a:pt x="1614" y="17260"/>
                </a:cubicBezTo>
                <a:cubicBezTo>
                  <a:pt x="1441" y="17511"/>
                  <a:pt x="1315" y="17728"/>
                  <a:pt x="1218" y="17941"/>
                </a:cubicBezTo>
                <a:cubicBezTo>
                  <a:pt x="1205" y="17968"/>
                  <a:pt x="1218" y="18002"/>
                  <a:pt x="1246" y="18014"/>
                </a:cubicBezTo>
                <a:cubicBezTo>
                  <a:pt x="1253" y="18018"/>
                  <a:pt x="1261" y="18019"/>
                  <a:pt x="1268" y="18019"/>
                </a:cubicBezTo>
                <a:cubicBezTo>
                  <a:pt x="1290" y="18019"/>
                  <a:pt x="1310" y="18007"/>
                  <a:pt x="1319" y="17987"/>
                </a:cubicBezTo>
                <a:cubicBezTo>
                  <a:pt x="1413" y="17780"/>
                  <a:pt x="1536" y="17569"/>
                  <a:pt x="1705" y="17323"/>
                </a:cubicBezTo>
                <a:cubicBezTo>
                  <a:pt x="1723" y="17298"/>
                  <a:pt x="1717" y="17263"/>
                  <a:pt x="1691" y="17246"/>
                </a:cubicBezTo>
                <a:cubicBezTo>
                  <a:pt x="1681" y="17239"/>
                  <a:pt x="1670" y="17236"/>
                  <a:pt x="1659" y="17236"/>
                </a:cubicBezTo>
                <a:close/>
                <a:moveTo>
                  <a:pt x="1050" y="18652"/>
                </a:moveTo>
                <a:cubicBezTo>
                  <a:pt x="1023" y="18652"/>
                  <a:pt x="999" y="18673"/>
                  <a:pt x="996" y="18700"/>
                </a:cubicBezTo>
                <a:cubicBezTo>
                  <a:pt x="984" y="18795"/>
                  <a:pt x="978" y="18893"/>
                  <a:pt x="978" y="18989"/>
                </a:cubicBezTo>
                <a:cubicBezTo>
                  <a:pt x="978" y="19154"/>
                  <a:pt x="996" y="19324"/>
                  <a:pt x="1030" y="19493"/>
                </a:cubicBezTo>
                <a:cubicBezTo>
                  <a:pt x="1035" y="19519"/>
                  <a:pt x="1058" y="19537"/>
                  <a:pt x="1084" y="19537"/>
                </a:cubicBezTo>
                <a:cubicBezTo>
                  <a:pt x="1088" y="19537"/>
                  <a:pt x="1092" y="19537"/>
                  <a:pt x="1095" y="19536"/>
                </a:cubicBezTo>
                <a:cubicBezTo>
                  <a:pt x="1125" y="19529"/>
                  <a:pt x="1144" y="19500"/>
                  <a:pt x="1139" y="19470"/>
                </a:cubicBezTo>
                <a:cubicBezTo>
                  <a:pt x="1106" y="19309"/>
                  <a:pt x="1089" y="19147"/>
                  <a:pt x="1089" y="18989"/>
                </a:cubicBezTo>
                <a:cubicBezTo>
                  <a:pt x="1089" y="18897"/>
                  <a:pt x="1095" y="18804"/>
                  <a:pt x="1106" y="18714"/>
                </a:cubicBezTo>
                <a:cubicBezTo>
                  <a:pt x="1110" y="18683"/>
                  <a:pt x="1088" y="18655"/>
                  <a:pt x="1058" y="18652"/>
                </a:cubicBezTo>
                <a:cubicBezTo>
                  <a:pt x="1055" y="18652"/>
                  <a:pt x="1053" y="18652"/>
                  <a:pt x="1050" y="18652"/>
                </a:cubicBezTo>
                <a:close/>
                <a:moveTo>
                  <a:pt x="1342" y="20158"/>
                </a:moveTo>
                <a:cubicBezTo>
                  <a:pt x="1333" y="20158"/>
                  <a:pt x="1324" y="20160"/>
                  <a:pt x="1316" y="20164"/>
                </a:cubicBezTo>
                <a:cubicBezTo>
                  <a:pt x="1290" y="20178"/>
                  <a:pt x="1278" y="20211"/>
                  <a:pt x="1292" y="20239"/>
                </a:cubicBezTo>
                <a:cubicBezTo>
                  <a:pt x="1408" y="20468"/>
                  <a:pt x="1553" y="20690"/>
                  <a:pt x="1724" y="20899"/>
                </a:cubicBezTo>
                <a:cubicBezTo>
                  <a:pt x="1735" y="20912"/>
                  <a:pt x="1751" y="20919"/>
                  <a:pt x="1767" y="20919"/>
                </a:cubicBezTo>
                <a:cubicBezTo>
                  <a:pt x="1779" y="20919"/>
                  <a:pt x="1792" y="20915"/>
                  <a:pt x="1802" y="20906"/>
                </a:cubicBezTo>
                <a:cubicBezTo>
                  <a:pt x="1826" y="20887"/>
                  <a:pt x="1829" y="20852"/>
                  <a:pt x="1810" y="20828"/>
                </a:cubicBezTo>
                <a:cubicBezTo>
                  <a:pt x="1644" y="20626"/>
                  <a:pt x="1503" y="20411"/>
                  <a:pt x="1391" y="20188"/>
                </a:cubicBezTo>
                <a:cubicBezTo>
                  <a:pt x="1381" y="20169"/>
                  <a:pt x="1362" y="20158"/>
                  <a:pt x="1342" y="20158"/>
                </a:cubicBezTo>
                <a:close/>
                <a:moveTo>
                  <a:pt x="2317" y="21356"/>
                </a:moveTo>
                <a:cubicBezTo>
                  <a:pt x="2301" y="21356"/>
                  <a:pt x="2285" y="21363"/>
                  <a:pt x="2275" y="21376"/>
                </a:cubicBezTo>
                <a:cubicBezTo>
                  <a:pt x="2255" y="21401"/>
                  <a:pt x="2258" y="21435"/>
                  <a:pt x="2283" y="21455"/>
                </a:cubicBezTo>
                <a:cubicBezTo>
                  <a:pt x="2343" y="21505"/>
                  <a:pt x="2405" y="21552"/>
                  <a:pt x="2468" y="21596"/>
                </a:cubicBezTo>
                <a:cubicBezTo>
                  <a:pt x="2617" y="21703"/>
                  <a:pt x="2776" y="21803"/>
                  <a:pt x="2938" y="21891"/>
                </a:cubicBezTo>
                <a:cubicBezTo>
                  <a:pt x="2946" y="21895"/>
                  <a:pt x="2955" y="21898"/>
                  <a:pt x="2965" y="21898"/>
                </a:cubicBezTo>
                <a:cubicBezTo>
                  <a:pt x="2984" y="21898"/>
                  <a:pt x="3003" y="21888"/>
                  <a:pt x="3014" y="21869"/>
                </a:cubicBezTo>
                <a:cubicBezTo>
                  <a:pt x="3028" y="21842"/>
                  <a:pt x="3018" y="21809"/>
                  <a:pt x="2991" y="21794"/>
                </a:cubicBezTo>
                <a:cubicBezTo>
                  <a:pt x="2833" y="21707"/>
                  <a:pt x="2678" y="21610"/>
                  <a:pt x="2533" y="21506"/>
                </a:cubicBezTo>
                <a:cubicBezTo>
                  <a:pt x="2471" y="21462"/>
                  <a:pt x="2411" y="21416"/>
                  <a:pt x="2352" y="21369"/>
                </a:cubicBezTo>
                <a:cubicBezTo>
                  <a:pt x="2342" y="21360"/>
                  <a:pt x="2330" y="21356"/>
                  <a:pt x="2317" y="21356"/>
                </a:cubicBezTo>
                <a:close/>
                <a:moveTo>
                  <a:pt x="3675" y="22101"/>
                </a:moveTo>
                <a:cubicBezTo>
                  <a:pt x="3653" y="22101"/>
                  <a:pt x="3631" y="22115"/>
                  <a:pt x="3623" y="22138"/>
                </a:cubicBezTo>
                <a:cubicBezTo>
                  <a:pt x="3613" y="22167"/>
                  <a:pt x="3628" y="22199"/>
                  <a:pt x="3657" y="22209"/>
                </a:cubicBezTo>
                <a:cubicBezTo>
                  <a:pt x="3905" y="22295"/>
                  <a:pt x="4161" y="22360"/>
                  <a:pt x="4420" y="22404"/>
                </a:cubicBezTo>
                <a:cubicBezTo>
                  <a:pt x="4423" y="22405"/>
                  <a:pt x="4425" y="22405"/>
                  <a:pt x="4428" y="22405"/>
                </a:cubicBezTo>
                <a:cubicBezTo>
                  <a:pt x="4455" y="22405"/>
                  <a:pt x="4478" y="22386"/>
                  <a:pt x="4484" y="22359"/>
                </a:cubicBezTo>
                <a:cubicBezTo>
                  <a:pt x="4489" y="22328"/>
                  <a:pt x="4468" y="22299"/>
                  <a:pt x="4438" y="22295"/>
                </a:cubicBezTo>
                <a:cubicBezTo>
                  <a:pt x="4186" y="22251"/>
                  <a:pt x="3936" y="22187"/>
                  <a:pt x="3693" y="22104"/>
                </a:cubicBezTo>
                <a:cubicBezTo>
                  <a:pt x="3687" y="22102"/>
                  <a:pt x="3681" y="22101"/>
                  <a:pt x="3675" y="22101"/>
                </a:cubicBezTo>
                <a:close/>
                <a:moveTo>
                  <a:pt x="5978" y="22297"/>
                </a:moveTo>
                <a:cubicBezTo>
                  <a:pt x="5975" y="22297"/>
                  <a:pt x="5972" y="22298"/>
                  <a:pt x="5969" y="22298"/>
                </a:cubicBezTo>
                <a:cubicBezTo>
                  <a:pt x="5723" y="22340"/>
                  <a:pt x="5471" y="22361"/>
                  <a:pt x="5218" y="22361"/>
                </a:cubicBezTo>
                <a:lnTo>
                  <a:pt x="5203" y="22361"/>
                </a:lnTo>
                <a:cubicBezTo>
                  <a:pt x="5172" y="22361"/>
                  <a:pt x="5147" y="22386"/>
                  <a:pt x="5147" y="22417"/>
                </a:cubicBezTo>
                <a:cubicBezTo>
                  <a:pt x="5147" y="22447"/>
                  <a:pt x="5172" y="22472"/>
                  <a:pt x="5203" y="22472"/>
                </a:cubicBezTo>
                <a:lnTo>
                  <a:pt x="5218" y="22472"/>
                </a:lnTo>
                <a:cubicBezTo>
                  <a:pt x="5476" y="22472"/>
                  <a:pt x="5736" y="22451"/>
                  <a:pt x="5987" y="22407"/>
                </a:cubicBezTo>
                <a:cubicBezTo>
                  <a:pt x="6017" y="22402"/>
                  <a:pt x="6038" y="22373"/>
                  <a:pt x="6033" y="22343"/>
                </a:cubicBezTo>
                <a:cubicBezTo>
                  <a:pt x="6028" y="22316"/>
                  <a:pt x="6004" y="22297"/>
                  <a:pt x="5978" y="22297"/>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95243177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559"/>
        <p:cNvGrpSpPr/>
        <p:nvPr/>
      </p:nvGrpSpPr>
      <p:grpSpPr>
        <a:xfrm>
          <a:off x="0" y="0"/>
          <a:ext cx="0" cy="0"/>
          <a:chOff x="0" y="0"/>
          <a:chExt cx="0" cy="0"/>
        </a:xfrm>
      </p:grpSpPr>
      <p:sp>
        <p:nvSpPr>
          <p:cNvPr id="560" name="Google Shape;560;p22"/>
          <p:cNvSpPr/>
          <p:nvPr/>
        </p:nvSpPr>
        <p:spPr>
          <a:xfrm rot="10800000">
            <a:off x="7261647" y="-141483"/>
            <a:ext cx="5042852" cy="2373156"/>
          </a:xfrm>
          <a:custGeom>
            <a:avLst/>
            <a:gdLst/>
            <a:ahLst/>
            <a:cxnLst/>
            <a:rect l="l" t="t" r="r" b="b"/>
            <a:pathLst>
              <a:path w="23808" h="11204" extrusionOk="0">
                <a:moveTo>
                  <a:pt x="1601" y="1"/>
                </a:moveTo>
                <a:cubicBezTo>
                  <a:pt x="1055" y="1"/>
                  <a:pt x="506" y="115"/>
                  <a:pt x="0" y="332"/>
                </a:cubicBezTo>
                <a:lnTo>
                  <a:pt x="0" y="11204"/>
                </a:lnTo>
                <a:lnTo>
                  <a:pt x="23808" y="11204"/>
                </a:lnTo>
                <a:cubicBezTo>
                  <a:pt x="23725" y="11045"/>
                  <a:pt x="23628" y="10895"/>
                  <a:pt x="23519" y="10757"/>
                </a:cubicBezTo>
                <a:cubicBezTo>
                  <a:pt x="23017" y="10126"/>
                  <a:pt x="22249" y="9748"/>
                  <a:pt x="21476" y="9748"/>
                </a:cubicBezTo>
                <a:cubicBezTo>
                  <a:pt x="21442" y="9748"/>
                  <a:pt x="21408" y="9749"/>
                  <a:pt x="21374" y="9751"/>
                </a:cubicBezTo>
                <a:cubicBezTo>
                  <a:pt x="20787" y="9776"/>
                  <a:pt x="20207" y="10007"/>
                  <a:pt x="19629" y="10007"/>
                </a:cubicBezTo>
                <a:cubicBezTo>
                  <a:pt x="19512" y="10007"/>
                  <a:pt x="19395" y="9998"/>
                  <a:pt x="19278" y="9975"/>
                </a:cubicBezTo>
                <a:cubicBezTo>
                  <a:pt x="19140" y="9948"/>
                  <a:pt x="19009" y="9906"/>
                  <a:pt x="18886" y="9850"/>
                </a:cubicBezTo>
                <a:cubicBezTo>
                  <a:pt x="18859" y="9838"/>
                  <a:pt x="18832" y="9826"/>
                  <a:pt x="18806" y="9811"/>
                </a:cubicBezTo>
                <a:cubicBezTo>
                  <a:pt x="17861" y="9333"/>
                  <a:pt x="17298" y="8089"/>
                  <a:pt x="16410" y="7398"/>
                </a:cubicBezTo>
                <a:cubicBezTo>
                  <a:pt x="15787" y="6913"/>
                  <a:pt x="15050" y="6730"/>
                  <a:pt x="14282" y="6730"/>
                </a:cubicBezTo>
                <a:cubicBezTo>
                  <a:pt x="13407" y="6730"/>
                  <a:pt x="12492" y="6967"/>
                  <a:pt x="11660" y="7265"/>
                </a:cubicBezTo>
                <a:cubicBezTo>
                  <a:pt x="10916" y="7531"/>
                  <a:pt x="10145" y="7839"/>
                  <a:pt x="9375" y="7839"/>
                </a:cubicBezTo>
                <a:cubicBezTo>
                  <a:pt x="9193" y="7839"/>
                  <a:pt x="9011" y="7822"/>
                  <a:pt x="8830" y="7783"/>
                </a:cubicBezTo>
                <a:cubicBezTo>
                  <a:pt x="7417" y="7481"/>
                  <a:pt x="6534" y="5988"/>
                  <a:pt x="5961" y="4572"/>
                </a:cubicBezTo>
                <a:cubicBezTo>
                  <a:pt x="5388" y="3156"/>
                  <a:pt x="4892" y="1585"/>
                  <a:pt x="3719" y="690"/>
                </a:cubicBezTo>
                <a:cubicBezTo>
                  <a:pt x="3105" y="220"/>
                  <a:pt x="2357" y="1"/>
                  <a:pt x="1601" y="1"/>
                </a:cubicBezTo>
                <a:close/>
              </a:path>
            </a:pathLst>
          </a:custGeom>
          <a:solidFill>
            <a:srgbClr val="CCB1FE">
              <a:alpha val="4860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1" name="Google Shape;561;p22"/>
          <p:cNvSpPr/>
          <p:nvPr/>
        </p:nvSpPr>
        <p:spPr>
          <a:xfrm rot="10800000">
            <a:off x="8127487" y="4779187"/>
            <a:ext cx="4347680" cy="2399845"/>
          </a:xfrm>
          <a:custGeom>
            <a:avLst/>
            <a:gdLst/>
            <a:ahLst/>
            <a:cxnLst/>
            <a:rect l="l" t="t" r="r" b="b"/>
            <a:pathLst>
              <a:path w="20526" h="11330" extrusionOk="0">
                <a:moveTo>
                  <a:pt x="12939" y="1"/>
                </a:moveTo>
                <a:cubicBezTo>
                  <a:pt x="11999" y="1"/>
                  <a:pt x="11086" y="167"/>
                  <a:pt x="10169" y="370"/>
                </a:cubicBezTo>
                <a:cubicBezTo>
                  <a:pt x="9691" y="476"/>
                  <a:pt x="9213" y="584"/>
                  <a:pt x="8731" y="667"/>
                </a:cubicBezTo>
                <a:cubicBezTo>
                  <a:pt x="8234" y="750"/>
                  <a:pt x="7732" y="802"/>
                  <a:pt x="7229" y="839"/>
                </a:cubicBezTo>
                <a:cubicBezTo>
                  <a:pt x="6231" y="913"/>
                  <a:pt x="5230" y="935"/>
                  <a:pt x="4235" y="1052"/>
                </a:cubicBezTo>
                <a:cubicBezTo>
                  <a:pt x="3806" y="1102"/>
                  <a:pt x="3380" y="1184"/>
                  <a:pt x="2951" y="1235"/>
                </a:cubicBezTo>
                <a:cubicBezTo>
                  <a:pt x="2746" y="1260"/>
                  <a:pt x="2537" y="1279"/>
                  <a:pt x="2328" y="1279"/>
                </a:cubicBezTo>
                <a:cubicBezTo>
                  <a:pt x="2138" y="1279"/>
                  <a:pt x="1948" y="1263"/>
                  <a:pt x="1762" y="1222"/>
                </a:cubicBezTo>
                <a:cubicBezTo>
                  <a:pt x="1578" y="1180"/>
                  <a:pt x="1402" y="1113"/>
                  <a:pt x="1242" y="1012"/>
                </a:cubicBezTo>
                <a:cubicBezTo>
                  <a:pt x="1161" y="960"/>
                  <a:pt x="1089" y="870"/>
                  <a:pt x="988" y="868"/>
                </a:cubicBezTo>
                <a:cubicBezTo>
                  <a:pt x="985" y="868"/>
                  <a:pt x="983" y="868"/>
                  <a:pt x="981" y="868"/>
                </a:cubicBezTo>
                <a:cubicBezTo>
                  <a:pt x="897" y="868"/>
                  <a:pt x="810" y="887"/>
                  <a:pt x="732" y="917"/>
                </a:cubicBezTo>
                <a:cubicBezTo>
                  <a:pt x="360" y="1060"/>
                  <a:pt x="147" y="1435"/>
                  <a:pt x="79" y="1816"/>
                </a:cubicBezTo>
                <a:cubicBezTo>
                  <a:pt x="38" y="2046"/>
                  <a:pt x="37" y="2279"/>
                  <a:pt x="38" y="2512"/>
                </a:cubicBezTo>
                <a:cubicBezTo>
                  <a:pt x="38" y="2767"/>
                  <a:pt x="39" y="3024"/>
                  <a:pt x="40" y="3279"/>
                </a:cubicBezTo>
                <a:cubicBezTo>
                  <a:pt x="42" y="3797"/>
                  <a:pt x="44" y="4315"/>
                  <a:pt x="46" y="4833"/>
                </a:cubicBezTo>
                <a:cubicBezTo>
                  <a:pt x="50" y="5817"/>
                  <a:pt x="54" y="6803"/>
                  <a:pt x="57" y="7787"/>
                </a:cubicBezTo>
                <a:cubicBezTo>
                  <a:pt x="55" y="7786"/>
                  <a:pt x="54" y="7785"/>
                  <a:pt x="52" y="7785"/>
                </a:cubicBezTo>
                <a:cubicBezTo>
                  <a:pt x="0" y="7785"/>
                  <a:pt x="101" y="8649"/>
                  <a:pt x="628" y="8724"/>
                </a:cubicBezTo>
                <a:cubicBezTo>
                  <a:pt x="1441" y="8840"/>
                  <a:pt x="1514" y="10145"/>
                  <a:pt x="2146" y="10693"/>
                </a:cubicBezTo>
                <a:cubicBezTo>
                  <a:pt x="2452" y="10957"/>
                  <a:pt x="2805" y="11167"/>
                  <a:pt x="3199" y="11261"/>
                </a:cubicBezTo>
                <a:cubicBezTo>
                  <a:pt x="3402" y="11310"/>
                  <a:pt x="3609" y="11330"/>
                  <a:pt x="3816" y="11330"/>
                </a:cubicBezTo>
                <a:cubicBezTo>
                  <a:pt x="4077" y="11330"/>
                  <a:pt x="4340" y="11298"/>
                  <a:pt x="4597" y="11251"/>
                </a:cubicBezTo>
                <a:cubicBezTo>
                  <a:pt x="5367" y="11113"/>
                  <a:pt x="6207" y="10865"/>
                  <a:pt x="6645" y="10152"/>
                </a:cubicBezTo>
                <a:cubicBezTo>
                  <a:pt x="6859" y="9801"/>
                  <a:pt x="6970" y="9395"/>
                  <a:pt x="7203" y="9055"/>
                </a:cubicBezTo>
                <a:cubicBezTo>
                  <a:pt x="7421" y="8736"/>
                  <a:pt x="7758" y="8532"/>
                  <a:pt x="8120" y="8419"/>
                </a:cubicBezTo>
                <a:cubicBezTo>
                  <a:pt x="8559" y="8282"/>
                  <a:pt x="9011" y="8265"/>
                  <a:pt x="9465" y="8265"/>
                </a:cubicBezTo>
                <a:cubicBezTo>
                  <a:pt x="9615" y="8265"/>
                  <a:pt x="9765" y="8267"/>
                  <a:pt x="9915" y="8267"/>
                </a:cubicBezTo>
                <a:cubicBezTo>
                  <a:pt x="10115" y="8267"/>
                  <a:pt x="10316" y="8264"/>
                  <a:pt x="10515" y="8248"/>
                </a:cubicBezTo>
                <a:cubicBezTo>
                  <a:pt x="10927" y="8216"/>
                  <a:pt x="11342" y="8132"/>
                  <a:pt x="11707" y="7927"/>
                </a:cubicBezTo>
                <a:cubicBezTo>
                  <a:pt x="12074" y="7718"/>
                  <a:pt x="12352" y="7394"/>
                  <a:pt x="12600" y="7055"/>
                </a:cubicBezTo>
                <a:cubicBezTo>
                  <a:pt x="13089" y="6385"/>
                  <a:pt x="13543" y="5673"/>
                  <a:pt x="14244" y="5207"/>
                </a:cubicBezTo>
                <a:cubicBezTo>
                  <a:pt x="14594" y="4972"/>
                  <a:pt x="14986" y="4825"/>
                  <a:pt x="15405" y="4792"/>
                </a:cubicBezTo>
                <a:cubicBezTo>
                  <a:pt x="15494" y="4785"/>
                  <a:pt x="15582" y="4782"/>
                  <a:pt x="15670" y="4782"/>
                </a:cubicBezTo>
                <a:cubicBezTo>
                  <a:pt x="16070" y="4782"/>
                  <a:pt x="16469" y="4843"/>
                  <a:pt x="16866" y="4877"/>
                </a:cubicBezTo>
                <a:cubicBezTo>
                  <a:pt x="17302" y="4915"/>
                  <a:pt x="17740" y="4933"/>
                  <a:pt x="18178" y="4933"/>
                </a:cubicBezTo>
                <a:cubicBezTo>
                  <a:pt x="18243" y="4933"/>
                  <a:pt x="18309" y="4933"/>
                  <a:pt x="18374" y="4932"/>
                </a:cubicBezTo>
                <a:cubicBezTo>
                  <a:pt x="18585" y="4929"/>
                  <a:pt x="18814" y="4941"/>
                  <a:pt x="19012" y="4857"/>
                </a:cubicBezTo>
                <a:cubicBezTo>
                  <a:pt x="19193" y="4780"/>
                  <a:pt x="19305" y="4623"/>
                  <a:pt x="19390" y="4450"/>
                </a:cubicBezTo>
                <a:cubicBezTo>
                  <a:pt x="19618" y="3989"/>
                  <a:pt x="19825" y="3515"/>
                  <a:pt x="20041" y="3049"/>
                </a:cubicBezTo>
                <a:cubicBezTo>
                  <a:pt x="20147" y="2821"/>
                  <a:pt x="20256" y="2595"/>
                  <a:pt x="20357" y="2365"/>
                </a:cubicBezTo>
                <a:cubicBezTo>
                  <a:pt x="20444" y="2165"/>
                  <a:pt x="20525" y="1951"/>
                  <a:pt x="20518" y="1728"/>
                </a:cubicBezTo>
                <a:cubicBezTo>
                  <a:pt x="20505" y="1297"/>
                  <a:pt x="20161" y="1008"/>
                  <a:pt x="19822" y="810"/>
                </a:cubicBezTo>
                <a:cubicBezTo>
                  <a:pt x="19463" y="601"/>
                  <a:pt x="19065" y="469"/>
                  <a:pt x="18660" y="392"/>
                </a:cubicBezTo>
                <a:cubicBezTo>
                  <a:pt x="17815" y="229"/>
                  <a:pt x="16950" y="272"/>
                  <a:pt x="16095" y="224"/>
                </a:cubicBezTo>
                <a:cubicBezTo>
                  <a:pt x="15084" y="168"/>
                  <a:pt x="14079" y="19"/>
                  <a:pt x="13065" y="2"/>
                </a:cubicBezTo>
                <a:cubicBezTo>
                  <a:pt x="13023" y="1"/>
                  <a:pt x="12981" y="1"/>
                  <a:pt x="12939" y="1"/>
                </a:cubicBezTo>
                <a:close/>
              </a:path>
            </a:pathLst>
          </a:custGeom>
          <a:solidFill>
            <a:srgbClr val="FFE652">
              <a:alpha val="5028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2" name="Google Shape;562;p22"/>
          <p:cNvSpPr/>
          <p:nvPr/>
        </p:nvSpPr>
        <p:spPr>
          <a:xfrm rot="10800000">
            <a:off x="-520264" y="4322094"/>
            <a:ext cx="2755056" cy="2763105"/>
          </a:xfrm>
          <a:custGeom>
            <a:avLst/>
            <a:gdLst/>
            <a:ahLst/>
            <a:cxnLst/>
            <a:rect l="l" t="t" r="r" b="b"/>
            <a:pathLst>
              <a:path w="13007" h="13045" extrusionOk="0">
                <a:moveTo>
                  <a:pt x="12515" y="1"/>
                </a:moveTo>
                <a:cubicBezTo>
                  <a:pt x="12505" y="1"/>
                  <a:pt x="12495" y="2"/>
                  <a:pt x="12485" y="4"/>
                </a:cubicBezTo>
                <a:cubicBezTo>
                  <a:pt x="11568" y="214"/>
                  <a:pt x="10641" y="375"/>
                  <a:pt x="9706" y="481"/>
                </a:cubicBezTo>
                <a:cubicBezTo>
                  <a:pt x="8769" y="587"/>
                  <a:pt x="7827" y="639"/>
                  <a:pt x="6885" y="639"/>
                </a:cubicBezTo>
                <a:cubicBezTo>
                  <a:pt x="6168" y="639"/>
                  <a:pt x="5450" y="609"/>
                  <a:pt x="4735" y="550"/>
                </a:cubicBezTo>
                <a:cubicBezTo>
                  <a:pt x="4277" y="512"/>
                  <a:pt x="3796" y="469"/>
                  <a:pt x="3318" y="469"/>
                </a:cubicBezTo>
                <a:cubicBezTo>
                  <a:pt x="2513" y="469"/>
                  <a:pt x="1717" y="591"/>
                  <a:pt x="1058" y="1068"/>
                </a:cubicBezTo>
                <a:cubicBezTo>
                  <a:pt x="1059" y="1057"/>
                  <a:pt x="1057" y="1052"/>
                  <a:pt x="1050" y="1052"/>
                </a:cubicBezTo>
                <a:cubicBezTo>
                  <a:pt x="989" y="1052"/>
                  <a:pt x="597" y="1511"/>
                  <a:pt x="509" y="1745"/>
                </a:cubicBezTo>
                <a:cubicBezTo>
                  <a:pt x="139" y="2725"/>
                  <a:pt x="1" y="3837"/>
                  <a:pt x="329" y="4850"/>
                </a:cubicBezTo>
                <a:cubicBezTo>
                  <a:pt x="602" y="5696"/>
                  <a:pt x="1186" y="6475"/>
                  <a:pt x="2005" y="6858"/>
                </a:cubicBezTo>
                <a:cubicBezTo>
                  <a:pt x="2923" y="7286"/>
                  <a:pt x="3974" y="7122"/>
                  <a:pt x="4914" y="7465"/>
                </a:cubicBezTo>
                <a:cubicBezTo>
                  <a:pt x="5846" y="7805"/>
                  <a:pt x="6269" y="8720"/>
                  <a:pt x="6690" y="9546"/>
                </a:cubicBezTo>
                <a:cubicBezTo>
                  <a:pt x="7147" y="10442"/>
                  <a:pt x="7734" y="11244"/>
                  <a:pt x="8514" y="11886"/>
                </a:cubicBezTo>
                <a:cubicBezTo>
                  <a:pt x="9220" y="12466"/>
                  <a:pt x="10135" y="13045"/>
                  <a:pt x="11084" y="13045"/>
                </a:cubicBezTo>
                <a:cubicBezTo>
                  <a:pt x="11157" y="13045"/>
                  <a:pt x="11229" y="13041"/>
                  <a:pt x="11303" y="13034"/>
                </a:cubicBezTo>
                <a:cubicBezTo>
                  <a:pt x="11746" y="12991"/>
                  <a:pt x="12188" y="12817"/>
                  <a:pt x="12502" y="12494"/>
                </a:cubicBezTo>
                <a:cubicBezTo>
                  <a:pt x="12856" y="12131"/>
                  <a:pt x="12967" y="11633"/>
                  <a:pt x="12985" y="11143"/>
                </a:cubicBezTo>
                <a:cubicBezTo>
                  <a:pt x="13006" y="10560"/>
                  <a:pt x="12960" y="9972"/>
                  <a:pt x="12940" y="9391"/>
                </a:cubicBezTo>
                <a:cubicBezTo>
                  <a:pt x="12920" y="8773"/>
                  <a:pt x="12900" y="8155"/>
                  <a:pt x="12879" y="7536"/>
                </a:cubicBezTo>
                <a:lnTo>
                  <a:pt x="12632" y="116"/>
                </a:lnTo>
                <a:cubicBezTo>
                  <a:pt x="12630" y="48"/>
                  <a:pt x="12578" y="1"/>
                  <a:pt x="12515" y="1"/>
                </a:cubicBezTo>
                <a:close/>
              </a:path>
            </a:pathLst>
          </a:custGeom>
          <a:solidFill>
            <a:srgbClr val="B2F7EF">
              <a:alpha val="497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3" name="Google Shape;563;p22"/>
          <p:cNvSpPr/>
          <p:nvPr/>
        </p:nvSpPr>
        <p:spPr>
          <a:xfrm rot="10800000">
            <a:off x="-344447" y="-512797"/>
            <a:ext cx="5163161" cy="1824348"/>
          </a:xfrm>
          <a:custGeom>
            <a:avLst/>
            <a:gdLst/>
            <a:ahLst/>
            <a:cxnLst/>
            <a:rect l="l" t="t" r="r" b="b"/>
            <a:pathLst>
              <a:path w="24376" h="8613" extrusionOk="0">
                <a:moveTo>
                  <a:pt x="12572" y="1"/>
                </a:moveTo>
                <a:cubicBezTo>
                  <a:pt x="11930" y="1"/>
                  <a:pt x="11305" y="137"/>
                  <a:pt x="10778" y="460"/>
                </a:cubicBezTo>
                <a:cubicBezTo>
                  <a:pt x="10193" y="818"/>
                  <a:pt x="9818" y="1341"/>
                  <a:pt x="9503" y="1852"/>
                </a:cubicBezTo>
                <a:cubicBezTo>
                  <a:pt x="9167" y="2398"/>
                  <a:pt x="8889" y="2969"/>
                  <a:pt x="8475" y="3485"/>
                </a:cubicBezTo>
                <a:cubicBezTo>
                  <a:pt x="8044" y="4023"/>
                  <a:pt x="7451" y="4445"/>
                  <a:pt x="6633" y="4599"/>
                </a:cubicBezTo>
                <a:cubicBezTo>
                  <a:pt x="6259" y="4669"/>
                  <a:pt x="5879" y="4690"/>
                  <a:pt x="5496" y="4690"/>
                </a:cubicBezTo>
                <a:cubicBezTo>
                  <a:pt x="4945" y="4690"/>
                  <a:pt x="4388" y="4646"/>
                  <a:pt x="3837" y="4646"/>
                </a:cubicBezTo>
                <a:cubicBezTo>
                  <a:pt x="3701" y="4646"/>
                  <a:pt x="3564" y="4649"/>
                  <a:pt x="3429" y="4656"/>
                </a:cubicBezTo>
                <a:cubicBezTo>
                  <a:pt x="2927" y="4680"/>
                  <a:pt x="2424" y="4755"/>
                  <a:pt x="1974" y="4934"/>
                </a:cubicBezTo>
                <a:cubicBezTo>
                  <a:pt x="1568" y="5095"/>
                  <a:pt x="1218" y="5332"/>
                  <a:pt x="943" y="5611"/>
                </a:cubicBezTo>
                <a:cubicBezTo>
                  <a:pt x="425" y="6133"/>
                  <a:pt x="179" y="6806"/>
                  <a:pt x="311" y="7456"/>
                </a:cubicBezTo>
                <a:cubicBezTo>
                  <a:pt x="309" y="7456"/>
                  <a:pt x="307" y="7456"/>
                  <a:pt x="305" y="7456"/>
                </a:cubicBezTo>
                <a:cubicBezTo>
                  <a:pt x="282" y="7456"/>
                  <a:pt x="258" y="7461"/>
                  <a:pt x="234" y="7475"/>
                </a:cubicBezTo>
                <a:cubicBezTo>
                  <a:pt x="83" y="7556"/>
                  <a:pt x="1" y="7677"/>
                  <a:pt x="4" y="7821"/>
                </a:cubicBezTo>
                <a:cubicBezTo>
                  <a:pt x="12" y="8172"/>
                  <a:pt x="404" y="8373"/>
                  <a:pt x="826" y="8396"/>
                </a:cubicBezTo>
                <a:cubicBezTo>
                  <a:pt x="860" y="8398"/>
                  <a:pt x="894" y="8399"/>
                  <a:pt x="929" y="8399"/>
                </a:cubicBezTo>
                <a:cubicBezTo>
                  <a:pt x="1162" y="8399"/>
                  <a:pt x="1397" y="8361"/>
                  <a:pt x="1626" y="8334"/>
                </a:cubicBezTo>
                <a:cubicBezTo>
                  <a:pt x="1931" y="8297"/>
                  <a:pt x="2238" y="8262"/>
                  <a:pt x="2544" y="8230"/>
                </a:cubicBezTo>
                <a:cubicBezTo>
                  <a:pt x="3747" y="8107"/>
                  <a:pt x="4958" y="8023"/>
                  <a:pt x="6170" y="7965"/>
                </a:cubicBezTo>
                <a:cubicBezTo>
                  <a:pt x="8591" y="7850"/>
                  <a:pt x="11019" y="7838"/>
                  <a:pt x="13445" y="7824"/>
                </a:cubicBezTo>
                <a:cubicBezTo>
                  <a:pt x="13813" y="7822"/>
                  <a:pt x="14182" y="7820"/>
                  <a:pt x="14552" y="7820"/>
                </a:cubicBezTo>
                <a:cubicBezTo>
                  <a:pt x="16507" y="7820"/>
                  <a:pt x="18472" y="7870"/>
                  <a:pt x="20390" y="8174"/>
                </a:cubicBezTo>
                <a:cubicBezTo>
                  <a:pt x="20952" y="8264"/>
                  <a:pt x="21511" y="8375"/>
                  <a:pt x="22057" y="8512"/>
                </a:cubicBezTo>
                <a:cubicBezTo>
                  <a:pt x="22240" y="8558"/>
                  <a:pt x="22430" y="8612"/>
                  <a:pt x="22625" y="8612"/>
                </a:cubicBezTo>
                <a:cubicBezTo>
                  <a:pt x="22665" y="8612"/>
                  <a:pt x="22706" y="8610"/>
                  <a:pt x="22747" y="8605"/>
                </a:cubicBezTo>
                <a:cubicBezTo>
                  <a:pt x="22986" y="8575"/>
                  <a:pt x="23126" y="8437"/>
                  <a:pt x="23188" y="8265"/>
                </a:cubicBezTo>
                <a:cubicBezTo>
                  <a:pt x="23342" y="7840"/>
                  <a:pt x="23440" y="7396"/>
                  <a:pt x="23556" y="6963"/>
                </a:cubicBezTo>
                <a:cubicBezTo>
                  <a:pt x="23675" y="6520"/>
                  <a:pt x="23785" y="6077"/>
                  <a:pt x="23879" y="5631"/>
                </a:cubicBezTo>
                <a:cubicBezTo>
                  <a:pt x="24251" y="3879"/>
                  <a:pt x="24375" y="2063"/>
                  <a:pt x="23717" y="343"/>
                </a:cubicBezTo>
                <a:cubicBezTo>
                  <a:pt x="23697" y="293"/>
                  <a:pt x="23642" y="267"/>
                  <a:pt x="23586" y="267"/>
                </a:cubicBezTo>
                <a:cubicBezTo>
                  <a:pt x="23541" y="267"/>
                  <a:pt x="23495" y="284"/>
                  <a:pt x="23467" y="317"/>
                </a:cubicBezTo>
                <a:cubicBezTo>
                  <a:pt x="23327" y="480"/>
                  <a:pt x="23169" y="631"/>
                  <a:pt x="22991" y="769"/>
                </a:cubicBezTo>
                <a:cubicBezTo>
                  <a:pt x="22274" y="1328"/>
                  <a:pt x="21289" y="1670"/>
                  <a:pt x="20281" y="1764"/>
                </a:cubicBezTo>
                <a:cubicBezTo>
                  <a:pt x="20062" y="1784"/>
                  <a:pt x="19841" y="1794"/>
                  <a:pt x="19620" y="1794"/>
                </a:cubicBezTo>
                <a:cubicBezTo>
                  <a:pt x="18644" y="1794"/>
                  <a:pt x="17671" y="1601"/>
                  <a:pt x="16789" y="1286"/>
                </a:cubicBezTo>
                <a:cubicBezTo>
                  <a:pt x="15722" y="905"/>
                  <a:pt x="14754" y="349"/>
                  <a:pt x="13607" y="110"/>
                </a:cubicBezTo>
                <a:cubicBezTo>
                  <a:pt x="13266" y="40"/>
                  <a:pt x="12917" y="1"/>
                  <a:pt x="12572" y="1"/>
                </a:cubicBezTo>
                <a:close/>
              </a:path>
            </a:pathLst>
          </a:custGeom>
          <a:solidFill>
            <a:srgbClr val="FF6EA7">
              <a:alpha val="49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4" name="Google Shape;564;p22"/>
          <p:cNvSpPr txBox="1">
            <a:spLocks noGrp="1"/>
          </p:cNvSpPr>
          <p:nvPr>
            <p:ph type="title"/>
          </p:nvPr>
        </p:nvSpPr>
        <p:spPr>
          <a:xfrm>
            <a:off x="3760400" y="1012539"/>
            <a:ext cx="4671600" cy="768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a:solidFill>
                  <a:schemeClr val="dk1"/>
                </a:solidFill>
              </a:defRPr>
            </a:lvl2pPr>
            <a:lvl3pPr lvl="2" rtl="0">
              <a:spcBef>
                <a:spcPts val="0"/>
              </a:spcBef>
              <a:spcAft>
                <a:spcPts val="0"/>
              </a:spcAft>
              <a:buClr>
                <a:schemeClr val="dk1"/>
              </a:buClr>
              <a:buSzPts val="2800"/>
              <a:buNone/>
              <a:defRPr>
                <a:solidFill>
                  <a:schemeClr val="dk1"/>
                </a:solidFill>
              </a:defRPr>
            </a:lvl3pPr>
            <a:lvl4pPr lvl="3" rtl="0">
              <a:spcBef>
                <a:spcPts val="0"/>
              </a:spcBef>
              <a:spcAft>
                <a:spcPts val="0"/>
              </a:spcAft>
              <a:buClr>
                <a:schemeClr val="dk1"/>
              </a:buClr>
              <a:buSzPts val="2800"/>
              <a:buNone/>
              <a:defRPr>
                <a:solidFill>
                  <a:schemeClr val="dk1"/>
                </a:solidFill>
              </a:defRPr>
            </a:lvl4pPr>
            <a:lvl5pPr lvl="4" rtl="0">
              <a:spcBef>
                <a:spcPts val="0"/>
              </a:spcBef>
              <a:spcAft>
                <a:spcPts val="0"/>
              </a:spcAft>
              <a:buClr>
                <a:schemeClr val="dk1"/>
              </a:buClr>
              <a:buSzPts val="2800"/>
              <a:buNone/>
              <a:defRPr>
                <a:solidFill>
                  <a:schemeClr val="dk1"/>
                </a:solidFill>
              </a:defRPr>
            </a:lvl5pPr>
            <a:lvl6pPr lvl="5" rtl="0">
              <a:spcBef>
                <a:spcPts val="0"/>
              </a:spcBef>
              <a:spcAft>
                <a:spcPts val="0"/>
              </a:spcAft>
              <a:buClr>
                <a:schemeClr val="dk1"/>
              </a:buClr>
              <a:buSzPts val="2800"/>
              <a:buNone/>
              <a:defRPr>
                <a:solidFill>
                  <a:schemeClr val="dk1"/>
                </a:solidFill>
              </a:defRPr>
            </a:lvl6pPr>
            <a:lvl7pPr lvl="6" rtl="0">
              <a:spcBef>
                <a:spcPts val="0"/>
              </a:spcBef>
              <a:spcAft>
                <a:spcPts val="0"/>
              </a:spcAft>
              <a:buClr>
                <a:schemeClr val="dk1"/>
              </a:buClr>
              <a:buSzPts val="2800"/>
              <a:buNone/>
              <a:defRPr>
                <a:solidFill>
                  <a:schemeClr val="dk1"/>
                </a:solidFill>
              </a:defRPr>
            </a:lvl7pPr>
            <a:lvl8pPr lvl="7" rtl="0">
              <a:spcBef>
                <a:spcPts val="0"/>
              </a:spcBef>
              <a:spcAft>
                <a:spcPts val="0"/>
              </a:spcAft>
              <a:buClr>
                <a:schemeClr val="dk1"/>
              </a:buClr>
              <a:buSzPts val="2800"/>
              <a:buNone/>
              <a:defRPr>
                <a:solidFill>
                  <a:schemeClr val="dk1"/>
                </a:solidFill>
              </a:defRPr>
            </a:lvl8pPr>
            <a:lvl9pPr lvl="8" rtl="0">
              <a:spcBef>
                <a:spcPts val="0"/>
              </a:spcBef>
              <a:spcAft>
                <a:spcPts val="0"/>
              </a:spcAft>
              <a:buClr>
                <a:schemeClr val="dk1"/>
              </a:buClr>
              <a:buSzPts val="2800"/>
              <a:buNone/>
              <a:defRPr>
                <a:solidFill>
                  <a:schemeClr val="dk1"/>
                </a:solidFill>
              </a:defRPr>
            </a:lvl9pPr>
          </a:lstStyle>
          <a:p>
            <a:endParaRPr/>
          </a:p>
        </p:txBody>
      </p:sp>
      <p:sp>
        <p:nvSpPr>
          <p:cNvPr id="565" name="Google Shape;565;p22"/>
          <p:cNvSpPr txBox="1">
            <a:spLocks noGrp="1"/>
          </p:cNvSpPr>
          <p:nvPr>
            <p:ph type="title" idx="2"/>
          </p:nvPr>
        </p:nvSpPr>
        <p:spPr>
          <a:xfrm>
            <a:off x="2148365" y="2404100"/>
            <a:ext cx="2918400" cy="6464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2400"/>
              <a:buNone/>
              <a:defRPr sz="2400">
                <a:solidFill>
                  <a:schemeClr val="dk1"/>
                </a:solidFill>
              </a:defRPr>
            </a:lvl1pPr>
            <a:lvl2pPr lvl="1" algn="ctr" rtl="0">
              <a:spcBef>
                <a:spcPts val="0"/>
              </a:spcBef>
              <a:spcAft>
                <a:spcPts val="0"/>
              </a:spcAft>
              <a:buClr>
                <a:schemeClr val="dk1"/>
              </a:buClr>
              <a:buSzPts val="2400"/>
              <a:buNone/>
              <a:defRPr sz="3200">
                <a:solidFill>
                  <a:schemeClr val="dk1"/>
                </a:solidFill>
              </a:defRPr>
            </a:lvl2pPr>
            <a:lvl3pPr lvl="2" algn="ctr" rtl="0">
              <a:spcBef>
                <a:spcPts val="0"/>
              </a:spcBef>
              <a:spcAft>
                <a:spcPts val="0"/>
              </a:spcAft>
              <a:buClr>
                <a:schemeClr val="dk1"/>
              </a:buClr>
              <a:buSzPts val="2400"/>
              <a:buNone/>
              <a:defRPr sz="3200">
                <a:solidFill>
                  <a:schemeClr val="dk1"/>
                </a:solidFill>
              </a:defRPr>
            </a:lvl3pPr>
            <a:lvl4pPr lvl="3" algn="ctr" rtl="0">
              <a:spcBef>
                <a:spcPts val="0"/>
              </a:spcBef>
              <a:spcAft>
                <a:spcPts val="0"/>
              </a:spcAft>
              <a:buClr>
                <a:schemeClr val="dk1"/>
              </a:buClr>
              <a:buSzPts val="2400"/>
              <a:buNone/>
              <a:defRPr sz="3200">
                <a:solidFill>
                  <a:schemeClr val="dk1"/>
                </a:solidFill>
              </a:defRPr>
            </a:lvl4pPr>
            <a:lvl5pPr lvl="4" algn="ctr" rtl="0">
              <a:spcBef>
                <a:spcPts val="0"/>
              </a:spcBef>
              <a:spcAft>
                <a:spcPts val="0"/>
              </a:spcAft>
              <a:buClr>
                <a:schemeClr val="dk1"/>
              </a:buClr>
              <a:buSzPts val="2400"/>
              <a:buNone/>
              <a:defRPr sz="3200">
                <a:solidFill>
                  <a:schemeClr val="dk1"/>
                </a:solidFill>
              </a:defRPr>
            </a:lvl5pPr>
            <a:lvl6pPr lvl="5" algn="ctr" rtl="0">
              <a:spcBef>
                <a:spcPts val="0"/>
              </a:spcBef>
              <a:spcAft>
                <a:spcPts val="0"/>
              </a:spcAft>
              <a:buClr>
                <a:schemeClr val="dk1"/>
              </a:buClr>
              <a:buSzPts val="2400"/>
              <a:buNone/>
              <a:defRPr sz="3200">
                <a:solidFill>
                  <a:schemeClr val="dk1"/>
                </a:solidFill>
              </a:defRPr>
            </a:lvl6pPr>
            <a:lvl7pPr lvl="6" algn="ctr" rtl="0">
              <a:spcBef>
                <a:spcPts val="0"/>
              </a:spcBef>
              <a:spcAft>
                <a:spcPts val="0"/>
              </a:spcAft>
              <a:buClr>
                <a:schemeClr val="dk1"/>
              </a:buClr>
              <a:buSzPts val="2400"/>
              <a:buNone/>
              <a:defRPr sz="3200">
                <a:solidFill>
                  <a:schemeClr val="dk1"/>
                </a:solidFill>
              </a:defRPr>
            </a:lvl7pPr>
            <a:lvl8pPr lvl="7" algn="ctr" rtl="0">
              <a:spcBef>
                <a:spcPts val="0"/>
              </a:spcBef>
              <a:spcAft>
                <a:spcPts val="0"/>
              </a:spcAft>
              <a:buClr>
                <a:schemeClr val="dk1"/>
              </a:buClr>
              <a:buSzPts val="2400"/>
              <a:buNone/>
              <a:defRPr sz="3200">
                <a:solidFill>
                  <a:schemeClr val="dk1"/>
                </a:solidFill>
              </a:defRPr>
            </a:lvl8pPr>
            <a:lvl9pPr lvl="8" algn="ctr" rtl="0">
              <a:spcBef>
                <a:spcPts val="0"/>
              </a:spcBef>
              <a:spcAft>
                <a:spcPts val="0"/>
              </a:spcAft>
              <a:buClr>
                <a:schemeClr val="dk1"/>
              </a:buClr>
              <a:buSzPts val="2400"/>
              <a:buNone/>
              <a:defRPr sz="3200">
                <a:solidFill>
                  <a:schemeClr val="dk1"/>
                </a:solidFill>
              </a:defRPr>
            </a:lvl9pPr>
          </a:lstStyle>
          <a:p>
            <a:endParaRPr/>
          </a:p>
        </p:txBody>
      </p:sp>
      <p:sp>
        <p:nvSpPr>
          <p:cNvPr id="566" name="Google Shape;566;p22"/>
          <p:cNvSpPr txBox="1">
            <a:spLocks noGrp="1"/>
          </p:cNvSpPr>
          <p:nvPr>
            <p:ph type="subTitle" idx="1"/>
          </p:nvPr>
        </p:nvSpPr>
        <p:spPr>
          <a:xfrm>
            <a:off x="1696100" y="3032233"/>
            <a:ext cx="3822800" cy="9464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Raleway SemiBold"/>
              <a:buNone/>
              <a:defRPr sz="1867">
                <a:solidFill>
                  <a:schemeClr val="dk1"/>
                </a:solidFill>
                <a:latin typeface="Raleway SemiBold"/>
                <a:ea typeface="Raleway SemiBold"/>
                <a:cs typeface="Raleway SemiBold"/>
                <a:sym typeface="Raleway SemiBold"/>
              </a:defRPr>
            </a:lvl1pPr>
            <a:lvl2pPr lvl="1"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2pPr>
            <a:lvl3pPr lvl="2"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3pPr>
            <a:lvl4pPr lvl="3"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4pPr>
            <a:lvl5pPr lvl="4"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5pPr>
            <a:lvl6pPr lvl="5"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6pPr>
            <a:lvl7pPr lvl="6"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7pPr>
            <a:lvl8pPr lvl="7"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8pPr>
            <a:lvl9pPr lvl="8"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9pPr>
          </a:lstStyle>
          <a:p>
            <a:endParaRPr/>
          </a:p>
        </p:txBody>
      </p:sp>
      <p:sp>
        <p:nvSpPr>
          <p:cNvPr id="567" name="Google Shape;567;p22"/>
          <p:cNvSpPr txBox="1">
            <a:spLocks noGrp="1"/>
          </p:cNvSpPr>
          <p:nvPr>
            <p:ph type="title" idx="3"/>
          </p:nvPr>
        </p:nvSpPr>
        <p:spPr>
          <a:xfrm>
            <a:off x="7127531" y="2404100"/>
            <a:ext cx="2914000" cy="6464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2400"/>
              <a:buNone/>
              <a:defRPr sz="2400">
                <a:solidFill>
                  <a:schemeClr val="dk1"/>
                </a:solidFill>
              </a:defRPr>
            </a:lvl1pPr>
            <a:lvl2pPr lvl="1" algn="ctr" rtl="0">
              <a:spcBef>
                <a:spcPts val="0"/>
              </a:spcBef>
              <a:spcAft>
                <a:spcPts val="0"/>
              </a:spcAft>
              <a:buClr>
                <a:schemeClr val="dk1"/>
              </a:buClr>
              <a:buSzPts val="2400"/>
              <a:buNone/>
              <a:defRPr sz="3200">
                <a:solidFill>
                  <a:schemeClr val="dk1"/>
                </a:solidFill>
              </a:defRPr>
            </a:lvl2pPr>
            <a:lvl3pPr lvl="2" algn="ctr" rtl="0">
              <a:spcBef>
                <a:spcPts val="0"/>
              </a:spcBef>
              <a:spcAft>
                <a:spcPts val="0"/>
              </a:spcAft>
              <a:buClr>
                <a:schemeClr val="dk1"/>
              </a:buClr>
              <a:buSzPts val="2400"/>
              <a:buNone/>
              <a:defRPr sz="3200">
                <a:solidFill>
                  <a:schemeClr val="dk1"/>
                </a:solidFill>
              </a:defRPr>
            </a:lvl3pPr>
            <a:lvl4pPr lvl="3" algn="ctr" rtl="0">
              <a:spcBef>
                <a:spcPts val="0"/>
              </a:spcBef>
              <a:spcAft>
                <a:spcPts val="0"/>
              </a:spcAft>
              <a:buClr>
                <a:schemeClr val="dk1"/>
              </a:buClr>
              <a:buSzPts val="2400"/>
              <a:buNone/>
              <a:defRPr sz="3200">
                <a:solidFill>
                  <a:schemeClr val="dk1"/>
                </a:solidFill>
              </a:defRPr>
            </a:lvl4pPr>
            <a:lvl5pPr lvl="4" algn="ctr" rtl="0">
              <a:spcBef>
                <a:spcPts val="0"/>
              </a:spcBef>
              <a:spcAft>
                <a:spcPts val="0"/>
              </a:spcAft>
              <a:buClr>
                <a:schemeClr val="dk1"/>
              </a:buClr>
              <a:buSzPts val="2400"/>
              <a:buNone/>
              <a:defRPr sz="3200">
                <a:solidFill>
                  <a:schemeClr val="dk1"/>
                </a:solidFill>
              </a:defRPr>
            </a:lvl5pPr>
            <a:lvl6pPr lvl="5" algn="ctr" rtl="0">
              <a:spcBef>
                <a:spcPts val="0"/>
              </a:spcBef>
              <a:spcAft>
                <a:spcPts val="0"/>
              </a:spcAft>
              <a:buClr>
                <a:schemeClr val="dk1"/>
              </a:buClr>
              <a:buSzPts val="2400"/>
              <a:buNone/>
              <a:defRPr sz="3200">
                <a:solidFill>
                  <a:schemeClr val="dk1"/>
                </a:solidFill>
              </a:defRPr>
            </a:lvl6pPr>
            <a:lvl7pPr lvl="6" algn="ctr" rtl="0">
              <a:spcBef>
                <a:spcPts val="0"/>
              </a:spcBef>
              <a:spcAft>
                <a:spcPts val="0"/>
              </a:spcAft>
              <a:buClr>
                <a:schemeClr val="dk1"/>
              </a:buClr>
              <a:buSzPts val="2400"/>
              <a:buNone/>
              <a:defRPr sz="3200">
                <a:solidFill>
                  <a:schemeClr val="dk1"/>
                </a:solidFill>
              </a:defRPr>
            </a:lvl7pPr>
            <a:lvl8pPr lvl="7" algn="ctr" rtl="0">
              <a:spcBef>
                <a:spcPts val="0"/>
              </a:spcBef>
              <a:spcAft>
                <a:spcPts val="0"/>
              </a:spcAft>
              <a:buClr>
                <a:schemeClr val="dk1"/>
              </a:buClr>
              <a:buSzPts val="2400"/>
              <a:buNone/>
              <a:defRPr sz="3200">
                <a:solidFill>
                  <a:schemeClr val="dk1"/>
                </a:solidFill>
              </a:defRPr>
            </a:lvl8pPr>
            <a:lvl9pPr lvl="8" algn="ctr" rtl="0">
              <a:spcBef>
                <a:spcPts val="0"/>
              </a:spcBef>
              <a:spcAft>
                <a:spcPts val="0"/>
              </a:spcAft>
              <a:buClr>
                <a:schemeClr val="dk1"/>
              </a:buClr>
              <a:buSzPts val="2400"/>
              <a:buNone/>
              <a:defRPr sz="3200">
                <a:solidFill>
                  <a:schemeClr val="dk1"/>
                </a:solidFill>
              </a:defRPr>
            </a:lvl9pPr>
          </a:lstStyle>
          <a:p>
            <a:endParaRPr/>
          </a:p>
        </p:txBody>
      </p:sp>
      <p:sp>
        <p:nvSpPr>
          <p:cNvPr id="568" name="Google Shape;568;p22"/>
          <p:cNvSpPr txBox="1">
            <a:spLocks noGrp="1"/>
          </p:cNvSpPr>
          <p:nvPr>
            <p:ph type="subTitle" idx="4"/>
          </p:nvPr>
        </p:nvSpPr>
        <p:spPr>
          <a:xfrm>
            <a:off x="6673136" y="3032233"/>
            <a:ext cx="3822800" cy="9464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Raleway SemiBold"/>
              <a:buNone/>
              <a:defRPr sz="1867">
                <a:solidFill>
                  <a:schemeClr val="dk1"/>
                </a:solidFill>
                <a:latin typeface="Raleway SemiBold"/>
                <a:ea typeface="Raleway SemiBold"/>
                <a:cs typeface="Raleway SemiBold"/>
                <a:sym typeface="Raleway SemiBold"/>
              </a:defRPr>
            </a:lvl1pPr>
            <a:lvl2pPr lvl="1"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2pPr>
            <a:lvl3pPr lvl="2"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3pPr>
            <a:lvl4pPr lvl="3"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4pPr>
            <a:lvl5pPr lvl="4"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5pPr>
            <a:lvl6pPr lvl="5"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6pPr>
            <a:lvl7pPr lvl="6"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7pPr>
            <a:lvl8pPr lvl="7"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8pPr>
            <a:lvl9pPr lvl="8"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9pPr>
          </a:lstStyle>
          <a:p>
            <a:endParaRPr/>
          </a:p>
        </p:txBody>
      </p:sp>
      <p:sp>
        <p:nvSpPr>
          <p:cNvPr id="569" name="Google Shape;569;p22"/>
          <p:cNvSpPr txBox="1">
            <a:spLocks noGrp="1"/>
          </p:cNvSpPr>
          <p:nvPr>
            <p:ph type="title" idx="5"/>
          </p:nvPr>
        </p:nvSpPr>
        <p:spPr>
          <a:xfrm>
            <a:off x="2148365" y="4330300"/>
            <a:ext cx="2918400" cy="6464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2400"/>
              <a:buNone/>
              <a:defRPr sz="2400">
                <a:solidFill>
                  <a:schemeClr val="dk1"/>
                </a:solidFill>
              </a:defRPr>
            </a:lvl1pPr>
            <a:lvl2pPr lvl="1" algn="ctr" rtl="0">
              <a:spcBef>
                <a:spcPts val="0"/>
              </a:spcBef>
              <a:spcAft>
                <a:spcPts val="0"/>
              </a:spcAft>
              <a:buClr>
                <a:schemeClr val="dk1"/>
              </a:buClr>
              <a:buSzPts val="2400"/>
              <a:buNone/>
              <a:defRPr sz="3200">
                <a:solidFill>
                  <a:schemeClr val="dk1"/>
                </a:solidFill>
              </a:defRPr>
            </a:lvl2pPr>
            <a:lvl3pPr lvl="2" algn="ctr" rtl="0">
              <a:spcBef>
                <a:spcPts val="0"/>
              </a:spcBef>
              <a:spcAft>
                <a:spcPts val="0"/>
              </a:spcAft>
              <a:buClr>
                <a:schemeClr val="dk1"/>
              </a:buClr>
              <a:buSzPts val="2400"/>
              <a:buNone/>
              <a:defRPr sz="3200">
                <a:solidFill>
                  <a:schemeClr val="dk1"/>
                </a:solidFill>
              </a:defRPr>
            </a:lvl3pPr>
            <a:lvl4pPr lvl="3" algn="ctr" rtl="0">
              <a:spcBef>
                <a:spcPts val="0"/>
              </a:spcBef>
              <a:spcAft>
                <a:spcPts val="0"/>
              </a:spcAft>
              <a:buClr>
                <a:schemeClr val="dk1"/>
              </a:buClr>
              <a:buSzPts val="2400"/>
              <a:buNone/>
              <a:defRPr sz="3200">
                <a:solidFill>
                  <a:schemeClr val="dk1"/>
                </a:solidFill>
              </a:defRPr>
            </a:lvl4pPr>
            <a:lvl5pPr lvl="4" algn="ctr" rtl="0">
              <a:spcBef>
                <a:spcPts val="0"/>
              </a:spcBef>
              <a:spcAft>
                <a:spcPts val="0"/>
              </a:spcAft>
              <a:buClr>
                <a:schemeClr val="dk1"/>
              </a:buClr>
              <a:buSzPts val="2400"/>
              <a:buNone/>
              <a:defRPr sz="3200">
                <a:solidFill>
                  <a:schemeClr val="dk1"/>
                </a:solidFill>
              </a:defRPr>
            </a:lvl5pPr>
            <a:lvl6pPr lvl="5" algn="ctr" rtl="0">
              <a:spcBef>
                <a:spcPts val="0"/>
              </a:spcBef>
              <a:spcAft>
                <a:spcPts val="0"/>
              </a:spcAft>
              <a:buClr>
                <a:schemeClr val="dk1"/>
              </a:buClr>
              <a:buSzPts val="2400"/>
              <a:buNone/>
              <a:defRPr sz="3200">
                <a:solidFill>
                  <a:schemeClr val="dk1"/>
                </a:solidFill>
              </a:defRPr>
            </a:lvl6pPr>
            <a:lvl7pPr lvl="6" algn="ctr" rtl="0">
              <a:spcBef>
                <a:spcPts val="0"/>
              </a:spcBef>
              <a:spcAft>
                <a:spcPts val="0"/>
              </a:spcAft>
              <a:buClr>
                <a:schemeClr val="dk1"/>
              </a:buClr>
              <a:buSzPts val="2400"/>
              <a:buNone/>
              <a:defRPr sz="3200">
                <a:solidFill>
                  <a:schemeClr val="dk1"/>
                </a:solidFill>
              </a:defRPr>
            </a:lvl7pPr>
            <a:lvl8pPr lvl="7" algn="ctr" rtl="0">
              <a:spcBef>
                <a:spcPts val="0"/>
              </a:spcBef>
              <a:spcAft>
                <a:spcPts val="0"/>
              </a:spcAft>
              <a:buClr>
                <a:schemeClr val="dk1"/>
              </a:buClr>
              <a:buSzPts val="2400"/>
              <a:buNone/>
              <a:defRPr sz="3200">
                <a:solidFill>
                  <a:schemeClr val="dk1"/>
                </a:solidFill>
              </a:defRPr>
            </a:lvl8pPr>
            <a:lvl9pPr lvl="8" algn="ctr" rtl="0">
              <a:spcBef>
                <a:spcPts val="0"/>
              </a:spcBef>
              <a:spcAft>
                <a:spcPts val="0"/>
              </a:spcAft>
              <a:buClr>
                <a:schemeClr val="dk1"/>
              </a:buClr>
              <a:buSzPts val="2400"/>
              <a:buNone/>
              <a:defRPr sz="3200">
                <a:solidFill>
                  <a:schemeClr val="dk1"/>
                </a:solidFill>
              </a:defRPr>
            </a:lvl9pPr>
          </a:lstStyle>
          <a:p>
            <a:endParaRPr/>
          </a:p>
        </p:txBody>
      </p:sp>
      <p:sp>
        <p:nvSpPr>
          <p:cNvPr id="570" name="Google Shape;570;p22"/>
          <p:cNvSpPr txBox="1">
            <a:spLocks noGrp="1"/>
          </p:cNvSpPr>
          <p:nvPr>
            <p:ph type="subTitle" idx="6"/>
          </p:nvPr>
        </p:nvSpPr>
        <p:spPr>
          <a:xfrm>
            <a:off x="1696092" y="4953301"/>
            <a:ext cx="3822800" cy="9508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Raleway SemiBold"/>
              <a:buNone/>
              <a:defRPr sz="1867">
                <a:solidFill>
                  <a:schemeClr val="dk1"/>
                </a:solidFill>
                <a:latin typeface="Raleway SemiBold"/>
                <a:ea typeface="Raleway SemiBold"/>
                <a:cs typeface="Raleway SemiBold"/>
                <a:sym typeface="Raleway SemiBold"/>
              </a:defRPr>
            </a:lvl1pPr>
            <a:lvl2pPr lvl="1"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2pPr>
            <a:lvl3pPr lvl="2"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3pPr>
            <a:lvl4pPr lvl="3"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4pPr>
            <a:lvl5pPr lvl="4"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5pPr>
            <a:lvl6pPr lvl="5"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6pPr>
            <a:lvl7pPr lvl="6"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7pPr>
            <a:lvl8pPr lvl="7"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8pPr>
            <a:lvl9pPr lvl="8"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9pPr>
          </a:lstStyle>
          <a:p>
            <a:endParaRPr/>
          </a:p>
        </p:txBody>
      </p:sp>
      <p:sp>
        <p:nvSpPr>
          <p:cNvPr id="571" name="Google Shape;571;p22"/>
          <p:cNvSpPr txBox="1">
            <a:spLocks noGrp="1"/>
          </p:cNvSpPr>
          <p:nvPr>
            <p:ph type="title" idx="7"/>
          </p:nvPr>
        </p:nvSpPr>
        <p:spPr>
          <a:xfrm>
            <a:off x="7127531" y="4330300"/>
            <a:ext cx="2914000" cy="6464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2400"/>
              <a:buNone/>
              <a:defRPr sz="2400">
                <a:solidFill>
                  <a:schemeClr val="dk1"/>
                </a:solidFill>
              </a:defRPr>
            </a:lvl1pPr>
            <a:lvl2pPr lvl="1" algn="ctr" rtl="0">
              <a:spcBef>
                <a:spcPts val="0"/>
              </a:spcBef>
              <a:spcAft>
                <a:spcPts val="0"/>
              </a:spcAft>
              <a:buClr>
                <a:schemeClr val="dk1"/>
              </a:buClr>
              <a:buSzPts val="2400"/>
              <a:buNone/>
              <a:defRPr sz="3200">
                <a:solidFill>
                  <a:schemeClr val="dk1"/>
                </a:solidFill>
              </a:defRPr>
            </a:lvl2pPr>
            <a:lvl3pPr lvl="2" algn="ctr" rtl="0">
              <a:spcBef>
                <a:spcPts val="0"/>
              </a:spcBef>
              <a:spcAft>
                <a:spcPts val="0"/>
              </a:spcAft>
              <a:buClr>
                <a:schemeClr val="dk1"/>
              </a:buClr>
              <a:buSzPts val="2400"/>
              <a:buNone/>
              <a:defRPr sz="3200">
                <a:solidFill>
                  <a:schemeClr val="dk1"/>
                </a:solidFill>
              </a:defRPr>
            </a:lvl3pPr>
            <a:lvl4pPr lvl="3" algn="ctr" rtl="0">
              <a:spcBef>
                <a:spcPts val="0"/>
              </a:spcBef>
              <a:spcAft>
                <a:spcPts val="0"/>
              </a:spcAft>
              <a:buClr>
                <a:schemeClr val="dk1"/>
              </a:buClr>
              <a:buSzPts val="2400"/>
              <a:buNone/>
              <a:defRPr sz="3200">
                <a:solidFill>
                  <a:schemeClr val="dk1"/>
                </a:solidFill>
              </a:defRPr>
            </a:lvl4pPr>
            <a:lvl5pPr lvl="4" algn="ctr" rtl="0">
              <a:spcBef>
                <a:spcPts val="0"/>
              </a:spcBef>
              <a:spcAft>
                <a:spcPts val="0"/>
              </a:spcAft>
              <a:buClr>
                <a:schemeClr val="dk1"/>
              </a:buClr>
              <a:buSzPts val="2400"/>
              <a:buNone/>
              <a:defRPr sz="3200">
                <a:solidFill>
                  <a:schemeClr val="dk1"/>
                </a:solidFill>
              </a:defRPr>
            </a:lvl5pPr>
            <a:lvl6pPr lvl="5" algn="ctr" rtl="0">
              <a:spcBef>
                <a:spcPts val="0"/>
              </a:spcBef>
              <a:spcAft>
                <a:spcPts val="0"/>
              </a:spcAft>
              <a:buClr>
                <a:schemeClr val="dk1"/>
              </a:buClr>
              <a:buSzPts val="2400"/>
              <a:buNone/>
              <a:defRPr sz="3200">
                <a:solidFill>
                  <a:schemeClr val="dk1"/>
                </a:solidFill>
              </a:defRPr>
            </a:lvl6pPr>
            <a:lvl7pPr lvl="6" algn="ctr" rtl="0">
              <a:spcBef>
                <a:spcPts val="0"/>
              </a:spcBef>
              <a:spcAft>
                <a:spcPts val="0"/>
              </a:spcAft>
              <a:buClr>
                <a:schemeClr val="dk1"/>
              </a:buClr>
              <a:buSzPts val="2400"/>
              <a:buNone/>
              <a:defRPr sz="3200">
                <a:solidFill>
                  <a:schemeClr val="dk1"/>
                </a:solidFill>
              </a:defRPr>
            </a:lvl7pPr>
            <a:lvl8pPr lvl="7" algn="ctr" rtl="0">
              <a:spcBef>
                <a:spcPts val="0"/>
              </a:spcBef>
              <a:spcAft>
                <a:spcPts val="0"/>
              </a:spcAft>
              <a:buClr>
                <a:schemeClr val="dk1"/>
              </a:buClr>
              <a:buSzPts val="2400"/>
              <a:buNone/>
              <a:defRPr sz="3200">
                <a:solidFill>
                  <a:schemeClr val="dk1"/>
                </a:solidFill>
              </a:defRPr>
            </a:lvl8pPr>
            <a:lvl9pPr lvl="8" algn="ctr" rtl="0">
              <a:spcBef>
                <a:spcPts val="0"/>
              </a:spcBef>
              <a:spcAft>
                <a:spcPts val="0"/>
              </a:spcAft>
              <a:buClr>
                <a:schemeClr val="dk1"/>
              </a:buClr>
              <a:buSzPts val="2400"/>
              <a:buNone/>
              <a:defRPr sz="3200">
                <a:solidFill>
                  <a:schemeClr val="dk1"/>
                </a:solidFill>
              </a:defRPr>
            </a:lvl9pPr>
          </a:lstStyle>
          <a:p>
            <a:endParaRPr/>
          </a:p>
        </p:txBody>
      </p:sp>
      <p:sp>
        <p:nvSpPr>
          <p:cNvPr id="572" name="Google Shape;572;p22"/>
          <p:cNvSpPr txBox="1">
            <a:spLocks noGrp="1"/>
          </p:cNvSpPr>
          <p:nvPr>
            <p:ph type="subTitle" idx="8"/>
          </p:nvPr>
        </p:nvSpPr>
        <p:spPr>
          <a:xfrm>
            <a:off x="6673131" y="4953301"/>
            <a:ext cx="3822800" cy="9508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Raleway SemiBold"/>
              <a:buNone/>
              <a:defRPr sz="1867">
                <a:solidFill>
                  <a:schemeClr val="dk1"/>
                </a:solidFill>
                <a:latin typeface="Raleway SemiBold"/>
                <a:ea typeface="Raleway SemiBold"/>
                <a:cs typeface="Raleway SemiBold"/>
                <a:sym typeface="Raleway SemiBold"/>
              </a:defRPr>
            </a:lvl1pPr>
            <a:lvl2pPr lvl="1"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2pPr>
            <a:lvl3pPr lvl="2"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3pPr>
            <a:lvl4pPr lvl="3"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4pPr>
            <a:lvl5pPr lvl="4"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5pPr>
            <a:lvl6pPr lvl="5"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6pPr>
            <a:lvl7pPr lvl="6"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7pPr>
            <a:lvl8pPr lvl="7"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8pPr>
            <a:lvl9pPr lvl="8"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9pPr>
          </a:lstStyle>
          <a:p>
            <a:endParaRPr/>
          </a:p>
        </p:txBody>
      </p:sp>
      <p:grpSp>
        <p:nvGrpSpPr>
          <p:cNvPr id="573" name="Google Shape;573;p22"/>
          <p:cNvGrpSpPr/>
          <p:nvPr/>
        </p:nvGrpSpPr>
        <p:grpSpPr>
          <a:xfrm rot="9300375">
            <a:off x="1502709" y="5869517"/>
            <a:ext cx="302068" cy="273615"/>
            <a:chOff x="1640475" y="1197075"/>
            <a:chExt cx="55475" cy="50250"/>
          </a:xfrm>
        </p:grpSpPr>
        <p:sp>
          <p:nvSpPr>
            <p:cNvPr id="574" name="Google Shape;574;p22"/>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5" name="Google Shape;575;p22"/>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6" name="Google Shape;576;p22"/>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77" name="Google Shape;577;p22"/>
          <p:cNvSpPr/>
          <p:nvPr/>
        </p:nvSpPr>
        <p:spPr>
          <a:xfrm rot="-510326" flipH="1">
            <a:off x="500423" y="363208"/>
            <a:ext cx="766524" cy="179569"/>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8" name="Google Shape;578;p22"/>
          <p:cNvSpPr/>
          <p:nvPr/>
        </p:nvSpPr>
        <p:spPr>
          <a:xfrm rot="-9899901" flipH="1">
            <a:off x="6602048" y="6093592"/>
            <a:ext cx="726897" cy="170293"/>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79" name="Google Shape;579;p22"/>
          <p:cNvGrpSpPr/>
          <p:nvPr/>
        </p:nvGrpSpPr>
        <p:grpSpPr>
          <a:xfrm rot="2217042">
            <a:off x="9668924" y="6197330"/>
            <a:ext cx="487819" cy="441908"/>
            <a:chOff x="1640475" y="1197075"/>
            <a:chExt cx="55475" cy="50250"/>
          </a:xfrm>
        </p:grpSpPr>
        <p:sp>
          <p:nvSpPr>
            <p:cNvPr id="580" name="Google Shape;580;p22"/>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1" name="Google Shape;581;p22"/>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2" name="Google Shape;582;p22"/>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83" name="Google Shape;583;p22"/>
          <p:cNvGrpSpPr/>
          <p:nvPr/>
        </p:nvGrpSpPr>
        <p:grpSpPr>
          <a:xfrm rot="-7117196">
            <a:off x="10310776" y="469866"/>
            <a:ext cx="432205" cy="391509"/>
            <a:chOff x="1640475" y="1197075"/>
            <a:chExt cx="55475" cy="50250"/>
          </a:xfrm>
        </p:grpSpPr>
        <p:sp>
          <p:nvSpPr>
            <p:cNvPr id="584" name="Google Shape;584;p22"/>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5" name="Google Shape;585;p22"/>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6" name="Google Shape;586;p22"/>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87" name="Google Shape;587;p22"/>
          <p:cNvGrpSpPr/>
          <p:nvPr/>
        </p:nvGrpSpPr>
        <p:grpSpPr>
          <a:xfrm rot="-7256213">
            <a:off x="573406" y="1302602"/>
            <a:ext cx="300244" cy="355949"/>
            <a:chOff x="1640475" y="1197075"/>
            <a:chExt cx="55475" cy="50250"/>
          </a:xfrm>
        </p:grpSpPr>
        <p:sp>
          <p:nvSpPr>
            <p:cNvPr id="588" name="Google Shape;588;p22"/>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9" name="Google Shape;589;p22"/>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0" name="Google Shape;590;p22"/>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91" name="Google Shape;591;p22"/>
          <p:cNvSpPr/>
          <p:nvPr/>
        </p:nvSpPr>
        <p:spPr>
          <a:xfrm rot="-5211900">
            <a:off x="-23560" y="3520666"/>
            <a:ext cx="1318469" cy="1201068"/>
          </a:xfrm>
          <a:custGeom>
            <a:avLst/>
            <a:gdLst/>
            <a:ahLst/>
            <a:cxnLst/>
            <a:rect l="l" t="t" r="r" b="b"/>
            <a:pathLst>
              <a:path w="17601" h="16033" extrusionOk="0">
                <a:moveTo>
                  <a:pt x="16107" y="0"/>
                </a:moveTo>
                <a:cubicBezTo>
                  <a:pt x="16093" y="0"/>
                  <a:pt x="16078" y="6"/>
                  <a:pt x="16067" y="16"/>
                </a:cubicBezTo>
                <a:cubicBezTo>
                  <a:pt x="16046" y="38"/>
                  <a:pt x="16045" y="73"/>
                  <a:pt x="16066" y="94"/>
                </a:cubicBezTo>
                <a:lnTo>
                  <a:pt x="16107" y="137"/>
                </a:lnTo>
                <a:cubicBezTo>
                  <a:pt x="16118" y="149"/>
                  <a:pt x="16132" y="154"/>
                  <a:pt x="16147" y="154"/>
                </a:cubicBezTo>
                <a:cubicBezTo>
                  <a:pt x="16161" y="154"/>
                  <a:pt x="16175" y="150"/>
                  <a:pt x="16185" y="139"/>
                </a:cubicBezTo>
                <a:cubicBezTo>
                  <a:pt x="16207" y="119"/>
                  <a:pt x="16208" y="84"/>
                  <a:pt x="16188" y="61"/>
                </a:cubicBezTo>
                <a:lnTo>
                  <a:pt x="16146" y="17"/>
                </a:lnTo>
                <a:cubicBezTo>
                  <a:pt x="16136" y="6"/>
                  <a:pt x="16121" y="0"/>
                  <a:pt x="16107" y="0"/>
                </a:cubicBezTo>
                <a:close/>
                <a:moveTo>
                  <a:pt x="16632" y="649"/>
                </a:moveTo>
                <a:cubicBezTo>
                  <a:pt x="16621" y="649"/>
                  <a:pt x="16610" y="652"/>
                  <a:pt x="16600" y="658"/>
                </a:cubicBezTo>
                <a:cubicBezTo>
                  <a:pt x="16576" y="675"/>
                  <a:pt x="16568" y="710"/>
                  <a:pt x="16587" y="735"/>
                </a:cubicBezTo>
                <a:cubicBezTo>
                  <a:pt x="16729" y="945"/>
                  <a:pt x="16857" y="1168"/>
                  <a:pt x="16968" y="1401"/>
                </a:cubicBezTo>
                <a:cubicBezTo>
                  <a:pt x="16977" y="1420"/>
                  <a:pt x="16998" y="1432"/>
                  <a:pt x="17018" y="1432"/>
                </a:cubicBezTo>
                <a:cubicBezTo>
                  <a:pt x="17027" y="1432"/>
                  <a:pt x="17034" y="1431"/>
                  <a:pt x="17043" y="1426"/>
                </a:cubicBezTo>
                <a:cubicBezTo>
                  <a:pt x="17069" y="1414"/>
                  <a:pt x="17081" y="1380"/>
                  <a:pt x="17068" y="1353"/>
                </a:cubicBezTo>
                <a:cubicBezTo>
                  <a:pt x="16955" y="1116"/>
                  <a:pt x="16824" y="887"/>
                  <a:pt x="16678" y="673"/>
                </a:cubicBezTo>
                <a:cubicBezTo>
                  <a:pt x="16667" y="657"/>
                  <a:pt x="16650" y="649"/>
                  <a:pt x="16632" y="649"/>
                </a:cubicBezTo>
                <a:close/>
                <a:moveTo>
                  <a:pt x="17302" y="2043"/>
                </a:moveTo>
                <a:cubicBezTo>
                  <a:pt x="17296" y="2043"/>
                  <a:pt x="17291" y="2044"/>
                  <a:pt x="17285" y="2046"/>
                </a:cubicBezTo>
                <a:cubicBezTo>
                  <a:pt x="17255" y="2055"/>
                  <a:pt x="17239" y="2086"/>
                  <a:pt x="17248" y="2115"/>
                </a:cubicBezTo>
                <a:cubicBezTo>
                  <a:pt x="17324" y="2359"/>
                  <a:pt x="17382" y="2610"/>
                  <a:pt x="17423" y="2863"/>
                </a:cubicBezTo>
                <a:cubicBezTo>
                  <a:pt x="17427" y="2890"/>
                  <a:pt x="17451" y="2909"/>
                  <a:pt x="17477" y="2909"/>
                </a:cubicBezTo>
                <a:lnTo>
                  <a:pt x="17486" y="2909"/>
                </a:lnTo>
                <a:cubicBezTo>
                  <a:pt x="17517" y="2904"/>
                  <a:pt x="17537" y="2875"/>
                  <a:pt x="17532" y="2845"/>
                </a:cubicBezTo>
                <a:cubicBezTo>
                  <a:pt x="17491" y="2588"/>
                  <a:pt x="17432" y="2331"/>
                  <a:pt x="17355" y="2082"/>
                </a:cubicBezTo>
                <a:cubicBezTo>
                  <a:pt x="17347" y="2059"/>
                  <a:pt x="17325" y="2043"/>
                  <a:pt x="17302" y="2043"/>
                </a:cubicBezTo>
                <a:close/>
                <a:moveTo>
                  <a:pt x="17544" y="3572"/>
                </a:moveTo>
                <a:cubicBezTo>
                  <a:pt x="17513" y="3572"/>
                  <a:pt x="17488" y="3597"/>
                  <a:pt x="17489" y="3627"/>
                </a:cubicBezTo>
                <a:lnTo>
                  <a:pt x="17489" y="3701"/>
                </a:lnTo>
                <a:cubicBezTo>
                  <a:pt x="17489" y="3933"/>
                  <a:pt x="17474" y="4166"/>
                  <a:pt x="17443" y="4393"/>
                </a:cubicBezTo>
                <a:cubicBezTo>
                  <a:pt x="17439" y="4424"/>
                  <a:pt x="17460" y="4452"/>
                  <a:pt x="17490" y="4456"/>
                </a:cubicBezTo>
                <a:lnTo>
                  <a:pt x="17498" y="4456"/>
                </a:lnTo>
                <a:cubicBezTo>
                  <a:pt x="17526" y="4456"/>
                  <a:pt x="17549" y="4436"/>
                  <a:pt x="17553" y="4408"/>
                </a:cubicBezTo>
                <a:cubicBezTo>
                  <a:pt x="17584" y="4176"/>
                  <a:pt x="17600" y="3938"/>
                  <a:pt x="17600" y="3701"/>
                </a:cubicBezTo>
                <a:lnTo>
                  <a:pt x="17600" y="3626"/>
                </a:lnTo>
                <a:cubicBezTo>
                  <a:pt x="17599" y="3595"/>
                  <a:pt x="17575" y="3572"/>
                  <a:pt x="17545" y="3572"/>
                </a:cubicBezTo>
                <a:close/>
                <a:moveTo>
                  <a:pt x="17335" y="5103"/>
                </a:moveTo>
                <a:cubicBezTo>
                  <a:pt x="17311" y="5103"/>
                  <a:pt x="17289" y="5119"/>
                  <a:pt x="17282" y="5143"/>
                </a:cubicBezTo>
                <a:cubicBezTo>
                  <a:pt x="17247" y="5258"/>
                  <a:pt x="17208" y="5373"/>
                  <a:pt x="17166" y="5483"/>
                </a:cubicBezTo>
                <a:cubicBezTo>
                  <a:pt x="17117" y="5608"/>
                  <a:pt x="17063" y="5734"/>
                  <a:pt x="17003" y="5857"/>
                </a:cubicBezTo>
                <a:cubicBezTo>
                  <a:pt x="16989" y="5884"/>
                  <a:pt x="17001" y="5917"/>
                  <a:pt x="17029" y="5931"/>
                </a:cubicBezTo>
                <a:cubicBezTo>
                  <a:pt x="17036" y="5935"/>
                  <a:pt x="17045" y="5937"/>
                  <a:pt x="17052" y="5937"/>
                </a:cubicBezTo>
                <a:cubicBezTo>
                  <a:pt x="17073" y="5937"/>
                  <a:pt x="17093" y="5925"/>
                  <a:pt x="17102" y="5906"/>
                </a:cubicBezTo>
                <a:cubicBezTo>
                  <a:pt x="17163" y="5780"/>
                  <a:pt x="17220" y="5650"/>
                  <a:pt x="17269" y="5522"/>
                </a:cubicBezTo>
                <a:cubicBezTo>
                  <a:pt x="17313" y="5409"/>
                  <a:pt x="17352" y="5293"/>
                  <a:pt x="17388" y="5175"/>
                </a:cubicBezTo>
                <a:cubicBezTo>
                  <a:pt x="17396" y="5145"/>
                  <a:pt x="17380" y="5115"/>
                  <a:pt x="17350" y="5106"/>
                </a:cubicBezTo>
                <a:cubicBezTo>
                  <a:pt x="17345" y="5104"/>
                  <a:pt x="17340" y="5103"/>
                  <a:pt x="17335" y="5103"/>
                </a:cubicBezTo>
                <a:close/>
                <a:moveTo>
                  <a:pt x="16660" y="6494"/>
                </a:moveTo>
                <a:cubicBezTo>
                  <a:pt x="16643" y="6494"/>
                  <a:pt x="16626" y="6503"/>
                  <a:pt x="16614" y="6518"/>
                </a:cubicBezTo>
                <a:cubicBezTo>
                  <a:pt x="16470" y="6726"/>
                  <a:pt x="16307" y="6927"/>
                  <a:pt x="16130" y="7114"/>
                </a:cubicBezTo>
                <a:cubicBezTo>
                  <a:pt x="16110" y="7136"/>
                  <a:pt x="16111" y="7172"/>
                  <a:pt x="16134" y="7192"/>
                </a:cubicBezTo>
                <a:cubicBezTo>
                  <a:pt x="16144" y="7203"/>
                  <a:pt x="16157" y="7208"/>
                  <a:pt x="16171" y="7208"/>
                </a:cubicBezTo>
                <a:cubicBezTo>
                  <a:pt x="16186" y="7208"/>
                  <a:pt x="16201" y="7202"/>
                  <a:pt x="16212" y="7190"/>
                </a:cubicBezTo>
                <a:cubicBezTo>
                  <a:pt x="16391" y="6999"/>
                  <a:pt x="16558" y="6795"/>
                  <a:pt x="16705" y="6581"/>
                </a:cubicBezTo>
                <a:cubicBezTo>
                  <a:pt x="16723" y="6556"/>
                  <a:pt x="16717" y="6522"/>
                  <a:pt x="16691" y="6504"/>
                </a:cubicBezTo>
                <a:cubicBezTo>
                  <a:pt x="16682" y="6497"/>
                  <a:pt x="16671" y="6494"/>
                  <a:pt x="16660" y="6494"/>
                </a:cubicBezTo>
                <a:close/>
                <a:moveTo>
                  <a:pt x="15601" y="7622"/>
                </a:moveTo>
                <a:cubicBezTo>
                  <a:pt x="15588" y="7622"/>
                  <a:pt x="15576" y="7626"/>
                  <a:pt x="15566" y="7634"/>
                </a:cubicBezTo>
                <a:cubicBezTo>
                  <a:pt x="15367" y="7793"/>
                  <a:pt x="15154" y="7941"/>
                  <a:pt x="14934" y="8070"/>
                </a:cubicBezTo>
                <a:cubicBezTo>
                  <a:pt x="14907" y="8085"/>
                  <a:pt x="14899" y="8119"/>
                  <a:pt x="14915" y="8146"/>
                </a:cubicBezTo>
                <a:cubicBezTo>
                  <a:pt x="14924" y="8163"/>
                  <a:pt x="14943" y="8174"/>
                  <a:pt x="14962" y="8174"/>
                </a:cubicBezTo>
                <a:cubicBezTo>
                  <a:pt x="14971" y="8174"/>
                  <a:pt x="14981" y="8171"/>
                  <a:pt x="14990" y="8165"/>
                </a:cubicBezTo>
                <a:cubicBezTo>
                  <a:pt x="15215" y="8033"/>
                  <a:pt x="15432" y="7883"/>
                  <a:pt x="15636" y="7721"/>
                </a:cubicBezTo>
                <a:cubicBezTo>
                  <a:pt x="15659" y="7702"/>
                  <a:pt x="15664" y="7667"/>
                  <a:pt x="15644" y="7643"/>
                </a:cubicBezTo>
                <a:cubicBezTo>
                  <a:pt x="15633" y="7629"/>
                  <a:pt x="15617" y="7622"/>
                  <a:pt x="15601" y="7622"/>
                </a:cubicBezTo>
                <a:close/>
                <a:moveTo>
                  <a:pt x="14268" y="8408"/>
                </a:moveTo>
                <a:cubicBezTo>
                  <a:pt x="14261" y="8408"/>
                  <a:pt x="14254" y="8409"/>
                  <a:pt x="14247" y="8412"/>
                </a:cubicBezTo>
                <a:cubicBezTo>
                  <a:pt x="14009" y="8509"/>
                  <a:pt x="13763" y="8590"/>
                  <a:pt x="13517" y="8650"/>
                </a:cubicBezTo>
                <a:cubicBezTo>
                  <a:pt x="13487" y="8658"/>
                  <a:pt x="13469" y="8688"/>
                  <a:pt x="13477" y="8717"/>
                </a:cubicBezTo>
                <a:cubicBezTo>
                  <a:pt x="13483" y="8743"/>
                  <a:pt x="13506" y="8759"/>
                  <a:pt x="13530" y="8759"/>
                </a:cubicBezTo>
                <a:cubicBezTo>
                  <a:pt x="13534" y="8759"/>
                  <a:pt x="13540" y="8759"/>
                  <a:pt x="13544" y="8758"/>
                </a:cubicBezTo>
                <a:cubicBezTo>
                  <a:pt x="13795" y="8696"/>
                  <a:pt x="14046" y="8614"/>
                  <a:pt x="14289" y="8515"/>
                </a:cubicBezTo>
                <a:cubicBezTo>
                  <a:pt x="14317" y="8503"/>
                  <a:pt x="14330" y="8471"/>
                  <a:pt x="14319" y="8442"/>
                </a:cubicBezTo>
                <a:cubicBezTo>
                  <a:pt x="14310" y="8421"/>
                  <a:pt x="14289" y="8408"/>
                  <a:pt x="14268" y="8408"/>
                </a:cubicBezTo>
                <a:close/>
                <a:moveTo>
                  <a:pt x="12768" y="8775"/>
                </a:moveTo>
                <a:cubicBezTo>
                  <a:pt x="12765" y="8775"/>
                  <a:pt x="12763" y="8775"/>
                  <a:pt x="12761" y="8775"/>
                </a:cubicBezTo>
                <a:lnTo>
                  <a:pt x="12730" y="8777"/>
                </a:lnTo>
                <a:cubicBezTo>
                  <a:pt x="12495" y="8795"/>
                  <a:pt x="12256" y="8800"/>
                  <a:pt x="11989" y="8803"/>
                </a:cubicBezTo>
                <a:cubicBezTo>
                  <a:pt x="11959" y="8803"/>
                  <a:pt x="11934" y="8828"/>
                  <a:pt x="11934" y="8858"/>
                </a:cubicBezTo>
                <a:cubicBezTo>
                  <a:pt x="11934" y="8889"/>
                  <a:pt x="11960" y="8914"/>
                  <a:pt x="11990" y="8914"/>
                </a:cubicBezTo>
                <a:lnTo>
                  <a:pt x="11991" y="8913"/>
                </a:lnTo>
                <a:cubicBezTo>
                  <a:pt x="12259" y="8911"/>
                  <a:pt x="12500" y="8907"/>
                  <a:pt x="12739" y="8888"/>
                </a:cubicBezTo>
                <a:lnTo>
                  <a:pt x="12771" y="8885"/>
                </a:lnTo>
                <a:cubicBezTo>
                  <a:pt x="12801" y="8883"/>
                  <a:pt x="12823" y="8856"/>
                  <a:pt x="12821" y="8825"/>
                </a:cubicBezTo>
                <a:cubicBezTo>
                  <a:pt x="12818" y="8797"/>
                  <a:pt x="12793" y="8775"/>
                  <a:pt x="12768" y="8775"/>
                </a:cubicBezTo>
                <a:close/>
                <a:moveTo>
                  <a:pt x="11216" y="8825"/>
                </a:moveTo>
                <a:cubicBezTo>
                  <a:pt x="11214" y="8825"/>
                  <a:pt x="11212" y="8825"/>
                  <a:pt x="11210" y="8825"/>
                </a:cubicBezTo>
                <a:cubicBezTo>
                  <a:pt x="10905" y="8847"/>
                  <a:pt x="10659" y="8886"/>
                  <a:pt x="10434" y="8951"/>
                </a:cubicBezTo>
                <a:cubicBezTo>
                  <a:pt x="10404" y="8960"/>
                  <a:pt x="10387" y="8991"/>
                  <a:pt x="10396" y="9020"/>
                </a:cubicBezTo>
                <a:cubicBezTo>
                  <a:pt x="10403" y="9044"/>
                  <a:pt x="10426" y="9060"/>
                  <a:pt x="10449" y="9060"/>
                </a:cubicBezTo>
                <a:cubicBezTo>
                  <a:pt x="10455" y="9060"/>
                  <a:pt x="10460" y="9059"/>
                  <a:pt x="10464" y="9058"/>
                </a:cubicBezTo>
                <a:cubicBezTo>
                  <a:pt x="10682" y="8995"/>
                  <a:pt x="10921" y="8957"/>
                  <a:pt x="11217" y="8935"/>
                </a:cubicBezTo>
                <a:cubicBezTo>
                  <a:pt x="11248" y="8933"/>
                  <a:pt x="11271" y="8908"/>
                  <a:pt x="11269" y="8877"/>
                </a:cubicBezTo>
                <a:cubicBezTo>
                  <a:pt x="11267" y="8848"/>
                  <a:pt x="11246" y="8825"/>
                  <a:pt x="11216" y="8825"/>
                </a:cubicBezTo>
                <a:close/>
                <a:moveTo>
                  <a:pt x="9755" y="9286"/>
                </a:moveTo>
                <a:cubicBezTo>
                  <a:pt x="9743" y="9286"/>
                  <a:pt x="9732" y="9289"/>
                  <a:pt x="9722" y="9296"/>
                </a:cubicBezTo>
                <a:cubicBezTo>
                  <a:pt x="9512" y="9452"/>
                  <a:pt x="9336" y="9642"/>
                  <a:pt x="9184" y="9877"/>
                </a:cubicBezTo>
                <a:cubicBezTo>
                  <a:pt x="9167" y="9902"/>
                  <a:pt x="9175" y="9936"/>
                  <a:pt x="9200" y="9952"/>
                </a:cubicBezTo>
                <a:cubicBezTo>
                  <a:pt x="9210" y="9959"/>
                  <a:pt x="9221" y="9962"/>
                  <a:pt x="9230" y="9962"/>
                </a:cubicBezTo>
                <a:cubicBezTo>
                  <a:pt x="9248" y="9962"/>
                  <a:pt x="9267" y="9952"/>
                  <a:pt x="9277" y="9936"/>
                </a:cubicBezTo>
                <a:cubicBezTo>
                  <a:pt x="9423" y="9713"/>
                  <a:pt x="9589" y="9533"/>
                  <a:pt x="9788" y="9386"/>
                </a:cubicBezTo>
                <a:cubicBezTo>
                  <a:pt x="9813" y="9367"/>
                  <a:pt x="9818" y="9333"/>
                  <a:pt x="9800" y="9308"/>
                </a:cubicBezTo>
                <a:cubicBezTo>
                  <a:pt x="9789" y="9294"/>
                  <a:pt x="9772" y="9286"/>
                  <a:pt x="9755" y="9286"/>
                </a:cubicBezTo>
                <a:close/>
                <a:moveTo>
                  <a:pt x="8896" y="10549"/>
                </a:moveTo>
                <a:cubicBezTo>
                  <a:pt x="8873" y="10549"/>
                  <a:pt x="8851" y="10563"/>
                  <a:pt x="8844" y="10586"/>
                </a:cubicBezTo>
                <a:cubicBezTo>
                  <a:pt x="8769" y="10795"/>
                  <a:pt x="8699" y="11034"/>
                  <a:pt x="8626" y="11337"/>
                </a:cubicBezTo>
                <a:cubicBezTo>
                  <a:pt x="8619" y="11367"/>
                  <a:pt x="8637" y="11397"/>
                  <a:pt x="8667" y="11404"/>
                </a:cubicBezTo>
                <a:cubicBezTo>
                  <a:pt x="8672" y="11405"/>
                  <a:pt x="8676" y="11405"/>
                  <a:pt x="8680" y="11405"/>
                </a:cubicBezTo>
                <a:cubicBezTo>
                  <a:pt x="8705" y="11405"/>
                  <a:pt x="8728" y="11388"/>
                  <a:pt x="8734" y="11363"/>
                </a:cubicBezTo>
                <a:cubicBezTo>
                  <a:pt x="8806" y="11063"/>
                  <a:pt x="8875" y="10828"/>
                  <a:pt x="8948" y="10623"/>
                </a:cubicBezTo>
                <a:cubicBezTo>
                  <a:pt x="8958" y="10594"/>
                  <a:pt x="8943" y="10562"/>
                  <a:pt x="8914" y="10552"/>
                </a:cubicBezTo>
                <a:cubicBezTo>
                  <a:pt x="8908" y="10550"/>
                  <a:pt x="8902" y="10549"/>
                  <a:pt x="8896" y="10549"/>
                </a:cubicBezTo>
                <a:close/>
                <a:moveTo>
                  <a:pt x="8508" y="12051"/>
                </a:moveTo>
                <a:cubicBezTo>
                  <a:pt x="8483" y="12051"/>
                  <a:pt x="8459" y="12069"/>
                  <a:pt x="8454" y="12095"/>
                </a:cubicBezTo>
                <a:cubicBezTo>
                  <a:pt x="8402" y="12320"/>
                  <a:pt x="8339" y="12585"/>
                  <a:pt x="8260" y="12842"/>
                </a:cubicBezTo>
                <a:cubicBezTo>
                  <a:pt x="8252" y="12872"/>
                  <a:pt x="8268" y="12903"/>
                  <a:pt x="8298" y="12912"/>
                </a:cubicBezTo>
                <a:cubicBezTo>
                  <a:pt x="8303" y="12914"/>
                  <a:pt x="8308" y="12915"/>
                  <a:pt x="8314" y="12915"/>
                </a:cubicBezTo>
                <a:cubicBezTo>
                  <a:pt x="8337" y="12915"/>
                  <a:pt x="8360" y="12899"/>
                  <a:pt x="8367" y="12875"/>
                </a:cubicBezTo>
                <a:cubicBezTo>
                  <a:pt x="8446" y="12615"/>
                  <a:pt x="8510" y="12346"/>
                  <a:pt x="8562" y="12120"/>
                </a:cubicBezTo>
                <a:cubicBezTo>
                  <a:pt x="8569" y="12090"/>
                  <a:pt x="8550" y="12060"/>
                  <a:pt x="8520" y="12053"/>
                </a:cubicBezTo>
                <a:cubicBezTo>
                  <a:pt x="8516" y="12052"/>
                  <a:pt x="8512" y="12051"/>
                  <a:pt x="8508" y="12051"/>
                </a:cubicBezTo>
                <a:close/>
                <a:moveTo>
                  <a:pt x="62" y="13056"/>
                </a:moveTo>
                <a:cubicBezTo>
                  <a:pt x="56" y="13056"/>
                  <a:pt x="50" y="13057"/>
                  <a:pt x="44" y="13059"/>
                </a:cubicBezTo>
                <a:cubicBezTo>
                  <a:pt x="16" y="13070"/>
                  <a:pt x="0" y="13102"/>
                  <a:pt x="11" y="13131"/>
                </a:cubicBezTo>
                <a:cubicBezTo>
                  <a:pt x="98" y="13374"/>
                  <a:pt x="211" y="13613"/>
                  <a:pt x="346" y="13841"/>
                </a:cubicBezTo>
                <a:cubicBezTo>
                  <a:pt x="356" y="13858"/>
                  <a:pt x="375" y="13868"/>
                  <a:pt x="393" y="13868"/>
                </a:cubicBezTo>
                <a:cubicBezTo>
                  <a:pt x="403" y="13868"/>
                  <a:pt x="414" y="13866"/>
                  <a:pt x="422" y="13860"/>
                </a:cubicBezTo>
                <a:cubicBezTo>
                  <a:pt x="448" y="13844"/>
                  <a:pt x="458" y="13810"/>
                  <a:pt x="442" y="13784"/>
                </a:cubicBezTo>
                <a:cubicBezTo>
                  <a:pt x="310" y="13562"/>
                  <a:pt x="200" y="13330"/>
                  <a:pt x="116" y="13093"/>
                </a:cubicBezTo>
                <a:cubicBezTo>
                  <a:pt x="107" y="13070"/>
                  <a:pt x="86" y="13056"/>
                  <a:pt x="62" y="13056"/>
                </a:cubicBezTo>
                <a:close/>
                <a:moveTo>
                  <a:pt x="8029" y="13524"/>
                </a:moveTo>
                <a:cubicBezTo>
                  <a:pt x="8008" y="13524"/>
                  <a:pt x="7989" y="13535"/>
                  <a:pt x="7979" y="13555"/>
                </a:cubicBezTo>
                <a:cubicBezTo>
                  <a:pt x="7865" y="13779"/>
                  <a:pt x="7727" y="13996"/>
                  <a:pt x="7570" y="14201"/>
                </a:cubicBezTo>
                <a:cubicBezTo>
                  <a:pt x="7551" y="14225"/>
                  <a:pt x="7556" y="14260"/>
                  <a:pt x="7580" y="14278"/>
                </a:cubicBezTo>
                <a:cubicBezTo>
                  <a:pt x="7590" y="14286"/>
                  <a:pt x="7602" y="14290"/>
                  <a:pt x="7614" y="14290"/>
                </a:cubicBezTo>
                <a:cubicBezTo>
                  <a:pt x="7631" y="14290"/>
                  <a:pt x="7647" y="14282"/>
                  <a:pt x="7658" y="14268"/>
                </a:cubicBezTo>
                <a:cubicBezTo>
                  <a:pt x="7819" y="14058"/>
                  <a:pt x="7961" y="13836"/>
                  <a:pt x="8079" y="13605"/>
                </a:cubicBezTo>
                <a:cubicBezTo>
                  <a:pt x="8093" y="13577"/>
                  <a:pt x="8081" y="13544"/>
                  <a:pt x="8054" y="13530"/>
                </a:cubicBezTo>
                <a:cubicBezTo>
                  <a:pt x="8046" y="13526"/>
                  <a:pt x="8037" y="13524"/>
                  <a:pt x="8029" y="13524"/>
                </a:cubicBezTo>
                <a:close/>
                <a:moveTo>
                  <a:pt x="849" y="14384"/>
                </a:moveTo>
                <a:cubicBezTo>
                  <a:pt x="836" y="14384"/>
                  <a:pt x="823" y="14388"/>
                  <a:pt x="812" y="14398"/>
                </a:cubicBezTo>
                <a:cubicBezTo>
                  <a:pt x="790" y="14418"/>
                  <a:pt x="788" y="14453"/>
                  <a:pt x="807" y="14477"/>
                </a:cubicBezTo>
                <a:cubicBezTo>
                  <a:pt x="978" y="14672"/>
                  <a:pt x="1169" y="14855"/>
                  <a:pt x="1373" y="15020"/>
                </a:cubicBezTo>
                <a:cubicBezTo>
                  <a:pt x="1383" y="15029"/>
                  <a:pt x="1396" y="15033"/>
                  <a:pt x="1407" y="15033"/>
                </a:cubicBezTo>
                <a:cubicBezTo>
                  <a:pt x="1423" y="15033"/>
                  <a:pt x="1439" y="15026"/>
                  <a:pt x="1451" y="15012"/>
                </a:cubicBezTo>
                <a:cubicBezTo>
                  <a:pt x="1470" y="14988"/>
                  <a:pt x="1466" y="14953"/>
                  <a:pt x="1443" y="14934"/>
                </a:cubicBezTo>
                <a:cubicBezTo>
                  <a:pt x="1244" y="14773"/>
                  <a:pt x="1058" y="14594"/>
                  <a:pt x="891" y="14403"/>
                </a:cubicBezTo>
                <a:cubicBezTo>
                  <a:pt x="880" y="14391"/>
                  <a:pt x="864" y="14384"/>
                  <a:pt x="849" y="14384"/>
                </a:cubicBezTo>
                <a:close/>
                <a:moveTo>
                  <a:pt x="7088" y="14749"/>
                </a:moveTo>
                <a:cubicBezTo>
                  <a:pt x="7075" y="14749"/>
                  <a:pt x="7062" y="14753"/>
                  <a:pt x="7051" y="14763"/>
                </a:cubicBezTo>
                <a:cubicBezTo>
                  <a:pt x="6863" y="14934"/>
                  <a:pt x="6659" y="15091"/>
                  <a:pt x="6443" y="15229"/>
                </a:cubicBezTo>
                <a:cubicBezTo>
                  <a:pt x="6416" y="15245"/>
                  <a:pt x="6409" y="15280"/>
                  <a:pt x="6426" y="15306"/>
                </a:cubicBezTo>
                <a:cubicBezTo>
                  <a:pt x="6437" y="15322"/>
                  <a:pt x="6454" y="15331"/>
                  <a:pt x="6472" y="15331"/>
                </a:cubicBezTo>
                <a:cubicBezTo>
                  <a:pt x="6483" y="15331"/>
                  <a:pt x="6493" y="15328"/>
                  <a:pt x="6502" y="15323"/>
                </a:cubicBezTo>
                <a:cubicBezTo>
                  <a:pt x="6723" y="15181"/>
                  <a:pt x="6933" y="15020"/>
                  <a:pt x="7126" y="14845"/>
                </a:cubicBezTo>
                <a:cubicBezTo>
                  <a:pt x="7148" y="14825"/>
                  <a:pt x="7150" y="14790"/>
                  <a:pt x="7129" y="14767"/>
                </a:cubicBezTo>
                <a:cubicBezTo>
                  <a:pt x="7118" y="14755"/>
                  <a:pt x="7103" y="14749"/>
                  <a:pt x="7088" y="14749"/>
                </a:cubicBezTo>
                <a:close/>
                <a:moveTo>
                  <a:pt x="2049" y="15357"/>
                </a:moveTo>
                <a:cubicBezTo>
                  <a:pt x="2030" y="15357"/>
                  <a:pt x="2011" y="15368"/>
                  <a:pt x="2001" y="15386"/>
                </a:cubicBezTo>
                <a:cubicBezTo>
                  <a:pt x="1986" y="15412"/>
                  <a:pt x="1996" y="15447"/>
                  <a:pt x="2023" y="15462"/>
                </a:cubicBezTo>
                <a:cubicBezTo>
                  <a:pt x="2251" y="15590"/>
                  <a:pt x="2492" y="15699"/>
                  <a:pt x="2737" y="15785"/>
                </a:cubicBezTo>
                <a:cubicBezTo>
                  <a:pt x="2743" y="15787"/>
                  <a:pt x="2749" y="15788"/>
                  <a:pt x="2755" y="15788"/>
                </a:cubicBezTo>
                <a:cubicBezTo>
                  <a:pt x="2778" y="15788"/>
                  <a:pt x="2799" y="15775"/>
                  <a:pt x="2808" y="15752"/>
                </a:cubicBezTo>
                <a:cubicBezTo>
                  <a:pt x="2817" y="15723"/>
                  <a:pt x="2802" y="15691"/>
                  <a:pt x="2774" y="15682"/>
                </a:cubicBezTo>
                <a:cubicBezTo>
                  <a:pt x="2535" y="15597"/>
                  <a:pt x="2300" y="15490"/>
                  <a:pt x="2076" y="15364"/>
                </a:cubicBezTo>
                <a:cubicBezTo>
                  <a:pt x="2067" y="15360"/>
                  <a:pt x="2058" y="15357"/>
                  <a:pt x="2049" y="15357"/>
                </a:cubicBezTo>
                <a:close/>
                <a:moveTo>
                  <a:pt x="5786" y="15581"/>
                </a:moveTo>
                <a:cubicBezTo>
                  <a:pt x="5779" y="15581"/>
                  <a:pt x="5772" y="15583"/>
                  <a:pt x="5765" y="15586"/>
                </a:cubicBezTo>
                <a:cubicBezTo>
                  <a:pt x="5528" y="15685"/>
                  <a:pt x="5283" y="15764"/>
                  <a:pt x="5036" y="15819"/>
                </a:cubicBezTo>
                <a:cubicBezTo>
                  <a:pt x="5006" y="15827"/>
                  <a:pt x="4987" y="15857"/>
                  <a:pt x="4995" y="15886"/>
                </a:cubicBezTo>
                <a:cubicBezTo>
                  <a:pt x="5000" y="15912"/>
                  <a:pt x="5023" y="15929"/>
                  <a:pt x="5048" y="15929"/>
                </a:cubicBezTo>
                <a:cubicBezTo>
                  <a:pt x="5052" y="15929"/>
                  <a:pt x="5057" y="15929"/>
                  <a:pt x="5061" y="15928"/>
                </a:cubicBezTo>
                <a:cubicBezTo>
                  <a:pt x="5314" y="15871"/>
                  <a:pt x="5565" y="15790"/>
                  <a:pt x="5808" y="15688"/>
                </a:cubicBezTo>
                <a:cubicBezTo>
                  <a:pt x="5836" y="15675"/>
                  <a:pt x="5849" y="15643"/>
                  <a:pt x="5837" y="15615"/>
                </a:cubicBezTo>
                <a:cubicBezTo>
                  <a:pt x="5829" y="15594"/>
                  <a:pt x="5808" y="15581"/>
                  <a:pt x="5786" y="15581"/>
                </a:cubicBezTo>
                <a:close/>
                <a:moveTo>
                  <a:pt x="3506" y="15870"/>
                </a:moveTo>
                <a:cubicBezTo>
                  <a:pt x="3479" y="15870"/>
                  <a:pt x="3456" y="15890"/>
                  <a:pt x="3451" y="15917"/>
                </a:cubicBezTo>
                <a:cubicBezTo>
                  <a:pt x="3447" y="15947"/>
                  <a:pt x="3467" y="15975"/>
                  <a:pt x="3498" y="15980"/>
                </a:cubicBezTo>
                <a:cubicBezTo>
                  <a:pt x="3701" y="16013"/>
                  <a:pt x="3907" y="16030"/>
                  <a:pt x="4110" y="16032"/>
                </a:cubicBezTo>
                <a:lnTo>
                  <a:pt x="4143" y="16032"/>
                </a:lnTo>
                <a:cubicBezTo>
                  <a:pt x="4189" y="16032"/>
                  <a:pt x="4236" y="16031"/>
                  <a:pt x="4281" y="16030"/>
                </a:cubicBezTo>
                <a:cubicBezTo>
                  <a:pt x="4312" y="16029"/>
                  <a:pt x="4337" y="16003"/>
                  <a:pt x="4335" y="15972"/>
                </a:cubicBezTo>
                <a:cubicBezTo>
                  <a:pt x="4334" y="15943"/>
                  <a:pt x="4314" y="15919"/>
                  <a:pt x="4282" y="15919"/>
                </a:cubicBezTo>
                <a:cubicBezTo>
                  <a:pt x="4281" y="15919"/>
                  <a:pt x="4279" y="15919"/>
                  <a:pt x="4278" y="15919"/>
                </a:cubicBezTo>
                <a:cubicBezTo>
                  <a:pt x="4233" y="15920"/>
                  <a:pt x="4188" y="15921"/>
                  <a:pt x="4143" y="15921"/>
                </a:cubicBezTo>
                <a:lnTo>
                  <a:pt x="4110" y="15921"/>
                </a:lnTo>
                <a:cubicBezTo>
                  <a:pt x="3913" y="15919"/>
                  <a:pt x="3713" y="15903"/>
                  <a:pt x="3515" y="15871"/>
                </a:cubicBezTo>
                <a:cubicBezTo>
                  <a:pt x="3512" y="15870"/>
                  <a:pt x="3509" y="15870"/>
                  <a:pt x="3506" y="1587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44695843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four columns 1">
  <p:cSld name="Title and four columns 1">
    <p:spTree>
      <p:nvGrpSpPr>
        <p:cNvPr id="1" name="Shape 592"/>
        <p:cNvGrpSpPr/>
        <p:nvPr/>
      </p:nvGrpSpPr>
      <p:grpSpPr>
        <a:xfrm>
          <a:off x="0" y="0"/>
          <a:ext cx="0" cy="0"/>
          <a:chOff x="0" y="0"/>
          <a:chExt cx="0" cy="0"/>
        </a:xfrm>
      </p:grpSpPr>
      <p:sp>
        <p:nvSpPr>
          <p:cNvPr id="593" name="Google Shape;593;p23"/>
          <p:cNvSpPr/>
          <p:nvPr/>
        </p:nvSpPr>
        <p:spPr>
          <a:xfrm rot="10800000">
            <a:off x="-338118" y="-144975"/>
            <a:ext cx="4810151" cy="1559501"/>
          </a:xfrm>
          <a:custGeom>
            <a:avLst/>
            <a:gdLst/>
            <a:ahLst/>
            <a:cxnLst/>
            <a:rect l="l" t="t" r="r" b="b"/>
            <a:pathLst>
              <a:path w="21862" h="7088" extrusionOk="0">
                <a:moveTo>
                  <a:pt x="20392" y="0"/>
                </a:moveTo>
                <a:cubicBezTo>
                  <a:pt x="19697" y="0"/>
                  <a:pt x="19010" y="139"/>
                  <a:pt x="18446" y="437"/>
                </a:cubicBezTo>
                <a:cubicBezTo>
                  <a:pt x="17368" y="1003"/>
                  <a:pt x="16913" y="1997"/>
                  <a:pt x="16387" y="2893"/>
                </a:cubicBezTo>
                <a:cubicBezTo>
                  <a:pt x="15861" y="3789"/>
                  <a:pt x="15050" y="4733"/>
                  <a:pt x="13753" y="4924"/>
                </a:cubicBezTo>
                <a:cubicBezTo>
                  <a:pt x="13587" y="4948"/>
                  <a:pt x="13420" y="4959"/>
                  <a:pt x="13253" y="4959"/>
                </a:cubicBezTo>
                <a:cubicBezTo>
                  <a:pt x="12545" y="4959"/>
                  <a:pt x="11838" y="4765"/>
                  <a:pt x="11156" y="4596"/>
                </a:cubicBezTo>
                <a:cubicBezTo>
                  <a:pt x="10391" y="4408"/>
                  <a:pt x="9551" y="4258"/>
                  <a:pt x="8748" y="4258"/>
                </a:cubicBezTo>
                <a:cubicBezTo>
                  <a:pt x="8042" y="4258"/>
                  <a:pt x="7365" y="4373"/>
                  <a:pt x="6793" y="4680"/>
                </a:cubicBezTo>
                <a:cubicBezTo>
                  <a:pt x="5978" y="5117"/>
                  <a:pt x="5461" y="5904"/>
                  <a:pt x="4593" y="6207"/>
                </a:cubicBezTo>
                <a:cubicBezTo>
                  <a:pt x="4569" y="6215"/>
                  <a:pt x="4545" y="6224"/>
                  <a:pt x="4519" y="6231"/>
                </a:cubicBezTo>
                <a:cubicBezTo>
                  <a:pt x="4407" y="6267"/>
                  <a:pt x="4286" y="6293"/>
                  <a:pt x="4160" y="6310"/>
                </a:cubicBezTo>
                <a:cubicBezTo>
                  <a:pt x="4052" y="6325"/>
                  <a:pt x="3944" y="6331"/>
                  <a:pt x="3836" y="6331"/>
                </a:cubicBezTo>
                <a:cubicBezTo>
                  <a:pt x="3306" y="6331"/>
                  <a:pt x="2774" y="6185"/>
                  <a:pt x="2236" y="6169"/>
                </a:cubicBezTo>
                <a:cubicBezTo>
                  <a:pt x="2205" y="6168"/>
                  <a:pt x="2173" y="6167"/>
                  <a:pt x="2142" y="6167"/>
                </a:cubicBezTo>
                <a:cubicBezTo>
                  <a:pt x="1432" y="6167"/>
                  <a:pt x="726" y="6406"/>
                  <a:pt x="265" y="6805"/>
                </a:cubicBezTo>
                <a:cubicBezTo>
                  <a:pt x="165" y="6893"/>
                  <a:pt x="77" y="6988"/>
                  <a:pt x="1" y="7088"/>
                </a:cubicBezTo>
                <a:lnTo>
                  <a:pt x="21862" y="7088"/>
                </a:lnTo>
                <a:lnTo>
                  <a:pt x="21862" y="210"/>
                </a:lnTo>
                <a:cubicBezTo>
                  <a:pt x="21397" y="73"/>
                  <a:pt x="20892" y="0"/>
                  <a:pt x="20392" y="0"/>
                </a:cubicBezTo>
                <a:close/>
              </a:path>
            </a:pathLst>
          </a:custGeom>
          <a:solidFill>
            <a:srgbClr val="CCB1FE">
              <a:alpha val="4860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94" name="Google Shape;594;p23"/>
          <p:cNvSpPr/>
          <p:nvPr/>
        </p:nvSpPr>
        <p:spPr>
          <a:xfrm rot="10800000">
            <a:off x="9461333" y="5734068"/>
            <a:ext cx="2894407" cy="1420449"/>
          </a:xfrm>
          <a:custGeom>
            <a:avLst/>
            <a:gdLst/>
            <a:ahLst/>
            <a:cxnLst/>
            <a:rect l="l" t="t" r="r" b="b"/>
            <a:pathLst>
              <a:path w="13155" h="6456" extrusionOk="0">
                <a:moveTo>
                  <a:pt x="1821" y="0"/>
                </a:moveTo>
                <a:lnTo>
                  <a:pt x="1821" y="3"/>
                </a:lnTo>
                <a:lnTo>
                  <a:pt x="0" y="4"/>
                </a:lnTo>
                <a:lnTo>
                  <a:pt x="0" y="222"/>
                </a:lnTo>
                <a:lnTo>
                  <a:pt x="0" y="1236"/>
                </a:lnTo>
                <a:lnTo>
                  <a:pt x="0" y="2358"/>
                </a:lnTo>
                <a:lnTo>
                  <a:pt x="1" y="3370"/>
                </a:lnTo>
                <a:lnTo>
                  <a:pt x="1" y="4493"/>
                </a:lnTo>
                <a:lnTo>
                  <a:pt x="1" y="5504"/>
                </a:lnTo>
                <a:lnTo>
                  <a:pt x="1" y="6178"/>
                </a:lnTo>
                <a:cubicBezTo>
                  <a:pt x="369" y="6349"/>
                  <a:pt x="770" y="6456"/>
                  <a:pt x="1177" y="6456"/>
                </a:cubicBezTo>
                <a:cubicBezTo>
                  <a:pt x="1363" y="6456"/>
                  <a:pt x="1550" y="6434"/>
                  <a:pt x="1736" y="6385"/>
                </a:cubicBezTo>
                <a:cubicBezTo>
                  <a:pt x="1764" y="6378"/>
                  <a:pt x="1794" y="6370"/>
                  <a:pt x="1822" y="6361"/>
                </a:cubicBezTo>
                <a:cubicBezTo>
                  <a:pt x="1843" y="6355"/>
                  <a:pt x="1862" y="6348"/>
                  <a:pt x="1882" y="6342"/>
                </a:cubicBezTo>
                <a:cubicBezTo>
                  <a:pt x="2342" y="6188"/>
                  <a:pt x="2719" y="5901"/>
                  <a:pt x="3050" y="5558"/>
                </a:cubicBezTo>
                <a:cubicBezTo>
                  <a:pt x="3068" y="5540"/>
                  <a:pt x="3085" y="5522"/>
                  <a:pt x="3102" y="5503"/>
                </a:cubicBezTo>
                <a:cubicBezTo>
                  <a:pt x="3398" y="5189"/>
                  <a:pt x="3657" y="4831"/>
                  <a:pt x="3908" y="4490"/>
                </a:cubicBezTo>
                <a:cubicBezTo>
                  <a:pt x="3908" y="4490"/>
                  <a:pt x="3909" y="4490"/>
                  <a:pt x="3909" y="4489"/>
                </a:cubicBezTo>
                <a:cubicBezTo>
                  <a:pt x="3923" y="4471"/>
                  <a:pt x="3936" y="4455"/>
                  <a:pt x="3949" y="4436"/>
                </a:cubicBezTo>
                <a:cubicBezTo>
                  <a:pt x="4217" y="4078"/>
                  <a:pt x="4522" y="3714"/>
                  <a:pt x="4875" y="3424"/>
                </a:cubicBezTo>
                <a:cubicBezTo>
                  <a:pt x="4897" y="3405"/>
                  <a:pt x="4919" y="3387"/>
                  <a:pt x="4942" y="3369"/>
                </a:cubicBezTo>
                <a:cubicBezTo>
                  <a:pt x="5319" y="3071"/>
                  <a:pt x="5750" y="2859"/>
                  <a:pt x="6248" y="2826"/>
                </a:cubicBezTo>
                <a:cubicBezTo>
                  <a:pt x="6296" y="2822"/>
                  <a:pt x="6344" y="2821"/>
                  <a:pt x="6391" y="2821"/>
                </a:cubicBezTo>
                <a:cubicBezTo>
                  <a:pt x="7025" y="2821"/>
                  <a:pt x="7616" y="3105"/>
                  <a:pt x="8200" y="3368"/>
                </a:cubicBezTo>
                <a:cubicBezTo>
                  <a:pt x="8240" y="3387"/>
                  <a:pt x="8281" y="3405"/>
                  <a:pt x="8323" y="3423"/>
                </a:cubicBezTo>
                <a:cubicBezTo>
                  <a:pt x="8382" y="3449"/>
                  <a:pt x="8442" y="3475"/>
                  <a:pt x="8501" y="3501"/>
                </a:cubicBezTo>
                <a:cubicBezTo>
                  <a:pt x="9052" y="3734"/>
                  <a:pt x="9659" y="3908"/>
                  <a:pt x="10259" y="3908"/>
                </a:cubicBezTo>
                <a:cubicBezTo>
                  <a:pt x="10487" y="3908"/>
                  <a:pt x="10715" y="3882"/>
                  <a:pt x="10937" y="3826"/>
                </a:cubicBezTo>
                <a:cubicBezTo>
                  <a:pt x="11253" y="3746"/>
                  <a:pt x="11547" y="3604"/>
                  <a:pt x="11810" y="3423"/>
                </a:cubicBezTo>
                <a:cubicBezTo>
                  <a:pt x="11835" y="3405"/>
                  <a:pt x="11861" y="3387"/>
                  <a:pt x="11886" y="3368"/>
                </a:cubicBezTo>
                <a:cubicBezTo>
                  <a:pt x="11986" y="3295"/>
                  <a:pt x="12081" y="3217"/>
                  <a:pt x="12169" y="3134"/>
                </a:cubicBezTo>
                <a:cubicBezTo>
                  <a:pt x="12416" y="2906"/>
                  <a:pt x="12624" y="2641"/>
                  <a:pt x="12783" y="2355"/>
                </a:cubicBezTo>
                <a:cubicBezTo>
                  <a:pt x="12794" y="2337"/>
                  <a:pt x="12805" y="2319"/>
                  <a:pt x="12814" y="2300"/>
                </a:cubicBezTo>
                <a:cubicBezTo>
                  <a:pt x="12983" y="1983"/>
                  <a:pt x="13095" y="1639"/>
                  <a:pt x="13135" y="1287"/>
                </a:cubicBezTo>
                <a:cubicBezTo>
                  <a:pt x="13137" y="1269"/>
                  <a:pt x="13139" y="1251"/>
                  <a:pt x="13141" y="1232"/>
                </a:cubicBezTo>
                <a:cubicBezTo>
                  <a:pt x="13152" y="1109"/>
                  <a:pt x="13155" y="984"/>
                  <a:pt x="13149" y="860"/>
                </a:cubicBezTo>
                <a:cubicBezTo>
                  <a:pt x="13137" y="644"/>
                  <a:pt x="13096" y="428"/>
                  <a:pt x="13028" y="222"/>
                </a:cubicBezTo>
                <a:cubicBezTo>
                  <a:pt x="13023" y="204"/>
                  <a:pt x="13017" y="185"/>
                  <a:pt x="13010" y="167"/>
                </a:cubicBezTo>
                <a:cubicBezTo>
                  <a:pt x="12991" y="111"/>
                  <a:pt x="12969" y="56"/>
                  <a:pt x="12946" y="1"/>
                </a:cubicBezTo>
                <a:lnTo>
                  <a:pt x="1880" y="3"/>
                </a:lnTo>
                <a:lnTo>
                  <a:pt x="1880" y="0"/>
                </a:lnTo>
                <a:close/>
              </a:path>
            </a:pathLst>
          </a:custGeom>
          <a:solidFill>
            <a:srgbClr val="CCB1FE">
              <a:alpha val="4860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95" name="Google Shape;595;p23"/>
          <p:cNvSpPr/>
          <p:nvPr/>
        </p:nvSpPr>
        <p:spPr>
          <a:xfrm rot="10800000">
            <a:off x="-675627" y="5233526"/>
            <a:ext cx="6347893" cy="2140575"/>
          </a:xfrm>
          <a:custGeom>
            <a:avLst/>
            <a:gdLst/>
            <a:ahLst/>
            <a:cxnLst/>
            <a:rect l="l" t="t" r="r" b="b"/>
            <a:pathLst>
              <a:path w="28851" h="9729" extrusionOk="0">
                <a:moveTo>
                  <a:pt x="943" y="0"/>
                </a:moveTo>
                <a:cubicBezTo>
                  <a:pt x="631" y="0"/>
                  <a:pt x="337" y="87"/>
                  <a:pt x="179" y="380"/>
                </a:cubicBezTo>
                <a:cubicBezTo>
                  <a:pt x="1" y="711"/>
                  <a:pt x="78" y="1189"/>
                  <a:pt x="451" y="1303"/>
                </a:cubicBezTo>
                <a:cubicBezTo>
                  <a:pt x="355" y="2313"/>
                  <a:pt x="452" y="3522"/>
                  <a:pt x="1499" y="3989"/>
                </a:cubicBezTo>
                <a:cubicBezTo>
                  <a:pt x="1785" y="4117"/>
                  <a:pt x="2088" y="4165"/>
                  <a:pt x="2396" y="4165"/>
                </a:cubicBezTo>
                <a:cubicBezTo>
                  <a:pt x="3000" y="4165"/>
                  <a:pt x="3625" y="3981"/>
                  <a:pt x="4188" y="3848"/>
                </a:cubicBezTo>
                <a:cubicBezTo>
                  <a:pt x="4624" y="3745"/>
                  <a:pt x="5112" y="3633"/>
                  <a:pt x="5582" y="3633"/>
                </a:cubicBezTo>
                <a:cubicBezTo>
                  <a:pt x="6044" y="3633"/>
                  <a:pt x="6489" y="3741"/>
                  <a:pt x="6852" y="4069"/>
                </a:cubicBezTo>
                <a:cubicBezTo>
                  <a:pt x="7560" y="4711"/>
                  <a:pt x="7722" y="5737"/>
                  <a:pt x="8257" y="6500"/>
                </a:cubicBezTo>
                <a:cubicBezTo>
                  <a:pt x="8521" y="6876"/>
                  <a:pt x="8874" y="7178"/>
                  <a:pt x="9322" y="7300"/>
                </a:cubicBezTo>
                <a:cubicBezTo>
                  <a:pt x="9482" y="7344"/>
                  <a:pt x="9645" y="7363"/>
                  <a:pt x="9808" y="7363"/>
                </a:cubicBezTo>
                <a:cubicBezTo>
                  <a:pt x="10078" y="7363"/>
                  <a:pt x="10348" y="7310"/>
                  <a:pt x="10606" y="7231"/>
                </a:cubicBezTo>
                <a:cubicBezTo>
                  <a:pt x="11498" y="6959"/>
                  <a:pt x="12280" y="6380"/>
                  <a:pt x="13194" y="6184"/>
                </a:cubicBezTo>
                <a:cubicBezTo>
                  <a:pt x="13322" y="6156"/>
                  <a:pt x="13450" y="6141"/>
                  <a:pt x="13577" y="6141"/>
                </a:cubicBezTo>
                <a:cubicBezTo>
                  <a:pt x="13849" y="6141"/>
                  <a:pt x="14113" y="6211"/>
                  <a:pt x="14347" y="6376"/>
                </a:cubicBezTo>
                <a:cubicBezTo>
                  <a:pt x="14724" y="6643"/>
                  <a:pt x="14907" y="7097"/>
                  <a:pt x="15047" y="7521"/>
                </a:cubicBezTo>
                <a:cubicBezTo>
                  <a:pt x="15341" y="8400"/>
                  <a:pt x="15592" y="9554"/>
                  <a:pt x="16688" y="9709"/>
                </a:cubicBezTo>
                <a:cubicBezTo>
                  <a:pt x="16781" y="9722"/>
                  <a:pt x="16872" y="9728"/>
                  <a:pt x="16961" y="9728"/>
                </a:cubicBezTo>
                <a:cubicBezTo>
                  <a:pt x="18160" y="9728"/>
                  <a:pt x="18967" y="8588"/>
                  <a:pt x="19887" y="7966"/>
                </a:cubicBezTo>
                <a:cubicBezTo>
                  <a:pt x="20301" y="7685"/>
                  <a:pt x="20755" y="7537"/>
                  <a:pt x="21232" y="7537"/>
                </a:cubicBezTo>
                <a:cubicBezTo>
                  <a:pt x="21401" y="7537"/>
                  <a:pt x="21572" y="7556"/>
                  <a:pt x="21746" y="7593"/>
                </a:cubicBezTo>
                <a:cubicBezTo>
                  <a:pt x="22408" y="7736"/>
                  <a:pt x="23015" y="8087"/>
                  <a:pt x="23550" y="8494"/>
                </a:cubicBezTo>
                <a:cubicBezTo>
                  <a:pt x="24053" y="8876"/>
                  <a:pt x="24539" y="9361"/>
                  <a:pt x="25189" y="9466"/>
                </a:cubicBezTo>
                <a:cubicBezTo>
                  <a:pt x="25284" y="9481"/>
                  <a:pt x="25378" y="9489"/>
                  <a:pt x="25473" y="9489"/>
                </a:cubicBezTo>
                <a:cubicBezTo>
                  <a:pt x="26024" y="9489"/>
                  <a:pt x="26554" y="9240"/>
                  <a:pt x="26991" y="8910"/>
                </a:cubicBezTo>
                <a:cubicBezTo>
                  <a:pt x="27838" y="8271"/>
                  <a:pt x="28376" y="7319"/>
                  <a:pt x="28611" y="6292"/>
                </a:cubicBezTo>
                <a:cubicBezTo>
                  <a:pt x="28851" y="5239"/>
                  <a:pt x="28800" y="4124"/>
                  <a:pt x="28525" y="3084"/>
                </a:cubicBezTo>
                <a:cubicBezTo>
                  <a:pt x="28226" y="1958"/>
                  <a:pt x="27654" y="694"/>
                  <a:pt x="26488" y="261"/>
                </a:cubicBezTo>
                <a:cubicBezTo>
                  <a:pt x="26074" y="106"/>
                  <a:pt x="25631" y="64"/>
                  <a:pt x="25188" y="64"/>
                </a:cubicBezTo>
                <a:cubicBezTo>
                  <a:pt x="24971" y="64"/>
                  <a:pt x="24753" y="74"/>
                  <a:pt x="24540" y="86"/>
                </a:cubicBezTo>
                <a:cubicBezTo>
                  <a:pt x="23776" y="131"/>
                  <a:pt x="23013" y="188"/>
                  <a:pt x="22250" y="248"/>
                </a:cubicBezTo>
                <a:cubicBezTo>
                  <a:pt x="20720" y="367"/>
                  <a:pt x="19190" y="503"/>
                  <a:pt x="17661" y="628"/>
                </a:cubicBezTo>
                <a:cubicBezTo>
                  <a:pt x="15187" y="828"/>
                  <a:pt x="12704" y="996"/>
                  <a:pt x="10221" y="996"/>
                </a:cubicBezTo>
                <a:cubicBezTo>
                  <a:pt x="9649" y="996"/>
                  <a:pt x="9077" y="987"/>
                  <a:pt x="8505" y="967"/>
                </a:cubicBezTo>
                <a:cubicBezTo>
                  <a:pt x="6985" y="916"/>
                  <a:pt x="5467" y="790"/>
                  <a:pt x="3966" y="555"/>
                </a:cubicBezTo>
                <a:cubicBezTo>
                  <a:pt x="3209" y="436"/>
                  <a:pt x="2459" y="290"/>
                  <a:pt x="1714" y="116"/>
                </a:cubicBezTo>
                <a:cubicBezTo>
                  <a:pt x="1493" y="64"/>
                  <a:pt x="1211" y="0"/>
                  <a:pt x="943" y="0"/>
                </a:cubicBezTo>
                <a:close/>
              </a:path>
            </a:pathLst>
          </a:custGeom>
          <a:solidFill>
            <a:srgbClr val="FF6EA7">
              <a:alpha val="49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96" name="Google Shape;596;p23"/>
          <p:cNvSpPr/>
          <p:nvPr/>
        </p:nvSpPr>
        <p:spPr>
          <a:xfrm rot="10800000">
            <a:off x="9687299" y="-516098"/>
            <a:ext cx="3220701" cy="4595337"/>
          </a:xfrm>
          <a:custGeom>
            <a:avLst/>
            <a:gdLst/>
            <a:ahLst/>
            <a:cxnLst/>
            <a:rect l="l" t="t" r="r" b="b"/>
            <a:pathLst>
              <a:path w="14638" h="20886" extrusionOk="0">
                <a:moveTo>
                  <a:pt x="3191" y="1"/>
                </a:moveTo>
                <a:cubicBezTo>
                  <a:pt x="2885" y="1"/>
                  <a:pt x="2576" y="81"/>
                  <a:pt x="2295" y="191"/>
                </a:cubicBezTo>
                <a:cubicBezTo>
                  <a:pt x="1899" y="349"/>
                  <a:pt x="1532" y="564"/>
                  <a:pt x="1185" y="809"/>
                </a:cubicBezTo>
                <a:cubicBezTo>
                  <a:pt x="1218" y="721"/>
                  <a:pt x="1252" y="633"/>
                  <a:pt x="1287" y="547"/>
                </a:cubicBezTo>
                <a:cubicBezTo>
                  <a:pt x="1332" y="438"/>
                  <a:pt x="1242" y="367"/>
                  <a:pt x="1149" y="367"/>
                </a:cubicBezTo>
                <a:cubicBezTo>
                  <a:pt x="1089" y="367"/>
                  <a:pt x="1027" y="397"/>
                  <a:pt x="998" y="467"/>
                </a:cubicBezTo>
                <a:cubicBezTo>
                  <a:pt x="147" y="2564"/>
                  <a:pt x="0" y="4857"/>
                  <a:pt x="71" y="7096"/>
                </a:cubicBezTo>
                <a:cubicBezTo>
                  <a:pt x="107" y="8264"/>
                  <a:pt x="200" y="9428"/>
                  <a:pt x="285" y="10592"/>
                </a:cubicBezTo>
                <a:cubicBezTo>
                  <a:pt x="378" y="11838"/>
                  <a:pt x="471" y="13083"/>
                  <a:pt x="565" y="14328"/>
                </a:cubicBezTo>
                <a:cubicBezTo>
                  <a:pt x="660" y="15573"/>
                  <a:pt x="755" y="16818"/>
                  <a:pt x="852" y="18063"/>
                </a:cubicBezTo>
                <a:cubicBezTo>
                  <a:pt x="895" y="18617"/>
                  <a:pt x="909" y="19183"/>
                  <a:pt x="997" y="19731"/>
                </a:cubicBezTo>
                <a:cubicBezTo>
                  <a:pt x="1063" y="20137"/>
                  <a:pt x="1227" y="20580"/>
                  <a:pt x="1623" y="20768"/>
                </a:cubicBezTo>
                <a:cubicBezTo>
                  <a:pt x="1853" y="20878"/>
                  <a:pt x="2108" y="20885"/>
                  <a:pt x="2359" y="20885"/>
                </a:cubicBezTo>
                <a:cubicBezTo>
                  <a:pt x="2678" y="20885"/>
                  <a:pt x="2997" y="20884"/>
                  <a:pt x="3315" y="20883"/>
                </a:cubicBezTo>
                <a:cubicBezTo>
                  <a:pt x="3934" y="20882"/>
                  <a:pt x="4551" y="20881"/>
                  <a:pt x="5168" y="20880"/>
                </a:cubicBezTo>
                <a:cubicBezTo>
                  <a:pt x="6413" y="20878"/>
                  <a:pt x="7658" y="20875"/>
                  <a:pt x="8904" y="20873"/>
                </a:cubicBezTo>
                <a:cubicBezTo>
                  <a:pt x="8946" y="20873"/>
                  <a:pt x="8987" y="20873"/>
                  <a:pt x="9029" y="20873"/>
                </a:cubicBezTo>
                <a:cubicBezTo>
                  <a:pt x="9733" y="20873"/>
                  <a:pt x="10440" y="20882"/>
                  <a:pt x="11147" y="20882"/>
                </a:cubicBezTo>
                <a:cubicBezTo>
                  <a:pt x="11621" y="20882"/>
                  <a:pt x="12096" y="20878"/>
                  <a:pt x="12569" y="20863"/>
                </a:cubicBezTo>
                <a:cubicBezTo>
                  <a:pt x="13054" y="20848"/>
                  <a:pt x="13560" y="20768"/>
                  <a:pt x="13928" y="20425"/>
                </a:cubicBezTo>
                <a:cubicBezTo>
                  <a:pt x="14266" y="20112"/>
                  <a:pt x="14409" y="19650"/>
                  <a:pt x="14479" y="19208"/>
                </a:cubicBezTo>
                <a:cubicBezTo>
                  <a:pt x="14615" y="18346"/>
                  <a:pt x="14637" y="17435"/>
                  <a:pt x="14556" y="16567"/>
                </a:cubicBezTo>
                <a:cubicBezTo>
                  <a:pt x="14480" y="15744"/>
                  <a:pt x="14290" y="14898"/>
                  <a:pt x="13827" y="14200"/>
                </a:cubicBezTo>
                <a:cubicBezTo>
                  <a:pt x="13606" y="13867"/>
                  <a:pt x="13329" y="13578"/>
                  <a:pt x="13000" y="13350"/>
                </a:cubicBezTo>
                <a:cubicBezTo>
                  <a:pt x="12618" y="13086"/>
                  <a:pt x="12175" y="12928"/>
                  <a:pt x="11727" y="12811"/>
                </a:cubicBezTo>
                <a:cubicBezTo>
                  <a:pt x="10841" y="12580"/>
                  <a:pt x="9808" y="12500"/>
                  <a:pt x="9119" y="11827"/>
                </a:cubicBezTo>
                <a:cubicBezTo>
                  <a:pt x="8381" y="11106"/>
                  <a:pt x="8246" y="10000"/>
                  <a:pt x="8306" y="9020"/>
                </a:cubicBezTo>
                <a:cubicBezTo>
                  <a:pt x="8344" y="8404"/>
                  <a:pt x="8449" y="7795"/>
                  <a:pt x="8518" y="7181"/>
                </a:cubicBezTo>
                <a:cubicBezTo>
                  <a:pt x="8574" y="6676"/>
                  <a:pt x="8621" y="6136"/>
                  <a:pt x="8417" y="5654"/>
                </a:cubicBezTo>
                <a:cubicBezTo>
                  <a:pt x="7771" y="4140"/>
                  <a:pt x="5341" y="4868"/>
                  <a:pt x="4856" y="3246"/>
                </a:cubicBezTo>
                <a:cubicBezTo>
                  <a:pt x="4619" y="2457"/>
                  <a:pt x="4843" y="1582"/>
                  <a:pt x="4492" y="818"/>
                </a:cubicBezTo>
                <a:cubicBezTo>
                  <a:pt x="4321" y="450"/>
                  <a:pt x="3993" y="161"/>
                  <a:pt x="3598" y="53"/>
                </a:cubicBezTo>
                <a:cubicBezTo>
                  <a:pt x="3465" y="17"/>
                  <a:pt x="3328" y="1"/>
                  <a:pt x="3191" y="1"/>
                </a:cubicBezTo>
                <a:close/>
              </a:path>
            </a:pathLst>
          </a:custGeom>
          <a:solidFill>
            <a:srgbClr val="FFE652">
              <a:alpha val="5028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97" name="Google Shape;597;p23"/>
          <p:cNvSpPr txBox="1">
            <a:spLocks noGrp="1"/>
          </p:cNvSpPr>
          <p:nvPr>
            <p:ph type="title"/>
          </p:nvPr>
        </p:nvSpPr>
        <p:spPr>
          <a:xfrm>
            <a:off x="4410000" y="1011933"/>
            <a:ext cx="3372000" cy="768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a:solidFill>
                  <a:schemeClr val="dk1"/>
                </a:solidFill>
              </a:defRPr>
            </a:lvl2pPr>
            <a:lvl3pPr lvl="2" rtl="0">
              <a:spcBef>
                <a:spcPts val="0"/>
              </a:spcBef>
              <a:spcAft>
                <a:spcPts val="0"/>
              </a:spcAft>
              <a:buClr>
                <a:schemeClr val="dk1"/>
              </a:buClr>
              <a:buSzPts val="2800"/>
              <a:buNone/>
              <a:defRPr>
                <a:solidFill>
                  <a:schemeClr val="dk1"/>
                </a:solidFill>
              </a:defRPr>
            </a:lvl3pPr>
            <a:lvl4pPr lvl="3" rtl="0">
              <a:spcBef>
                <a:spcPts val="0"/>
              </a:spcBef>
              <a:spcAft>
                <a:spcPts val="0"/>
              </a:spcAft>
              <a:buClr>
                <a:schemeClr val="dk1"/>
              </a:buClr>
              <a:buSzPts val="2800"/>
              <a:buNone/>
              <a:defRPr>
                <a:solidFill>
                  <a:schemeClr val="dk1"/>
                </a:solidFill>
              </a:defRPr>
            </a:lvl4pPr>
            <a:lvl5pPr lvl="4" rtl="0">
              <a:spcBef>
                <a:spcPts val="0"/>
              </a:spcBef>
              <a:spcAft>
                <a:spcPts val="0"/>
              </a:spcAft>
              <a:buClr>
                <a:schemeClr val="dk1"/>
              </a:buClr>
              <a:buSzPts val="2800"/>
              <a:buNone/>
              <a:defRPr>
                <a:solidFill>
                  <a:schemeClr val="dk1"/>
                </a:solidFill>
              </a:defRPr>
            </a:lvl5pPr>
            <a:lvl6pPr lvl="5" rtl="0">
              <a:spcBef>
                <a:spcPts val="0"/>
              </a:spcBef>
              <a:spcAft>
                <a:spcPts val="0"/>
              </a:spcAft>
              <a:buClr>
                <a:schemeClr val="dk1"/>
              </a:buClr>
              <a:buSzPts val="2800"/>
              <a:buNone/>
              <a:defRPr>
                <a:solidFill>
                  <a:schemeClr val="dk1"/>
                </a:solidFill>
              </a:defRPr>
            </a:lvl6pPr>
            <a:lvl7pPr lvl="6" rtl="0">
              <a:spcBef>
                <a:spcPts val="0"/>
              </a:spcBef>
              <a:spcAft>
                <a:spcPts val="0"/>
              </a:spcAft>
              <a:buClr>
                <a:schemeClr val="dk1"/>
              </a:buClr>
              <a:buSzPts val="2800"/>
              <a:buNone/>
              <a:defRPr>
                <a:solidFill>
                  <a:schemeClr val="dk1"/>
                </a:solidFill>
              </a:defRPr>
            </a:lvl7pPr>
            <a:lvl8pPr lvl="7" rtl="0">
              <a:spcBef>
                <a:spcPts val="0"/>
              </a:spcBef>
              <a:spcAft>
                <a:spcPts val="0"/>
              </a:spcAft>
              <a:buClr>
                <a:schemeClr val="dk1"/>
              </a:buClr>
              <a:buSzPts val="2800"/>
              <a:buNone/>
              <a:defRPr>
                <a:solidFill>
                  <a:schemeClr val="dk1"/>
                </a:solidFill>
              </a:defRPr>
            </a:lvl8pPr>
            <a:lvl9pPr lvl="8" rtl="0">
              <a:spcBef>
                <a:spcPts val="0"/>
              </a:spcBef>
              <a:spcAft>
                <a:spcPts val="0"/>
              </a:spcAft>
              <a:buClr>
                <a:schemeClr val="dk1"/>
              </a:buClr>
              <a:buSzPts val="2800"/>
              <a:buNone/>
              <a:defRPr>
                <a:solidFill>
                  <a:schemeClr val="dk1"/>
                </a:solidFill>
              </a:defRPr>
            </a:lvl9pPr>
          </a:lstStyle>
          <a:p>
            <a:endParaRPr/>
          </a:p>
        </p:txBody>
      </p:sp>
      <p:sp>
        <p:nvSpPr>
          <p:cNvPr id="598" name="Google Shape;598;p23"/>
          <p:cNvSpPr txBox="1">
            <a:spLocks noGrp="1"/>
          </p:cNvSpPr>
          <p:nvPr>
            <p:ph type="title" idx="2"/>
          </p:nvPr>
        </p:nvSpPr>
        <p:spPr>
          <a:xfrm>
            <a:off x="950967" y="4479933"/>
            <a:ext cx="2494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400"/>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99" name="Google Shape;599;p23"/>
          <p:cNvSpPr txBox="1">
            <a:spLocks noGrp="1"/>
          </p:cNvSpPr>
          <p:nvPr>
            <p:ph type="subTitle" idx="1"/>
          </p:nvPr>
        </p:nvSpPr>
        <p:spPr>
          <a:xfrm>
            <a:off x="950967" y="5086667"/>
            <a:ext cx="2494800" cy="6464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Font typeface="Raleway SemiBold"/>
              <a:buNone/>
              <a:defRPr sz="1867">
                <a:solidFill>
                  <a:schemeClr val="dk1"/>
                </a:solidFill>
                <a:latin typeface="Raleway SemiBold"/>
                <a:ea typeface="Raleway SemiBold"/>
                <a:cs typeface="Raleway SemiBold"/>
                <a:sym typeface="Raleway SemiBold"/>
              </a:defRPr>
            </a:lvl1pPr>
            <a:lvl2pPr lvl="1"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2pPr>
            <a:lvl3pPr lvl="2"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3pPr>
            <a:lvl4pPr lvl="3"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4pPr>
            <a:lvl5pPr lvl="4"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5pPr>
            <a:lvl6pPr lvl="5"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6pPr>
            <a:lvl7pPr lvl="6"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7pPr>
            <a:lvl8pPr lvl="7"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8pPr>
            <a:lvl9pPr lvl="8"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9pPr>
          </a:lstStyle>
          <a:p>
            <a:endParaRPr/>
          </a:p>
        </p:txBody>
      </p:sp>
      <p:sp>
        <p:nvSpPr>
          <p:cNvPr id="600" name="Google Shape;600;p23"/>
          <p:cNvSpPr txBox="1">
            <a:spLocks noGrp="1"/>
          </p:cNvSpPr>
          <p:nvPr>
            <p:ph type="title" idx="3"/>
          </p:nvPr>
        </p:nvSpPr>
        <p:spPr>
          <a:xfrm>
            <a:off x="3553440" y="4479933"/>
            <a:ext cx="2494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400"/>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601" name="Google Shape;601;p23"/>
          <p:cNvSpPr txBox="1">
            <a:spLocks noGrp="1"/>
          </p:cNvSpPr>
          <p:nvPr>
            <p:ph type="subTitle" idx="4"/>
          </p:nvPr>
        </p:nvSpPr>
        <p:spPr>
          <a:xfrm>
            <a:off x="3553467" y="5086667"/>
            <a:ext cx="2494800" cy="6464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Font typeface="Raleway SemiBold"/>
              <a:buNone/>
              <a:defRPr sz="1867">
                <a:solidFill>
                  <a:schemeClr val="dk1"/>
                </a:solidFill>
                <a:latin typeface="Raleway SemiBold"/>
                <a:ea typeface="Raleway SemiBold"/>
                <a:cs typeface="Raleway SemiBold"/>
                <a:sym typeface="Raleway SemiBold"/>
              </a:defRPr>
            </a:lvl1pPr>
            <a:lvl2pPr lvl="1"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2pPr>
            <a:lvl3pPr lvl="2"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3pPr>
            <a:lvl4pPr lvl="3"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4pPr>
            <a:lvl5pPr lvl="4"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5pPr>
            <a:lvl6pPr lvl="5"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6pPr>
            <a:lvl7pPr lvl="6"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7pPr>
            <a:lvl8pPr lvl="7"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8pPr>
            <a:lvl9pPr lvl="8"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9pPr>
          </a:lstStyle>
          <a:p>
            <a:endParaRPr/>
          </a:p>
        </p:txBody>
      </p:sp>
      <p:sp>
        <p:nvSpPr>
          <p:cNvPr id="602" name="Google Shape;602;p23"/>
          <p:cNvSpPr txBox="1">
            <a:spLocks noGrp="1"/>
          </p:cNvSpPr>
          <p:nvPr>
            <p:ph type="title" idx="5"/>
          </p:nvPr>
        </p:nvSpPr>
        <p:spPr>
          <a:xfrm>
            <a:off x="6155912" y="4479933"/>
            <a:ext cx="2494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400"/>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603" name="Google Shape;603;p23"/>
          <p:cNvSpPr txBox="1">
            <a:spLocks noGrp="1"/>
          </p:cNvSpPr>
          <p:nvPr>
            <p:ph type="subTitle" idx="6"/>
          </p:nvPr>
        </p:nvSpPr>
        <p:spPr>
          <a:xfrm>
            <a:off x="6155800" y="5086667"/>
            <a:ext cx="2494800" cy="6464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Font typeface="Raleway SemiBold"/>
              <a:buNone/>
              <a:defRPr sz="1867">
                <a:solidFill>
                  <a:schemeClr val="dk1"/>
                </a:solidFill>
                <a:latin typeface="Raleway SemiBold"/>
                <a:ea typeface="Raleway SemiBold"/>
                <a:cs typeface="Raleway SemiBold"/>
                <a:sym typeface="Raleway SemiBold"/>
              </a:defRPr>
            </a:lvl1pPr>
            <a:lvl2pPr lvl="1"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2pPr>
            <a:lvl3pPr lvl="2"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3pPr>
            <a:lvl4pPr lvl="3"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4pPr>
            <a:lvl5pPr lvl="4"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5pPr>
            <a:lvl6pPr lvl="5"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6pPr>
            <a:lvl7pPr lvl="6"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7pPr>
            <a:lvl8pPr lvl="7"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8pPr>
            <a:lvl9pPr lvl="8"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9pPr>
          </a:lstStyle>
          <a:p>
            <a:endParaRPr/>
          </a:p>
        </p:txBody>
      </p:sp>
      <p:sp>
        <p:nvSpPr>
          <p:cNvPr id="604" name="Google Shape;604;p23"/>
          <p:cNvSpPr txBox="1">
            <a:spLocks noGrp="1"/>
          </p:cNvSpPr>
          <p:nvPr>
            <p:ph type="title" idx="7"/>
          </p:nvPr>
        </p:nvSpPr>
        <p:spPr>
          <a:xfrm>
            <a:off x="8758385" y="4479933"/>
            <a:ext cx="2494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400"/>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605" name="Google Shape;605;p23"/>
          <p:cNvSpPr txBox="1">
            <a:spLocks noGrp="1"/>
          </p:cNvSpPr>
          <p:nvPr>
            <p:ph type="subTitle" idx="8"/>
          </p:nvPr>
        </p:nvSpPr>
        <p:spPr>
          <a:xfrm>
            <a:off x="8758332" y="5086667"/>
            <a:ext cx="2494800" cy="6464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Font typeface="Raleway SemiBold"/>
              <a:buNone/>
              <a:defRPr sz="1867">
                <a:solidFill>
                  <a:schemeClr val="dk1"/>
                </a:solidFill>
                <a:latin typeface="Raleway SemiBold"/>
                <a:ea typeface="Raleway SemiBold"/>
                <a:cs typeface="Raleway SemiBold"/>
                <a:sym typeface="Raleway SemiBold"/>
              </a:defRPr>
            </a:lvl1pPr>
            <a:lvl2pPr lvl="1"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2pPr>
            <a:lvl3pPr lvl="2"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3pPr>
            <a:lvl4pPr lvl="3"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4pPr>
            <a:lvl5pPr lvl="4"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5pPr>
            <a:lvl6pPr lvl="5"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6pPr>
            <a:lvl7pPr lvl="6"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7pPr>
            <a:lvl8pPr lvl="7"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8pPr>
            <a:lvl9pPr lvl="8"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9pPr>
          </a:lstStyle>
          <a:p>
            <a:endParaRPr/>
          </a:p>
        </p:txBody>
      </p:sp>
      <p:grpSp>
        <p:nvGrpSpPr>
          <p:cNvPr id="606" name="Google Shape;606;p23"/>
          <p:cNvGrpSpPr/>
          <p:nvPr/>
        </p:nvGrpSpPr>
        <p:grpSpPr>
          <a:xfrm rot="6299945">
            <a:off x="10388811" y="6084647"/>
            <a:ext cx="479661" cy="434492"/>
            <a:chOff x="1640475" y="1197075"/>
            <a:chExt cx="55475" cy="50250"/>
          </a:xfrm>
        </p:grpSpPr>
        <p:sp>
          <p:nvSpPr>
            <p:cNvPr id="607" name="Google Shape;607;p23"/>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8" name="Google Shape;608;p23"/>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9" name="Google Shape;609;p23"/>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10" name="Google Shape;610;p23"/>
          <p:cNvSpPr/>
          <p:nvPr/>
        </p:nvSpPr>
        <p:spPr>
          <a:xfrm rot="8615811" flipH="1">
            <a:off x="302884" y="6130723"/>
            <a:ext cx="1130787" cy="228872"/>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1" name="Google Shape;611;p23"/>
          <p:cNvSpPr/>
          <p:nvPr/>
        </p:nvSpPr>
        <p:spPr>
          <a:xfrm rot="-9000285">
            <a:off x="8745469" y="312131"/>
            <a:ext cx="1293379" cy="302981"/>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612" name="Google Shape;612;p23"/>
          <p:cNvGrpSpPr/>
          <p:nvPr/>
        </p:nvGrpSpPr>
        <p:grpSpPr>
          <a:xfrm rot="10799841">
            <a:off x="2147570" y="6013993"/>
            <a:ext cx="319869" cy="289748"/>
            <a:chOff x="1640475" y="1197075"/>
            <a:chExt cx="55475" cy="50250"/>
          </a:xfrm>
        </p:grpSpPr>
        <p:sp>
          <p:nvSpPr>
            <p:cNvPr id="613" name="Google Shape;613;p23"/>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4" name="Google Shape;614;p23"/>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5" name="Google Shape;615;p23"/>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16" name="Google Shape;616;p23"/>
          <p:cNvGrpSpPr/>
          <p:nvPr/>
        </p:nvGrpSpPr>
        <p:grpSpPr>
          <a:xfrm rot="-5400235">
            <a:off x="10821533" y="847200"/>
            <a:ext cx="324144" cy="293621"/>
            <a:chOff x="1640475" y="1197075"/>
            <a:chExt cx="55475" cy="50250"/>
          </a:xfrm>
        </p:grpSpPr>
        <p:sp>
          <p:nvSpPr>
            <p:cNvPr id="617" name="Google Shape;617;p23"/>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8" name="Google Shape;618;p23"/>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9" name="Google Shape;619;p23"/>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20" name="Google Shape;620;p23"/>
          <p:cNvSpPr/>
          <p:nvPr/>
        </p:nvSpPr>
        <p:spPr>
          <a:xfrm rot="-9900095">
            <a:off x="11132193" y="5408083"/>
            <a:ext cx="565912" cy="836675"/>
          </a:xfrm>
          <a:custGeom>
            <a:avLst/>
            <a:gdLst/>
            <a:ahLst/>
            <a:cxnLst/>
            <a:rect l="l" t="t" r="r" b="b"/>
            <a:pathLst>
              <a:path w="10628" h="15713" extrusionOk="0">
                <a:moveTo>
                  <a:pt x="9154" y="0"/>
                </a:moveTo>
                <a:cubicBezTo>
                  <a:pt x="9141" y="0"/>
                  <a:pt x="9128" y="5"/>
                  <a:pt x="9118" y="14"/>
                </a:cubicBezTo>
                <a:cubicBezTo>
                  <a:pt x="9094" y="34"/>
                  <a:pt x="9092" y="69"/>
                  <a:pt x="9112" y="93"/>
                </a:cubicBezTo>
                <a:cubicBezTo>
                  <a:pt x="9278" y="281"/>
                  <a:pt x="9433" y="486"/>
                  <a:pt x="9574" y="703"/>
                </a:cubicBezTo>
                <a:cubicBezTo>
                  <a:pt x="9585" y="719"/>
                  <a:pt x="9602" y="727"/>
                  <a:pt x="9620" y="727"/>
                </a:cubicBezTo>
                <a:cubicBezTo>
                  <a:pt x="9631" y="727"/>
                  <a:pt x="9641" y="725"/>
                  <a:pt x="9651" y="719"/>
                </a:cubicBezTo>
                <a:cubicBezTo>
                  <a:pt x="9677" y="703"/>
                  <a:pt x="9684" y="668"/>
                  <a:pt x="9667" y="642"/>
                </a:cubicBezTo>
                <a:cubicBezTo>
                  <a:pt x="9524" y="421"/>
                  <a:pt x="9366" y="212"/>
                  <a:pt x="9196" y="19"/>
                </a:cubicBezTo>
                <a:cubicBezTo>
                  <a:pt x="9185" y="6"/>
                  <a:pt x="9169" y="0"/>
                  <a:pt x="9154" y="0"/>
                </a:cubicBezTo>
                <a:close/>
                <a:moveTo>
                  <a:pt x="9994" y="1294"/>
                </a:moveTo>
                <a:cubicBezTo>
                  <a:pt x="9986" y="1294"/>
                  <a:pt x="9978" y="1296"/>
                  <a:pt x="9970" y="1299"/>
                </a:cubicBezTo>
                <a:cubicBezTo>
                  <a:pt x="9943" y="1312"/>
                  <a:pt x="9931" y="1345"/>
                  <a:pt x="9944" y="1373"/>
                </a:cubicBezTo>
                <a:cubicBezTo>
                  <a:pt x="10050" y="1602"/>
                  <a:pt x="10143" y="1843"/>
                  <a:pt x="10220" y="2087"/>
                </a:cubicBezTo>
                <a:cubicBezTo>
                  <a:pt x="10228" y="2111"/>
                  <a:pt x="10250" y="2126"/>
                  <a:pt x="10274" y="2126"/>
                </a:cubicBezTo>
                <a:cubicBezTo>
                  <a:pt x="10279" y="2126"/>
                  <a:pt x="10284" y="2125"/>
                  <a:pt x="10291" y="2124"/>
                </a:cubicBezTo>
                <a:cubicBezTo>
                  <a:pt x="10320" y="2114"/>
                  <a:pt x="10336" y="2083"/>
                  <a:pt x="10327" y="2054"/>
                </a:cubicBezTo>
                <a:cubicBezTo>
                  <a:pt x="10248" y="1805"/>
                  <a:pt x="10154" y="1561"/>
                  <a:pt x="10044" y="1326"/>
                </a:cubicBezTo>
                <a:cubicBezTo>
                  <a:pt x="10035" y="1306"/>
                  <a:pt x="10015" y="1294"/>
                  <a:pt x="9994" y="1294"/>
                </a:cubicBezTo>
                <a:close/>
                <a:moveTo>
                  <a:pt x="10459" y="2766"/>
                </a:moveTo>
                <a:cubicBezTo>
                  <a:pt x="10456" y="2766"/>
                  <a:pt x="10452" y="2766"/>
                  <a:pt x="10449" y="2767"/>
                </a:cubicBezTo>
                <a:cubicBezTo>
                  <a:pt x="10418" y="2772"/>
                  <a:pt x="10399" y="2801"/>
                  <a:pt x="10404" y="2831"/>
                </a:cubicBezTo>
                <a:cubicBezTo>
                  <a:pt x="10449" y="3078"/>
                  <a:pt x="10482" y="3334"/>
                  <a:pt x="10500" y="3593"/>
                </a:cubicBezTo>
                <a:cubicBezTo>
                  <a:pt x="10502" y="3621"/>
                  <a:pt x="10526" y="3644"/>
                  <a:pt x="10556" y="3644"/>
                </a:cubicBezTo>
                <a:lnTo>
                  <a:pt x="10559" y="3644"/>
                </a:lnTo>
                <a:cubicBezTo>
                  <a:pt x="10590" y="3642"/>
                  <a:pt x="10612" y="3615"/>
                  <a:pt x="10610" y="3585"/>
                </a:cubicBezTo>
                <a:cubicBezTo>
                  <a:pt x="10592" y="3322"/>
                  <a:pt x="10559" y="3062"/>
                  <a:pt x="10513" y="2811"/>
                </a:cubicBezTo>
                <a:cubicBezTo>
                  <a:pt x="10508" y="2784"/>
                  <a:pt x="10485" y="2766"/>
                  <a:pt x="10459" y="2766"/>
                </a:cubicBezTo>
                <a:close/>
                <a:moveTo>
                  <a:pt x="10573" y="4306"/>
                </a:moveTo>
                <a:cubicBezTo>
                  <a:pt x="10546" y="4306"/>
                  <a:pt x="10516" y="4330"/>
                  <a:pt x="10515" y="4361"/>
                </a:cubicBezTo>
                <a:cubicBezTo>
                  <a:pt x="10509" y="4612"/>
                  <a:pt x="10490" y="4869"/>
                  <a:pt x="10459" y="5127"/>
                </a:cubicBezTo>
                <a:cubicBezTo>
                  <a:pt x="10455" y="5158"/>
                  <a:pt x="10477" y="5185"/>
                  <a:pt x="10508" y="5189"/>
                </a:cubicBezTo>
                <a:lnTo>
                  <a:pt x="10514" y="5189"/>
                </a:lnTo>
                <a:cubicBezTo>
                  <a:pt x="10542" y="5189"/>
                  <a:pt x="10565" y="5168"/>
                  <a:pt x="10569" y="5141"/>
                </a:cubicBezTo>
                <a:cubicBezTo>
                  <a:pt x="10600" y="4879"/>
                  <a:pt x="10620" y="4618"/>
                  <a:pt x="10626" y="4364"/>
                </a:cubicBezTo>
                <a:cubicBezTo>
                  <a:pt x="10627" y="4333"/>
                  <a:pt x="10604" y="4307"/>
                  <a:pt x="10573" y="4306"/>
                </a:cubicBezTo>
                <a:close/>
                <a:moveTo>
                  <a:pt x="10392" y="5842"/>
                </a:moveTo>
                <a:cubicBezTo>
                  <a:pt x="10366" y="5842"/>
                  <a:pt x="10342" y="5860"/>
                  <a:pt x="10337" y="5886"/>
                </a:cubicBezTo>
                <a:cubicBezTo>
                  <a:pt x="10329" y="5923"/>
                  <a:pt x="10322" y="5959"/>
                  <a:pt x="10314" y="5994"/>
                </a:cubicBezTo>
                <a:cubicBezTo>
                  <a:pt x="10268" y="6208"/>
                  <a:pt x="10215" y="6424"/>
                  <a:pt x="10156" y="6634"/>
                </a:cubicBezTo>
                <a:cubicBezTo>
                  <a:pt x="10148" y="6664"/>
                  <a:pt x="10165" y="6695"/>
                  <a:pt x="10195" y="6702"/>
                </a:cubicBezTo>
                <a:cubicBezTo>
                  <a:pt x="10200" y="6705"/>
                  <a:pt x="10204" y="6705"/>
                  <a:pt x="10210" y="6705"/>
                </a:cubicBezTo>
                <a:cubicBezTo>
                  <a:pt x="10234" y="6705"/>
                  <a:pt x="10257" y="6689"/>
                  <a:pt x="10263" y="6664"/>
                </a:cubicBezTo>
                <a:cubicBezTo>
                  <a:pt x="10323" y="6451"/>
                  <a:pt x="10377" y="6233"/>
                  <a:pt x="10423" y="6018"/>
                </a:cubicBezTo>
                <a:cubicBezTo>
                  <a:pt x="10431" y="5981"/>
                  <a:pt x="10438" y="5945"/>
                  <a:pt x="10446" y="5909"/>
                </a:cubicBezTo>
                <a:cubicBezTo>
                  <a:pt x="10452" y="5878"/>
                  <a:pt x="10432" y="5849"/>
                  <a:pt x="10402" y="5842"/>
                </a:cubicBezTo>
                <a:cubicBezTo>
                  <a:pt x="10399" y="5842"/>
                  <a:pt x="10395" y="5842"/>
                  <a:pt x="10392" y="5842"/>
                </a:cubicBezTo>
                <a:close/>
                <a:moveTo>
                  <a:pt x="2671" y="7727"/>
                </a:moveTo>
                <a:cubicBezTo>
                  <a:pt x="2645" y="7727"/>
                  <a:pt x="2616" y="7750"/>
                  <a:pt x="2615" y="7780"/>
                </a:cubicBezTo>
                <a:cubicBezTo>
                  <a:pt x="2615" y="7811"/>
                  <a:pt x="2639" y="7837"/>
                  <a:pt x="2670" y="7838"/>
                </a:cubicBezTo>
                <a:cubicBezTo>
                  <a:pt x="2904" y="7844"/>
                  <a:pt x="3138" y="7936"/>
                  <a:pt x="3346" y="8101"/>
                </a:cubicBezTo>
                <a:cubicBezTo>
                  <a:pt x="3356" y="8109"/>
                  <a:pt x="3368" y="8113"/>
                  <a:pt x="3380" y="8113"/>
                </a:cubicBezTo>
                <a:cubicBezTo>
                  <a:pt x="3396" y="8113"/>
                  <a:pt x="3413" y="8106"/>
                  <a:pt x="3424" y="8092"/>
                </a:cubicBezTo>
                <a:cubicBezTo>
                  <a:pt x="3442" y="8068"/>
                  <a:pt x="3439" y="8032"/>
                  <a:pt x="3414" y="8014"/>
                </a:cubicBezTo>
                <a:cubicBezTo>
                  <a:pt x="3188" y="7834"/>
                  <a:pt x="2931" y="7734"/>
                  <a:pt x="2673" y="7727"/>
                </a:cubicBezTo>
                <a:cubicBezTo>
                  <a:pt x="2672" y="7727"/>
                  <a:pt x="2672" y="7727"/>
                  <a:pt x="2671" y="7727"/>
                </a:cubicBezTo>
                <a:close/>
                <a:moveTo>
                  <a:pt x="9973" y="7330"/>
                </a:moveTo>
                <a:cubicBezTo>
                  <a:pt x="9950" y="7330"/>
                  <a:pt x="9929" y="7344"/>
                  <a:pt x="9921" y="7367"/>
                </a:cubicBezTo>
                <a:cubicBezTo>
                  <a:pt x="9834" y="7607"/>
                  <a:pt x="9736" y="7848"/>
                  <a:pt x="9632" y="8081"/>
                </a:cubicBezTo>
                <a:cubicBezTo>
                  <a:pt x="9619" y="8108"/>
                  <a:pt x="9632" y="8141"/>
                  <a:pt x="9659" y="8153"/>
                </a:cubicBezTo>
                <a:cubicBezTo>
                  <a:pt x="9667" y="8157"/>
                  <a:pt x="9674" y="8159"/>
                  <a:pt x="9682" y="8159"/>
                </a:cubicBezTo>
                <a:cubicBezTo>
                  <a:pt x="9703" y="8159"/>
                  <a:pt x="9724" y="8147"/>
                  <a:pt x="9733" y="8125"/>
                </a:cubicBezTo>
                <a:cubicBezTo>
                  <a:pt x="9839" y="7890"/>
                  <a:pt x="9937" y="7648"/>
                  <a:pt x="10025" y="7405"/>
                </a:cubicBezTo>
                <a:cubicBezTo>
                  <a:pt x="10035" y="7377"/>
                  <a:pt x="10021" y="7344"/>
                  <a:pt x="9992" y="7334"/>
                </a:cubicBezTo>
                <a:cubicBezTo>
                  <a:pt x="9985" y="7331"/>
                  <a:pt x="9979" y="7330"/>
                  <a:pt x="9973" y="7330"/>
                </a:cubicBezTo>
                <a:close/>
                <a:moveTo>
                  <a:pt x="1957" y="7977"/>
                </a:moveTo>
                <a:cubicBezTo>
                  <a:pt x="1944" y="7977"/>
                  <a:pt x="1932" y="7981"/>
                  <a:pt x="1922" y="7990"/>
                </a:cubicBezTo>
                <a:cubicBezTo>
                  <a:pt x="1716" y="8153"/>
                  <a:pt x="1552" y="8384"/>
                  <a:pt x="1461" y="8637"/>
                </a:cubicBezTo>
                <a:cubicBezTo>
                  <a:pt x="1452" y="8666"/>
                  <a:pt x="1467" y="8698"/>
                  <a:pt x="1496" y="8709"/>
                </a:cubicBezTo>
                <a:cubicBezTo>
                  <a:pt x="1502" y="8711"/>
                  <a:pt x="1507" y="8712"/>
                  <a:pt x="1514" y="8712"/>
                </a:cubicBezTo>
                <a:cubicBezTo>
                  <a:pt x="1537" y="8712"/>
                  <a:pt x="1559" y="8697"/>
                  <a:pt x="1566" y="8674"/>
                </a:cubicBezTo>
                <a:cubicBezTo>
                  <a:pt x="1649" y="8441"/>
                  <a:pt x="1800" y="8228"/>
                  <a:pt x="1991" y="8076"/>
                </a:cubicBezTo>
                <a:cubicBezTo>
                  <a:pt x="2015" y="8057"/>
                  <a:pt x="2019" y="8022"/>
                  <a:pt x="2000" y="7998"/>
                </a:cubicBezTo>
                <a:cubicBezTo>
                  <a:pt x="1989" y="7984"/>
                  <a:pt x="1973" y="7977"/>
                  <a:pt x="1957" y="7977"/>
                </a:cubicBezTo>
                <a:close/>
                <a:moveTo>
                  <a:pt x="3845" y="8611"/>
                </a:moveTo>
                <a:cubicBezTo>
                  <a:pt x="3837" y="8611"/>
                  <a:pt x="3830" y="8612"/>
                  <a:pt x="3822" y="8616"/>
                </a:cubicBezTo>
                <a:cubicBezTo>
                  <a:pt x="3795" y="8627"/>
                  <a:pt x="3782" y="8661"/>
                  <a:pt x="3794" y="8688"/>
                </a:cubicBezTo>
                <a:cubicBezTo>
                  <a:pt x="3888" y="8903"/>
                  <a:pt x="3943" y="9150"/>
                  <a:pt x="3960" y="9421"/>
                </a:cubicBezTo>
                <a:cubicBezTo>
                  <a:pt x="3962" y="9450"/>
                  <a:pt x="3987" y="9472"/>
                  <a:pt x="4016" y="9472"/>
                </a:cubicBezTo>
                <a:lnTo>
                  <a:pt x="4019" y="9472"/>
                </a:lnTo>
                <a:cubicBezTo>
                  <a:pt x="4050" y="9470"/>
                  <a:pt x="4073" y="9445"/>
                  <a:pt x="4071" y="9414"/>
                </a:cubicBezTo>
                <a:cubicBezTo>
                  <a:pt x="4053" y="9130"/>
                  <a:pt x="3994" y="8871"/>
                  <a:pt x="3896" y="8645"/>
                </a:cubicBezTo>
                <a:cubicBezTo>
                  <a:pt x="3887" y="8624"/>
                  <a:pt x="3866" y="8611"/>
                  <a:pt x="3845" y="8611"/>
                </a:cubicBezTo>
                <a:close/>
                <a:moveTo>
                  <a:pt x="9339" y="8741"/>
                </a:moveTo>
                <a:cubicBezTo>
                  <a:pt x="9320" y="8741"/>
                  <a:pt x="9301" y="8752"/>
                  <a:pt x="9291" y="8771"/>
                </a:cubicBezTo>
                <a:cubicBezTo>
                  <a:pt x="9196" y="8946"/>
                  <a:pt x="9094" y="9121"/>
                  <a:pt x="8990" y="9290"/>
                </a:cubicBezTo>
                <a:cubicBezTo>
                  <a:pt x="8960" y="9338"/>
                  <a:pt x="8930" y="9385"/>
                  <a:pt x="8900" y="9433"/>
                </a:cubicBezTo>
                <a:cubicBezTo>
                  <a:pt x="8883" y="9459"/>
                  <a:pt x="8890" y="9493"/>
                  <a:pt x="8916" y="9510"/>
                </a:cubicBezTo>
                <a:cubicBezTo>
                  <a:pt x="8926" y="9515"/>
                  <a:pt x="8936" y="9518"/>
                  <a:pt x="8946" y="9518"/>
                </a:cubicBezTo>
                <a:cubicBezTo>
                  <a:pt x="8964" y="9518"/>
                  <a:pt x="8982" y="9509"/>
                  <a:pt x="8993" y="9493"/>
                </a:cubicBezTo>
                <a:cubicBezTo>
                  <a:pt x="9024" y="9445"/>
                  <a:pt x="9055" y="9397"/>
                  <a:pt x="9085" y="9349"/>
                </a:cubicBezTo>
                <a:cubicBezTo>
                  <a:pt x="9190" y="9178"/>
                  <a:pt x="9293" y="9000"/>
                  <a:pt x="9389" y="8823"/>
                </a:cubicBezTo>
                <a:cubicBezTo>
                  <a:pt x="9403" y="8796"/>
                  <a:pt x="9393" y="8762"/>
                  <a:pt x="9367" y="8748"/>
                </a:cubicBezTo>
                <a:cubicBezTo>
                  <a:pt x="9358" y="8743"/>
                  <a:pt x="9349" y="8741"/>
                  <a:pt x="9339" y="8741"/>
                </a:cubicBezTo>
                <a:close/>
                <a:moveTo>
                  <a:pt x="1463" y="9364"/>
                </a:moveTo>
                <a:cubicBezTo>
                  <a:pt x="1460" y="9364"/>
                  <a:pt x="1456" y="9364"/>
                  <a:pt x="1453" y="9365"/>
                </a:cubicBezTo>
                <a:cubicBezTo>
                  <a:pt x="1422" y="9370"/>
                  <a:pt x="1403" y="9399"/>
                  <a:pt x="1408" y="9429"/>
                </a:cubicBezTo>
                <a:cubicBezTo>
                  <a:pt x="1454" y="9678"/>
                  <a:pt x="1557" y="9931"/>
                  <a:pt x="1705" y="10162"/>
                </a:cubicBezTo>
                <a:cubicBezTo>
                  <a:pt x="1716" y="10179"/>
                  <a:pt x="1734" y="10187"/>
                  <a:pt x="1752" y="10187"/>
                </a:cubicBezTo>
                <a:cubicBezTo>
                  <a:pt x="1763" y="10187"/>
                  <a:pt x="1773" y="10184"/>
                  <a:pt x="1782" y="10179"/>
                </a:cubicBezTo>
                <a:cubicBezTo>
                  <a:pt x="1808" y="10162"/>
                  <a:pt x="1815" y="10127"/>
                  <a:pt x="1799" y="10102"/>
                </a:cubicBezTo>
                <a:cubicBezTo>
                  <a:pt x="1657" y="9883"/>
                  <a:pt x="1560" y="9643"/>
                  <a:pt x="1517" y="9409"/>
                </a:cubicBezTo>
                <a:cubicBezTo>
                  <a:pt x="1512" y="9382"/>
                  <a:pt x="1489" y="9364"/>
                  <a:pt x="1463" y="9364"/>
                </a:cubicBezTo>
                <a:close/>
                <a:moveTo>
                  <a:pt x="8495" y="10036"/>
                </a:moveTo>
                <a:cubicBezTo>
                  <a:pt x="8479" y="10036"/>
                  <a:pt x="8463" y="10043"/>
                  <a:pt x="8451" y="10057"/>
                </a:cubicBezTo>
                <a:cubicBezTo>
                  <a:pt x="8285" y="10264"/>
                  <a:pt x="8112" y="10454"/>
                  <a:pt x="7934" y="10621"/>
                </a:cubicBezTo>
                <a:cubicBezTo>
                  <a:pt x="7913" y="10642"/>
                  <a:pt x="7912" y="10678"/>
                  <a:pt x="7932" y="10700"/>
                </a:cubicBezTo>
                <a:cubicBezTo>
                  <a:pt x="7944" y="10711"/>
                  <a:pt x="7958" y="10717"/>
                  <a:pt x="7973" y="10717"/>
                </a:cubicBezTo>
                <a:cubicBezTo>
                  <a:pt x="7987" y="10717"/>
                  <a:pt x="8000" y="10712"/>
                  <a:pt x="8011" y="10702"/>
                </a:cubicBezTo>
                <a:cubicBezTo>
                  <a:pt x="8191" y="10531"/>
                  <a:pt x="8368" y="10338"/>
                  <a:pt x="8539" y="10126"/>
                </a:cubicBezTo>
                <a:cubicBezTo>
                  <a:pt x="8558" y="10102"/>
                  <a:pt x="8554" y="10068"/>
                  <a:pt x="8530" y="10048"/>
                </a:cubicBezTo>
                <a:cubicBezTo>
                  <a:pt x="8520" y="10040"/>
                  <a:pt x="8507" y="10036"/>
                  <a:pt x="8495" y="10036"/>
                </a:cubicBezTo>
                <a:close/>
                <a:moveTo>
                  <a:pt x="3979" y="10133"/>
                </a:moveTo>
                <a:cubicBezTo>
                  <a:pt x="3952" y="10133"/>
                  <a:pt x="3929" y="10154"/>
                  <a:pt x="3925" y="10182"/>
                </a:cubicBezTo>
                <a:lnTo>
                  <a:pt x="3920" y="10220"/>
                </a:lnTo>
                <a:cubicBezTo>
                  <a:pt x="3884" y="10457"/>
                  <a:pt x="3835" y="10698"/>
                  <a:pt x="3773" y="10933"/>
                </a:cubicBezTo>
                <a:cubicBezTo>
                  <a:pt x="3765" y="10963"/>
                  <a:pt x="3783" y="10993"/>
                  <a:pt x="3813" y="11000"/>
                </a:cubicBezTo>
                <a:cubicBezTo>
                  <a:pt x="3817" y="11002"/>
                  <a:pt x="3822" y="11002"/>
                  <a:pt x="3827" y="11002"/>
                </a:cubicBezTo>
                <a:cubicBezTo>
                  <a:pt x="3851" y="11002"/>
                  <a:pt x="3874" y="10986"/>
                  <a:pt x="3881" y="10961"/>
                </a:cubicBezTo>
                <a:cubicBezTo>
                  <a:pt x="3944" y="10721"/>
                  <a:pt x="3994" y="10478"/>
                  <a:pt x="4030" y="10236"/>
                </a:cubicBezTo>
                <a:lnTo>
                  <a:pt x="4035" y="10197"/>
                </a:lnTo>
                <a:cubicBezTo>
                  <a:pt x="4039" y="10166"/>
                  <a:pt x="4018" y="10138"/>
                  <a:pt x="3987" y="10134"/>
                </a:cubicBezTo>
                <a:cubicBezTo>
                  <a:pt x="3984" y="10133"/>
                  <a:pt x="3982" y="10133"/>
                  <a:pt x="3979" y="10133"/>
                </a:cubicBezTo>
                <a:close/>
                <a:moveTo>
                  <a:pt x="2272" y="10644"/>
                </a:moveTo>
                <a:cubicBezTo>
                  <a:pt x="2256" y="10644"/>
                  <a:pt x="2239" y="10651"/>
                  <a:pt x="2228" y="10665"/>
                </a:cubicBezTo>
                <a:cubicBezTo>
                  <a:pt x="2209" y="10689"/>
                  <a:pt x="2214" y="10725"/>
                  <a:pt x="2237" y="10744"/>
                </a:cubicBezTo>
                <a:cubicBezTo>
                  <a:pt x="2429" y="10898"/>
                  <a:pt x="2647" y="11033"/>
                  <a:pt x="2903" y="11158"/>
                </a:cubicBezTo>
                <a:cubicBezTo>
                  <a:pt x="2911" y="11163"/>
                  <a:pt x="2920" y="11164"/>
                  <a:pt x="2927" y="11164"/>
                </a:cubicBezTo>
                <a:cubicBezTo>
                  <a:pt x="2947" y="11164"/>
                  <a:pt x="2968" y="11153"/>
                  <a:pt x="2977" y="11133"/>
                </a:cubicBezTo>
                <a:cubicBezTo>
                  <a:pt x="2990" y="11105"/>
                  <a:pt x="2979" y="11072"/>
                  <a:pt x="2952" y="11058"/>
                </a:cubicBezTo>
                <a:cubicBezTo>
                  <a:pt x="2703" y="10937"/>
                  <a:pt x="2492" y="10806"/>
                  <a:pt x="2306" y="10656"/>
                </a:cubicBezTo>
                <a:cubicBezTo>
                  <a:pt x="2296" y="10648"/>
                  <a:pt x="2284" y="10644"/>
                  <a:pt x="2272" y="10644"/>
                </a:cubicBezTo>
                <a:close/>
                <a:moveTo>
                  <a:pt x="7368" y="11087"/>
                </a:moveTo>
                <a:cubicBezTo>
                  <a:pt x="7358" y="11087"/>
                  <a:pt x="7347" y="11090"/>
                  <a:pt x="7338" y="11096"/>
                </a:cubicBezTo>
                <a:cubicBezTo>
                  <a:pt x="7119" y="11238"/>
                  <a:pt x="6892" y="11355"/>
                  <a:pt x="6661" y="11440"/>
                </a:cubicBezTo>
                <a:cubicBezTo>
                  <a:pt x="6632" y="11451"/>
                  <a:pt x="6617" y="11484"/>
                  <a:pt x="6628" y="11512"/>
                </a:cubicBezTo>
                <a:cubicBezTo>
                  <a:pt x="6636" y="11534"/>
                  <a:pt x="6658" y="11548"/>
                  <a:pt x="6680" y="11548"/>
                </a:cubicBezTo>
                <a:cubicBezTo>
                  <a:pt x="6686" y="11548"/>
                  <a:pt x="6693" y="11547"/>
                  <a:pt x="6699" y="11545"/>
                </a:cubicBezTo>
                <a:cubicBezTo>
                  <a:pt x="6939" y="11456"/>
                  <a:pt x="7174" y="11337"/>
                  <a:pt x="7399" y="11189"/>
                </a:cubicBezTo>
                <a:cubicBezTo>
                  <a:pt x="7425" y="11172"/>
                  <a:pt x="7432" y="11138"/>
                  <a:pt x="7415" y="11112"/>
                </a:cubicBezTo>
                <a:cubicBezTo>
                  <a:pt x="7404" y="11096"/>
                  <a:pt x="7386" y="11087"/>
                  <a:pt x="7368" y="11087"/>
                </a:cubicBezTo>
                <a:close/>
                <a:moveTo>
                  <a:pt x="3646" y="11340"/>
                </a:moveTo>
                <a:cubicBezTo>
                  <a:pt x="3622" y="11340"/>
                  <a:pt x="3600" y="11355"/>
                  <a:pt x="3593" y="11378"/>
                </a:cubicBezTo>
                <a:cubicBezTo>
                  <a:pt x="3583" y="11407"/>
                  <a:pt x="3599" y="11439"/>
                  <a:pt x="3628" y="11449"/>
                </a:cubicBezTo>
                <a:cubicBezTo>
                  <a:pt x="3882" y="11533"/>
                  <a:pt x="4135" y="11602"/>
                  <a:pt x="4380" y="11653"/>
                </a:cubicBezTo>
                <a:cubicBezTo>
                  <a:pt x="4384" y="11653"/>
                  <a:pt x="4389" y="11654"/>
                  <a:pt x="4392" y="11654"/>
                </a:cubicBezTo>
                <a:cubicBezTo>
                  <a:pt x="4417" y="11654"/>
                  <a:pt x="4441" y="11636"/>
                  <a:pt x="4446" y="11609"/>
                </a:cubicBezTo>
                <a:cubicBezTo>
                  <a:pt x="4453" y="11579"/>
                  <a:pt x="4433" y="11550"/>
                  <a:pt x="4404" y="11544"/>
                </a:cubicBezTo>
                <a:cubicBezTo>
                  <a:pt x="4163" y="11494"/>
                  <a:pt x="3913" y="11426"/>
                  <a:pt x="3663" y="11343"/>
                </a:cubicBezTo>
                <a:cubicBezTo>
                  <a:pt x="3657" y="11341"/>
                  <a:pt x="3651" y="11340"/>
                  <a:pt x="3646" y="11340"/>
                </a:cubicBezTo>
                <a:close/>
                <a:moveTo>
                  <a:pt x="5932" y="11621"/>
                </a:moveTo>
                <a:cubicBezTo>
                  <a:pt x="5929" y="11621"/>
                  <a:pt x="5926" y="11622"/>
                  <a:pt x="5924" y="11622"/>
                </a:cubicBezTo>
                <a:cubicBezTo>
                  <a:pt x="5757" y="11643"/>
                  <a:pt x="5584" y="11653"/>
                  <a:pt x="5409" y="11653"/>
                </a:cubicBezTo>
                <a:cubicBezTo>
                  <a:pt x="5326" y="11653"/>
                  <a:pt x="5244" y="11651"/>
                  <a:pt x="5161" y="11646"/>
                </a:cubicBezTo>
                <a:cubicBezTo>
                  <a:pt x="5160" y="11646"/>
                  <a:pt x="5158" y="11646"/>
                  <a:pt x="5157" y="11646"/>
                </a:cubicBezTo>
                <a:cubicBezTo>
                  <a:pt x="5128" y="11646"/>
                  <a:pt x="5104" y="11669"/>
                  <a:pt x="5102" y="11699"/>
                </a:cubicBezTo>
                <a:cubicBezTo>
                  <a:pt x="5101" y="11729"/>
                  <a:pt x="5125" y="11755"/>
                  <a:pt x="5155" y="11758"/>
                </a:cubicBezTo>
                <a:cubicBezTo>
                  <a:pt x="5242" y="11762"/>
                  <a:pt x="5330" y="11765"/>
                  <a:pt x="5417" y="11765"/>
                </a:cubicBezTo>
                <a:cubicBezTo>
                  <a:pt x="5595" y="11765"/>
                  <a:pt x="5770" y="11753"/>
                  <a:pt x="5938" y="11732"/>
                </a:cubicBezTo>
                <a:cubicBezTo>
                  <a:pt x="5967" y="11728"/>
                  <a:pt x="5990" y="11700"/>
                  <a:pt x="5986" y="11670"/>
                </a:cubicBezTo>
                <a:cubicBezTo>
                  <a:pt x="5982" y="11642"/>
                  <a:pt x="5959" y="11621"/>
                  <a:pt x="5932" y="11621"/>
                </a:cubicBezTo>
                <a:close/>
                <a:moveTo>
                  <a:pt x="3586" y="11626"/>
                </a:moveTo>
                <a:cubicBezTo>
                  <a:pt x="3563" y="11626"/>
                  <a:pt x="3542" y="11639"/>
                  <a:pt x="3533" y="11661"/>
                </a:cubicBezTo>
                <a:cubicBezTo>
                  <a:pt x="3441" y="11895"/>
                  <a:pt x="3333" y="12130"/>
                  <a:pt x="3213" y="12358"/>
                </a:cubicBezTo>
                <a:cubicBezTo>
                  <a:pt x="3198" y="12386"/>
                  <a:pt x="3209" y="12419"/>
                  <a:pt x="3237" y="12434"/>
                </a:cubicBezTo>
                <a:cubicBezTo>
                  <a:pt x="3244" y="12438"/>
                  <a:pt x="3254" y="12440"/>
                  <a:pt x="3263" y="12440"/>
                </a:cubicBezTo>
                <a:cubicBezTo>
                  <a:pt x="3282" y="12440"/>
                  <a:pt x="3302" y="12430"/>
                  <a:pt x="3312" y="12410"/>
                </a:cubicBezTo>
                <a:cubicBezTo>
                  <a:pt x="3434" y="12178"/>
                  <a:pt x="3542" y="11940"/>
                  <a:pt x="3636" y="11702"/>
                </a:cubicBezTo>
                <a:cubicBezTo>
                  <a:pt x="3648" y="11673"/>
                  <a:pt x="3634" y="11641"/>
                  <a:pt x="3606" y="11629"/>
                </a:cubicBezTo>
                <a:cubicBezTo>
                  <a:pt x="3599" y="11627"/>
                  <a:pt x="3592" y="11626"/>
                  <a:pt x="3586" y="11626"/>
                </a:cubicBezTo>
                <a:close/>
                <a:moveTo>
                  <a:pt x="2869" y="12994"/>
                </a:moveTo>
                <a:cubicBezTo>
                  <a:pt x="2850" y="12994"/>
                  <a:pt x="2832" y="13003"/>
                  <a:pt x="2821" y="13019"/>
                </a:cubicBezTo>
                <a:cubicBezTo>
                  <a:pt x="2683" y="13230"/>
                  <a:pt x="2530" y="13438"/>
                  <a:pt x="2367" y="13639"/>
                </a:cubicBezTo>
                <a:cubicBezTo>
                  <a:pt x="2348" y="13662"/>
                  <a:pt x="2352" y="13698"/>
                  <a:pt x="2376" y="13717"/>
                </a:cubicBezTo>
                <a:cubicBezTo>
                  <a:pt x="2387" y="13725"/>
                  <a:pt x="2398" y="13730"/>
                  <a:pt x="2411" y="13730"/>
                </a:cubicBezTo>
                <a:cubicBezTo>
                  <a:pt x="2427" y="13730"/>
                  <a:pt x="2443" y="13722"/>
                  <a:pt x="2454" y="13708"/>
                </a:cubicBezTo>
                <a:cubicBezTo>
                  <a:pt x="2618" y="13505"/>
                  <a:pt x="2773" y="13294"/>
                  <a:pt x="2914" y="13080"/>
                </a:cubicBezTo>
                <a:cubicBezTo>
                  <a:pt x="2931" y="13054"/>
                  <a:pt x="2925" y="13020"/>
                  <a:pt x="2899" y="13003"/>
                </a:cubicBezTo>
                <a:cubicBezTo>
                  <a:pt x="2890" y="12997"/>
                  <a:pt x="2879" y="12994"/>
                  <a:pt x="2869" y="12994"/>
                </a:cubicBezTo>
                <a:close/>
                <a:moveTo>
                  <a:pt x="1898" y="14197"/>
                </a:moveTo>
                <a:cubicBezTo>
                  <a:pt x="1883" y="14197"/>
                  <a:pt x="1869" y="14203"/>
                  <a:pt x="1858" y="14214"/>
                </a:cubicBezTo>
                <a:cubicBezTo>
                  <a:pt x="1680" y="14396"/>
                  <a:pt x="1492" y="14575"/>
                  <a:pt x="1299" y="14742"/>
                </a:cubicBezTo>
                <a:cubicBezTo>
                  <a:pt x="1276" y="14763"/>
                  <a:pt x="1273" y="14797"/>
                  <a:pt x="1294" y="14820"/>
                </a:cubicBezTo>
                <a:cubicBezTo>
                  <a:pt x="1304" y="14833"/>
                  <a:pt x="1319" y="14840"/>
                  <a:pt x="1335" y="14840"/>
                </a:cubicBezTo>
                <a:cubicBezTo>
                  <a:pt x="1348" y="14840"/>
                  <a:pt x="1361" y="14835"/>
                  <a:pt x="1372" y="14826"/>
                </a:cubicBezTo>
                <a:cubicBezTo>
                  <a:pt x="1567" y="14656"/>
                  <a:pt x="1758" y="14476"/>
                  <a:pt x="1937" y="14292"/>
                </a:cubicBezTo>
                <a:cubicBezTo>
                  <a:pt x="1958" y="14269"/>
                  <a:pt x="1958" y="14234"/>
                  <a:pt x="1936" y="14212"/>
                </a:cubicBezTo>
                <a:cubicBezTo>
                  <a:pt x="1925" y="14202"/>
                  <a:pt x="1912" y="14197"/>
                  <a:pt x="1898" y="14197"/>
                </a:cubicBezTo>
                <a:close/>
                <a:moveTo>
                  <a:pt x="729" y="15209"/>
                </a:moveTo>
                <a:cubicBezTo>
                  <a:pt x="718" y="15209"/>
                  <a:pt x="706" y="15213"/>
                  <a:pt x="697" y="15220"/>
                </a:cubicBezTo>
                <a:cubicBezTo>
                  <a:pt x="463" y="15388"/>
                  <a:pt x="248" y="15514"/>
                  <a:pt x="41" y="15607"/>
                </a:cubicBezTo>
                <a:cubicBezTo>
                  <a:pt x="13" y="15619"/>
                  <a:pt x="0" y="15651"/>
                  <a:pt x="13" y="15680"/>
                </a:cubicBezTo>
                <a:cubicBezTo>
                  <a:pt x="22" y="15701"/>
                  <a:pt x="43" y="15712"/>
                  <a:pt x="64" y="15712"/>
                </a:cubicBezTo>
                <a:cubicBezTo>
                  <a:pt x="72" y="15712"/>
                  <a:pt x="79" y="15711"/>
                  <a:pt x="87" y="15708"/>
                </a:cubicBezTo>
                <a:cubicBezTo>
                  <a:pt x="300" y="15613"/>
                  <a:pt x="521" y="15483"/>
                  <a:pt x="762" y="15310"/>
                </a:cubicBezTo>
                <a:cubicBezTo>
                  <a:pt x="786" y="15293"/>
                  <a:pt x="792" y="15257"/>
                  <a:pt x="775" y="15233"/>
                </a:cubicBezTo>
                <a:cubicBezTo>
                  <a:pt x="764" y="15217"/>
                  <a:pt x="746" y="15209"/>
                  <a:pt x="729" y="15209"/>
                </a:cubicBezTo>
                <a:close/>
              </a:path>
            </a:pathLst>
          </a:custGeom>
          <a:solidFill>
            <a:srgbClr val="CCB1F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1" name="Google Shape;621;p23"/>
          <p:cNvSpPr/>
          <p:nvPr/>
        </p:nvSpPr>
        <p:spPr>
          <a:xfrm rot="-3511162">
            <a:off x="1410770" y="359121"/>
            <a:ext cx="984713" cy="720419"/>
          </a:xfrm>
          <a:custGeom>
            <a:avLst/>
            <a:gdLst/>
            <a:ahLst/>
            <a:cxnLst/>
            <a:rect l="l" t="t" r="r" b="b"/>
            <a:pathLst>
              <a:path w="29542" h="21613" extrusionOk="0">
                <a:moveTo>
                  <a:pt x="3461" y="0"/>
                </a:moveTo>
                <a:cubicBezTo>
                  <a:pt x="3371" y="0"/>
                  <a:pt x="3279" y="3"/>
                  <a:pt x="3188" y="8"/>
                </a:cubicBezTo>
                <a:cubicBezTo>
                  <a:pt x="3155" y="9"/>
                  <a:pt x="3131" y="41"/>
                  <a:pt x="3133" y="77"/>
                </a:cubicBezTo>
                <a:cubicBezTo>
                  <a:pt x="3134" y="81"/>
                  <a:pt x="3134" y="86"/>
                  <a:pt x="3135" y="89"/>
                </a:cubicBezTo>
                <a:cubicBezTo>
                  <a:pt x="3142" y="119"/>
                  <a:pt x="3169" y="141"/>
                  <a:pt x="3198" y="141"/>
                </a:cubicBezTo>
                <a:cubicBezTo>
                  <a:pt x="3199" y="141"/>
                  <a:pt x="3199" y="141"/>
                  <a:pt x="3200" y="141"/>
                </a:cubicBezTo>
                <a:cubicBezTo>
                  <a:pt x="3284" y="137"/>
                  <a:pt x="3368" y="134"/>
                  <a:pt x="3452" y="134"/>
                </a:cubicBezTo>
                <a:cubicBezTo>
                  <a:pt x="3550" y="134"/>
                  <a:pt x="3648" y="137"/>
                  <a:pt x="3745" y="143"/>
                </a:cubicBezTo>
                <a:cubicBezTo>
                  <a:pt x="3846" y="149"/>
                  <a:pt x="3949" y="158"/>
                  <a:pt x="4050" y="171"/>
                </a:cubicBezTo>
                <a:cubicBezTo>
                  <a:pt x="4052" y="171"/>
                  <a:pt x="4054" y="171"/>
                  <a:pt x="4056" y="171"/>
                </a:cubicBezTo>
                <a:cubicBezTo>
                  <a:pt x="4087" y="171"/>
                  <a:pt x="4114" y="146"/>
                  <a:pt x="4116" y="111"/>
                </a:cubicBezTo>
                <a:cubicBezTo>
                  <a:pt x="4119" y="75"/>
                  <a:pt x="4092" y="42"/>
                  <a:pt x="4059" y="37"/>
                </a:cubicBezTo>
                <a:cubicBezTo>
                  <a:pt x="3955" y="25"/>
                  <a:pt x="3850" y="15"/>
                  <a:pt x="3747" y="9"/>
                </a:cubicBezTo>
                <a:cubicBezTo>
                  <a:pt x="3653" y="3"/>
                  <a:pt x="3557" y="0"/>
                  <a:pt x="3461" y="0"/>
                </a:cubicBezTo>
                <a:close/>
                <a:moveTo>
                  <a:pt x="2344" y="125"/>
                </a:moveTo>
                <a:cubicBezTo>
                  <a:pt x="2340" y="125"/>
                  <a:pt x="2336" y="125"/>
                  <a:pt x="2332" y="126"/>
                </a:cubicBezTo>
                <a:cubicBezTo>
                  <a:pt x="2294" y="135"/>
                  <a:pt x="2257" y="143"/>
                  <a:pt x="2219" y="152"/>
                </a:cubicBezTo>
                <a:cubicBezTo>
                  <a:pt x="1978" y="213"/>
                  <a:pt x="1739" y="291"/>
                  <a:pt x="1507" y="385"/>
                </a:cubicBezTo>
                <a:cubicBezTo>
                  <a:pt x="1478" y="396"/>
                  <a:pt x="1463" y="430"/>
                  <a:pt x="1472" y="463"/>
                </a:cubicBezTo>
                <a:cubicBezTo>
                  <a:pt x="1473" y="465"/>
                  <a:pt x="1473" y="468"/>
                  <a:pt x="1474" y="471"/>
                </a:cubicBezTo>
                <a:cubicBezTo>
                  <a:pt x="1484" y="498"/>
                  <a:pt x="1508" y="515"/>
                  <a:pt x="1533" y="515"/>
                </a:cubicBezTo>
                <a:cubicBezTo>
                  <a:pt x="1540" y="515"/>
                  <a:pt x="1547" y="513"/>
                  <a:pt x="1554" y="511"/>
                </a:cubicBezTo>
                <a:cubicBezTo>
                  <a:pt x="1781" y="418"/>
                  <a:pt x="2015" y="342"/>
                  <a:pt x="2251" y="283"/>
                </a:cubicBezTo>
                <a:cubicBezTo>
                  <a:pt x="2289" y="274"/>
                  <a:pt x="2325" y="265"/>
                  <a:pt x="2361" y="256"/>
                </a:cubicBezTo>
                <a:cubicBezTo>
                  <a:pt x="2395" y="249"/>
                  <a:pt x="2415" y="214"/>
                  <a:pt x="2406" y="177"/>
                </a:cubicBezTo>
                <a:cubicBezTo>
                  <a:pt x="2406" y="177"/>
                  <a:pt x="2406" y="176"/>
                  <a:pt x="2406" y="176"/>
                </a:cubicBezTo>
                <a:cubicBezTo>
                  <a:pt x="2399" y="146"/>
                  <a:pt x="2373" y="125"/>
                  <a:pt x="2344" y="125"/>
                </a:cubicBezTo>
                <a:close/>
                <a:moveTo>
                  <a:pt x="4902" y="215"/>
                </a:moveTo>
                <a:cubicBezTo>
                  <a:pt x="4875" y="215"/>
                  <a:pt x="4851" y="234"/>
                  <a:pt x="4845" y="264"/>
                </a:cubicBezTo>
                <a:cubicBezTo>
                  <a:pt x="4843" y="275"/>
                  <a:pt x="4843" y="285"/>
                  <a:pt x="4846" y="296"/>
                </a:cubicBezTo>
                <a:cubicBezTo>
                  <a:pt x="4852" y="319"/>
                  <a:pt x="4869" y="339"/>
                  <a:pt x="4891" y="345"/>
                </a:cubicBezTo>
                <a:cubicBezTo>
                  <a:pt x="5167" y="426"/>
                  <a:pt x="5440" y="531"/>
                  <a:pt x="5705" y="657"/>
                </a:cubicBezTo>
                <a:cubicBezTo>
                  <a:pt x="5713" y="661"/>
                  <a:pt x="5722" y="663"/>
                  <a:pt x="5730" y="663"/>
                </a:cubicBezTo>
                <a:cubicBezTo>
                  <a:pt x="5753" y="663"/>
                  <a:pt x="5776" y="648"/>
                  <a:pt x="5784" y="623"/>
                </a:cubicBezTo>
                <a:cubicBezTo>
                  <a:pt x="5797" y="590"/>
                  <a:pt x="5782" y="550"/>
                  <a:pt x="5750" y="535"/>
                </a:cubicBezTo>
                <a:cubicBezTo>
                  <a:pt x="5480" y="407"/>
                  <a:pt x="5200" y="299"/>
                  <a:pt x="4919" y="217"/>
                </a:cubicBezTo>
                <a:cubicBezTo>
                  <a:pt x="4913" y="215"/>
                  <a:pt x="4908" y="215"/>
                  <a:pt x="4902" y="215"/>
                </a:cubicBezTo>
                <a:close/>
                <a:moveTo>
                  <a:pt x="761" y="768"/>
                </a:moveTo>
                <a:cubicBezTo>
                  <a:pt x="751" y="768"/>
                  <a:pt x="741" y="771"/>
                  <a:pt x="732" y="777"/>
                </a:cubicBezTo>
                <a:cubicBezTo>
                  <a:pt x="484" y="929"/>
                  <a:pt x="247" y="1103"/>
                  <a:pt x="26" y="1294"/>
                </a:cubicBezTo>
                <a:cubicBezTo>
                  <a:pt x="7" y="1310"/>
                  <a:pt x="1" y="1336"/>
                  <a:pt x="7" y="1361"/>
                </a:cubicBezTo>
                <a:cubicBezTo>
                  <a:pt x="9" y="1371"/>
                  <a:pt x="13" y="1379"/>
                  <a:pt x="19" y="1388"/>
                </a:cubicBezTo>
                <a:cubicBezTo>
                  <a:pt x="32" y="1405"/>
                  <a:pt x="50" y="1413"/>
                  <a:pt x="69" y="1413"/>
                </a:cubicBezTo>
                <a:cubicBezTo>
                  <a:pt x="82" y="1413"/>
                  <a:pt x="95" y="1409"/>
                  <a:pt x="105" y="1400"/>
                </a:cubicBezTo>
                <a:cubicBezTo>
                  <a:pt x="321" y="1214"/>
                  <a:pt x="554" y="1043"/>
                  <a:pt x="796" y="894"/>
                </a:cubicBezTo>
                <a:cubicBezTo>
                  <a:pt x="825" y="876"/>
                  <a:pt x="835" y="835"/>
                  <a:pt x="818" y="803"/>
                </a:cubicBezTo>
                <a:cubicBezTo>
                  <a:pt x="805" y="781"/>
                  <a:pt x="783" y="768"/>
                  <a:pt x="761" y="768"/>
                </a:cubicBezTo>
                <a:close/>
                <a:moveTo>
                  <a:pt x="6500" y="971"/>
                </a:moveTo>
                <a:cubicBezTo>
                  <a:pt x="6480" y="971"/>
                  <a:pt x="6461" y="982"/>
                  <a:pt x="6450" y="1002"/>
                </a:cubicBezTo>
                <a:cubicBezTo>
                  <a:pt x="6441" y="1018"/>
                  <a:pt x="6440" y="1036"/>
                  <a:pt x="6443" y="1053"/>
                </a:cubicBezTo>
                <a:cubicBezTo>
                  <a:pt x="6448" y="1069"/>
                  <a:pt x="6458" y="1084"/>
                  <a:pt x="6472" y="1095"/>
                </a:cubicBezTo>
                <a:cubicBezTo>
                  <a:pt x="6719" y="1261"/>
                  <a:pt x="6956" y="1447"/>
                  <a:pt x="7177" y="1647"/>
                </a:cubicBezTo>
                <a:cubicBezTo>
                  <a:pt x="7189" y="1659"/>
                  <a:pt x="7204" y="1664"/>
                  <a:pt x="7218" y="1664"/>
                </a:cubicBezTo>
                <a:cubicBezTo>
                  <a:pt x="7235" y="1664"/>
                  <a:pt x="7252" y="1656"/>
                  <a:pt x="7264" y="1641"/>
                </a:cubicBezTo>
                <a:cubicBezTo>
                  <a:pt x="7284" y="1613"/>
                  <a:pt x="7280" y="1570"/>
                  <a:pt x="7253" y="1547"/>
                </a:cubicBezTo>
                <a:cubicBezTo>
                  <a:pt x="7028" y="1342"/>
                  <a:pt x="6786" y="1152"/>
                  <a:pt x="6534" y="982"/>
                </a:cubicBezTo>
                <a:cubicBezTo>
                  <a:pt x="6523" y="975"/>
                  <a:pt x="6512" y="971"/>
                  <a:pt x="6500" y="971"/>
                </a:cubicBezTo>
                <a:close/>
                <a:moveTo>
                  <a:pt x="7843" y="2196"/>
                </a:moveTo>
                <a:cubicBezTo>
                  <a:pt x="7829" y="2196"/>
                  <a:pt x="7815" y="2202"/>
                  <a:pt x="7804" y="2212"/>
                </a:cubicBezTo>
                <a:cubicBezTo>
                  <a:pt x="7787" y="2230"/>
                  <a:pt x="7781" y="2254"/>
                  <a:pt x="7786" y="2279"/>
                </a:cubicBezTo>
                <a:cubicBezTo>
                  <a:pt x="7789" y="2288"/>
                  <a:pt x="7794" y="2298"/>
                  <a:pt x="7801" y="2306"/>
                </a:cubicBezTo>
                <a:cubicBezTo>
                  <a:pt x="7847" y="2363"/>
                  <a:pt x="7893" y="2421"/>
                  <a:pt x="7937" y="2480"/>
                </a:cubicBezTo>
                <a:cubicBezTo>
                  <a:pt x="8075" y="2661"/>
                  <a:pt x="8207" y="2856"/>
                  <a:pt x="8330" y="3057"/>
                </a:cubicBezTo>
                <a:cubicBezTo>
                  <a:pt x="8342" y="3078"/>
                  <a:pt x="8363" y="3089"/>
                  <a:pt x="8384" y="3089"/>
                </a:cubicBezTo>
                <a:cubicBezTo>
                  <a:pt x="8395" y="3089"/>
                  <a:pt x="8406" y="3086"/>
                  <a:pt x="8415" y="3079"/>
                </a:cubicBezTo>
                <a:cubicBezTo>
                  <a:pt x="8443" y="3060"/>
                  <a:pt x="8451" y="3018"/>
                  <a:pt x="8431" y="2987"/>
                </a:cubicBezTo>
                <a:cubicBezTo>
                  <a:pt x="8306" y="2781"/>
                  <a:pt x="8171" y="2582"/>
                  <a:pt x="8031" y="2397"/>
                </a:cubicBezTo>
                <a:cubicBezTo>
                  <a:pt x="7985" y="2337"/>
                  <a:pt x="7939" y="2278"/>
                  <a:pt x="7891" y="2220"/>
                </a:cubicBezTo>
                <a:cubicBezTo>
                  <a:pt x="7878" y="2205"/>
                  <a:pt x="7861" y="2196"/>
                  <a:pt x="7843" y="2196"/>
                </a:cubicBezTo>
                <a:close/>
                <a:moveTo>
                  <a:pt x="8818" y="3781"/>
                </a:moveTo>
                <a:cubicBezTo>
                  <a:pt x="8809" y="3781"/>
                  <a:pt x="8800" y="3783"/>
                  <a:pt x="8791" y="3787"/>
                </a:cubicBezTo>
                <a:cubicBezTo>
                  <a:pt x="8766" y="3800"/>
                  <a:pt x="8753" y="3832"/>
                  <a:pt x="8760" y="3862"/>
                </a:cubicBezTo>
                <a:cubicBezTo>
                  <a:pt x="8762" y="3866"/>
                  <a:pt x="8764" y="3872"/>
                  <a:pt x="8766" y="3876"/>
                </a:cubicBezTo>
                <a:cubicBezTo>
                  <a:pt x="8890" y="4144"/>
                  <a:pt x="9008" y="4435"/>
                  <a:pt x="9117" y="4739"/>
                </a:cubicBezTo>
                <a:cubicBezTo>
                  <a:pt x="9127" y="4767"/>
                  <a:pt x="9152" y="4784"/>
                  <a:pt x="9177" y="4784"/>
                </a:cubicBezTo>
                <a:cubicBezTo>
                  <a:pt x="9184" y="4784"/>
                  <a:pt x="9191" y="4783"/>
                  <a:pt x="9197" y="4781"/>
                </a:cubicBezTo>
                <a:cubicBezTo>
                  <a:pt x="9228" y="4768"/>
                  <a:pt x="9242" y="4728"/>
                  <a:pt x="9232" y="4695"/>
                </a:cubicBezTo>
                <a:cubicBezTo>
                  <a:pt x="9122" y="4388"/>
                  <a:pt x="9001" y="4093"/>
                  <a:pt x="8875" y="3819"/>
                </a:cubicBezTo>
                <a:cubicBezTo>
                  <a:pt x="8863" y="3795"/>
                  <a:pt x="8841" y="3781"/>
                  <a:pt x="8818" y="3781"/>
                </a:cubicBezTo>
                <a:close/>
                <a:moveTo>
                  <a:pt x="9458" y="5546"/>
                </a:moveTo>
                <a:cubicBezTo>
                  <a:pt x="9452" y="5546"/>
                  <a:pt x="9447" y="5547"/>
                  <a:pt x="9442" y="5549"/>
                </a:cubicBezTo>
                <a:cubicBezTo>
                  <a:pt x="9410" y="5558"/>
                  <a:pt x="9393" y="5594"/>
                  <a:pt x="9401" y="5628"/>
                </a:cubicBezTo>
                <a:cubicBezTo>
                  <a:pt x="9401" y="5629"/>
                  <a:pt x="9401" y="5630"/>
                  <a:pt x="9401" y="5631"/>
                </a:cubicBezTo>
                <a:cubicBezTo>
                  <a:pt x="9483" y="5913"/>
                  <a:pt x="9563" y="6226"/>
                  <a:pt x="9635" y="6539"/>
                </a:cubicBezTo>
                <a:cubicBezTo>
                  <a:pt x="9635" y="6539"/>
                  <a:pt x="9636" y="6540"/>
                  <a:pt x="9636" y="6540"/>
                </a:cubicBezTo>
                <a:cubicBezTo>
                  <a:pt x="9644" y="6570"/>
                  <a:pt x="9669" y="6592"/>
                  <a:pt x="9697" y="6592"/>
                </a:cubicBezTo>
                <a:cubicBezTo>
                  <a:pt x="9701" y="6592"/>
                  <a:pt x="9706" y="6592"/>
                  <a:pt x="9710" y="6590"/>
                </a:cubicBezTo>
                <a:cubicBezTo>
                  <a:pt x="9743" y="6583"/>
                  <a:pt x="9764" y="6548"/>
                  <a:pt x="9755" y="6511"/>
                </a:cubicBezTo>
                <a:cubicBezTo>
                  <a:pt x="9681" y="6196"/>
                  <a:pt x="9600" y="5881"/>
                  <a:pt x="9519" y="5597"/>
                </a:cubicBezTo>
                <a:cubicBezTo>
                  <a:pt x="9511" y="5566"/>
                  <a:pt x="9485" y="5546"/>
                  <a:pt x="9458" y="5546"/>
                </a:cubicBezTo>
                <a:close/>
                <a:moveTo>
                  <a:pt x="9894" y="7378"/>
                </a:moveTo>
                <a:cubicBezTo>
                  <a:pt x="9890" y="7378"/>
                  <a:pt x="9886" y="7378"/>
                  <a:pt x="9882" y="7379"/>
                </a:cubicBezTo>
                <a:cubicBezTo>
                  <a:pt x="9849" y="7386"/>
                  <a:pt x="9829" y="7420"/>
                  <a:pt x="9836" y="7457"/>
                </a:cubicBezTo>
                <a:cubicBezTo>
                  <a:pt x="9886" y="7706"/>
                  <a:pt x="9936" y="7953"/>
                  <a:pt x="9985" y="8200"/>
                </a:cubicBezTo>
                <a:lnTo>
                  <a:pt x="10019" y="8380"/>
                </a:lnTo>
                <a:cubicBezTo>
                  <a:pt x="10020" y="8381"/>
                  <a:pt x="10020" y="8382"/>
                  <a:pt x="10020" y="8383"/>
                </a:cubicBezTo>
                <a:cubicBezTo>
                  <a:pt x="10028" y="8413"/>
                  <a:pt x="10054" y="8435"/>
                  <a:pt x="10082" y="8435"/>
                </a:cubicBezTo>
                <a:cubicBezTo>
                  <a:pt x="10085" y="8435"/>
                  <a:pt x="10089" y="8435"/>
                  <a:pt x="10093" y="8434"/>
                </a:cubicBezTo>
                <a:cubicBezTo>
                  <a:pt x="10126" y="8429"/>
                  <a:pt x="10147" y="8394"/>
                  <a:pt x="10140" y="8357"/>
                </a:cubicBezTo>
                <a:lnTo>
                  <a:pt x="10104" y="8178"/>
                </a:lnTo>
                <a:cubicBezTo>
                  <a:pt x="10056" y="7931"/>
                  <a:pt x="10007" y="7682"/>
                  <a:pt x="9956" y="7433"/>
                </a:cubicBezTo>
                <a:cubicBezTo>
                  <a:pt x="9946" y="7398"/>
                  <a:pt x="9922" y="7378"/>
                  <a:pt x="9894" y="7378"/>
                </a:cubicBezTo>
                <a:close/>
                <a:moveTo>
                  <a:pt x="10265" y="9224"/>
                </a:moveTo>
                <a:cubicBezTo>
                  <a:pt x="10261" y="9224"/>
                  <a:pt x="10257" y="9224"/>
                  <a:pt x="10253" y="9225"/>
                </a:cubicBezTo>
                <a:cubicBezTo>
                  <a:pt x="10220" y="9232"/>
                  <a:pt x="10199" y="9266"/>
                  <a:pt x="10207" y="9303"/>
                </a:cubicBezTo>
                <a:cubicBezTo>
                  <a:pt x="10280" y="9642"/>
                  <a:pt x="10348" y="9944"/>
                  <a:pt x="10417" y="10224"/>
                </a:cubicBezTo>
                <a:cubicBezTo>
                  <a:pt x="10425" y="10255"/>
                  <a:pt x="10451" y="10276"/>
                  <a:pt x="10479" y="10276"/>
                </a:cubicBezTo>
                <a:cubicBezTo>
                  <a:pt x="10484" y="10276"/>
                  <a:pt x="10488" y="10275"/>
                  <a:pt x="10493" y="10274"/>
                </a:cubicBezTo>
                <a:cubicBezTo>
                  <a:pt x="10525" y="10266"/>
                  <a:pt x="10544" y="10230"/>
                  <a:pt x="10536" y="10194"/>
                </a:cubicBezTo>
                <a:cubicBezTo>
                  <a:pt x="10466" y="9916"/>
                  <a:pt x="10398" y="9617"/>
                  <a:pt x="10327" y="9278"/>
                </a:cubicBezTo>
                <a:cubicBezTo>
                  <a:pt x="10316" y="9243"/>
                  <a:pt x="10293" y="9224"/>
                  <a:pt x="10265" y="9224"/>
                </a:cubicBezTo>
                <a:close/>
                <a:moveTo>
                  <a:pt x="22673" y="11500"/>
                </a:moveTo>
                <a:cubicBezTo>
                  <a:pt x="22667" y="11500"/>
                  <a:pt x="22660" y="11500"/>
                  <a:pt x="22653" y="11500"/>
                </a:cubicBezTo>
                <a:cubicBezTo>
                  <a:pt x="22620" y="11500"/>
                  <a:pt x="22594" y="11530"/>
                  <a:pt x="22596" y="11567"/>
                </a:cubicBezTo>
                <a:cubicBezTo>
                  <a:pt x="22596" y="11573"/>
                  <a:pt x="22596" y="11577"/>
                  <a:pt x="22597" y="11582"/>
                </a:cubicBezTo>
                <a:cubicBezTo>
                  <a:pt x="22604" y="11612"/>
                  <a:pt x="22629" y="11634"/>
                  <a:pt x="22657" y="11634"/>
                </a:cubicBezTo>
                <a:cubicBezTo>
                  <a:pt x="22657" y="11634"/>
                  <a:pt x="22658" y="11634"/>
                  <a:pt x="22659" y="11634"/>
                </a:cubicBezTo>
                <a:cubicBezTo>
                  <a:pt x="22943" y="11634"/>
                  <a:pt x="23229" y="11655"/>
                  <a:pt x="23510" y="11698"/>
                </a:cubicBezTo>
                <a:cubicBezTo>
                  <a:pt x="23513" y="11698"/>
                  <a:pt x="23516" y="11699"/>
                  <a:pt x="23519" y="11699"/>
                </a:cubicBezTo>
                <a:cubicBezTo>
                  <a:pt x="23550" y="11699"/>
                  <a:pt x="23575" y="11674"/>
                  <a:pt x="23578" y="11641"/>
                </a:cubicBezTo>
                <a:cubicBezTo>
                  <a:pt x="23581" y="11605"/>
                  <a:pt x="23556" y="11571"/>
                  <a:pt x="23523" y="11565"/>
                </a:cubicBezTo>
                <a:cubicBezTo>
                  <a:pt x="23242" y="11523"/>
                  <a:pt x="22956" y="11500"/>
                  <a:pt x="22673" y="11500"/>
                </a:cubicBezTo>
                <a:close/>
                <a:moveTo>
                  <a:pt x="21800" y="11570"/>
                </a:moveTo>
                <a:cubicBezTo>
                  <a:pt x="21797" y="11570"/>
                  <a:pt x="21794" y="11570"/>
                  <a:pt x="21791" y="11571"/>
                </a:cubicBezTo>
                <a:cubicBezTo>
                  <a:pt x="21646" y="11594"/>
                  <a:pt x="21502" y="11624"/>
                  <a:pt x="21361" y="11659"/>
                </a:cubicBezTo>
                <a:cubicBezTo>
                  <a:pt x="21222" y="11694"/>
                  <a:pt x="21085" y="11734"/>
                  <a:pt x="20952" y="11779"/>
                </a:cubicBezTo>
                <a:cubicBezTo>
                  <a:pt x="20922" y="11790"/>
                  <a:pt x="20905" y="11824"/>
                  <a:pt x="20913" y="11857"/>
                </a:cubicBezTo>
                <a:cubicBezTo>
                  <a:pt x="20914" y="11859"/>
                  <a:pt x="20914" y="11861"/>
                  <a:pt x="20915" y="11862"/>
                </a:cubicBezTo>
                <a:cubicBezTo>
                  <a:pt x="20924" y="11891"/>
                  <a:pt x="20949" y="11909"/>
                  <a:pt x="20975" y="11909"/>
                </a:cubicBezTo>
                <a:cubicBezTo>
                  <a:pt x="20981" y="11909"/>
                  <a:pt x="20987" y="11908"/>
                  <a:pt x="20993" y="11906"/>
                </a:cubicBezTo>
                <a:cubicBezTo>
                  <a:pt x="21124" y="11862"/>
                  <a:pt x="21257" y="11823"/>
                  <a:pt x="21393" y="11790"/>
                </a:cubicBezTo>
                <a:cubicBezTo>
                  <a:pt x="21531" y="11755"/>
                  <a:pt x="21673" y="11727"/>
                  <a:pt x="21815" y="11703"/>
                </a:cubicBezTo>
                <a:cubicBezTo>
                  <a:pt x="21848" y="11698"/>
                  <a:pt x="21869" y="11664"/>
                  <a:pt x="21863" y="11627"/>
                </a:cubicBezTo>
                <a:cubicBezTo>
                  <a:pt x="21857" y="11594"/>
                  <a:pt x="21830" y="11570"/>
                  <a:pt x="21800" y="11570"/>
                </a:cubicBezTo>
                <a:close/>
                <a:moveTo>
                  <a:pt x="10723" y="11050"/>
                </a:moveTo>
                <a:cubicBezTo>
                  <a:pt x="10717" y="11050"/>
                  <a:pt x="10712" y="11051"/>
                  <a:pt x="10706" y="11053"/>
                </a:cubicBezTo>
                <a:cubicBezTo>
                  <a:pt x="10675" y="11062"/>
                  <a:pt x="10658" y="11097"/>
                  <a:pt x="10666" y="11132"/>
                </a:cubicBezTo>
                <a:cubicBezTo>
                  <a:pt x="10667" y="11133"/>
                  <a:pt x="10667" y="11134"/>
                  <a:pt x="10667" y="11136"/>
                </a:cubicBezTo>
                <a:cubicBezTo>
                  <a:pt x="10766" y="11455"/>
                  <a:pt x="10866" y="11748"/>
                  <a:pt x="10975" y="12030"/>
                </a:cubicBezTo>
                <a:cubicBezTo>
                  <a:pt x="10986" y="12057"/>
                  <a:pt x="11010" y="12073"/>
                  <a:pt x="11035" y="12073"/>
                </a:cubicBezTo>
                <a:cubicBezTo>
                  <a:pt x="11042" y="12073"/>
                  <a:pt x="11049" y="12071"/>
                  <a:pt x="11056" y="12069"/>
                </a:cubicBezTo>
                <a:cubicBezTo>
                  <a:pt x="11087" y="12056"/>
                  <a:pt x="11101" y="12017"/>
                  <a:pt x="11088" y="11982"/>
                </a:cubicBezTo>
                <a:cubicBezTo>
                  <a:pt x="10980" y="11704"/>
                  <a:pt x="10881" y="11416"/>
                  <a:pt x="10784" y="11098"/>
                </a:cubicBezTo>
                <a:cubicBezTo>
                  <a:pt x="10775" y="11069"/>
                  <a:pt x="10750" y="11050"/>
                  <a:pt x="10723" y="11050"/>
                </a:cubicBezTo>
                <a:close/>
                <a:moveTo>
                  <a:pt x="24363" y="11764"/>
                </a:moveTo>
                <a:cubicBezTo>
                  <a:pt x="24336" y="11764"/>
                  <a:pt x="24311" y="11783"/>
                  <a:pt x="24305" y="11812"/>
                </a:cubicBezTo>
                <a:cubicBezTo>
                  <a:pt x="24302" y="11823"/>
                  <a:pt x="24303" y="11835"/>
                  <a:pt x="24305" y="11845"/>
                </a:cubicBezTo>
                <a:cubicBezTo>
                  <a:pt x="24311" y="11869"/>
                  <a:pt x="24327" y="11888"/>
                  <a:pt x="24350" y="11894"/>
                </a:cubicBezTo>
                <a:cubicBezTo>
                  <a:pt x="24611" y="11978"/>
                  <a:pt x="24867" y="12080"/>
                  <a:pt x="25111" y="12200"/>
                </a:cubicBezTo>
                <a:lnTo>
                  <a:pt x="25158" y="12224"/>
                </a:lnTo>
                <a:cubicBezTo>
                  <a:pt x="25166" y="12229"/>
                  <a:pt x="25175" y="12230"/>
                  <a:pt x="25184" y="12230"/>
                </a:cubicBezTo>
                <a:cubicBezTo>
                  <a:pt x="25207" y="12230"/>
                  <a:pt x="25229" y="12217"/>
                  <a:pt x="25239" y="12192"/>
                </a:cubicBezTo>
                <a:cubicBezTo>
                  <a:pt x="25252" y="12159"/>
                  <a:pt x="25237" y="12119"/>
                  <a:pt x="25205" y="12103"/>
                </a:cubicBezTo>
                <a:lnTo>
                  <a:pt x="25158" y="12079"/>
                </a:lnTo>
                <a:cubicBezTo>
                  <a:pt x="24908" y="11956"/>
                  <a:pt x="24646" y="11852"/>
                  <a:pt x="24380" y="11766"/>
                </a:cubicBezTo>
                <a:cubicBezTo>
                  <a:pt x="24374" y="11765"/>
                  <a:pt x="24369" y="11764"/>
                  <a:pt x="24363" y="11764"/>
                </a:cubicBezTo>
                <a:close/>
                <a:moveTo>
                  <a:pt x="20185" y="12120"/>
                </a:moveTo>
                <a:cubicBezTo>
                  <a:pt x="20176" y="12120"/>
                  <a:pt x="20167" y="12122"/>
                  <a:pt x="20158" y="12127"/>
                </a:cubicBezTo>
                <a:cubicBezTo>
                  <a:pt x="19902" y="12267"/>
                  <a:pt x="19658" y="12432"/>
                  <a:pt x="19434" y="12615"/>
                </a:cubicBezTo>
                <a:cubicBezTo>
                  <a:pt x="19413" y="12631"/>
                  <a:pt x="19406" y="12659"/>
                  <a:pt x="19412" y="12684"/>
                </a:cubicBezTo>
                <a:cubicBezTo>
                  <a:pt x="19414" y="12692"/>
                  <a:pt x="19419" y="12701"/>
                  <a:pt x="19424" y="12708"/>
                </a:cubicBezTo>
                <a:cubicBezTo>
                  <a:pt x="19436" y="12727"/>
                  <a:pt x="19456" y="12736"/>
                  <a:pt x="19475" y="12736"/>
                </a:cubicBezTo>
                <a:cubicBezTo>
                  <a:pt x="19488" y="12736"/>
                  <a:pt x="19500" y="12732"/>
                  <a:pt x="19511" y="12723"/>
                </a:cubicBezTo>
                <a:cubicBezTo>
                  <a:pt x="19729" y="12545"/>
                  <a:pt x="19967" y="12385"/>
                  <a:pt x="20218" y="12247"/>
                </a:cubicBezTo>
                <a:cubicBezTo>
                  <a:pt x="20247" y="12231"/>
                  <a:pt x="20257" y="12190"/>
                  <a:pt x="20241" y="12157"/>
                </a:cubicBezTo>
                <a:cubicBezTo>
                  <a:pt x="20230" y="12134"/>
                  <a:pt x="20208" y="12120"/>
                  <a:pt x="20185" y="12120"/>
                </a:cubicBezTo>
                <a:close/>
                <a:moveTo>
                  <a:pt x="25947" y="12554"/>
                </a:moveTo>
                <a:cubicBezTo>
                  <a:pt x="25927" y="12554"/>
                  <a:pt x="25908" y="12565"/>
                  <a:pt x="25897" y="12584"/>
                </a:cubicBezTo>
                <a:cubicBezTo>
                  <a:pt x="25888" y="12599"/>
                  <a:pt x="25886" y="12619"/>
                  <a:pt x="25890" y="12636"/>
                </a:cubicBezTo>
                <a:cubicBezTo>
                  <a:pt x="25895" y="12652"/>
                  <a:pt x="25904" y="12667"/>
                  <a:pt x="25919" y="12676"/>
                </a:cubicBezTo>
                <a:cubicBezTo>
                  <a:pt x="26161" y="12844"/>
                  <a:pt x="26397" y="13032"/>
                  <a:pt x="26621" y="13235"/>
                </a:cubicBezTo>
                <a:cubicBezTo>
                  <a:pt x="26633" y="13246"/>
                  <a:pt x="26648" y="13252"/>
                  <a:pt x="26662" y="13252"/>
                </a:cubicBezTo>
                <a:cubicBezTo>
                  <a:pt x="26680" y="13252"/>
                  <a:pt x="26697" y="13244"/>
                  <a:pt x="26708" y="13229"/>
                </a:cubicBezTo>
                <a:cubicBezTo>
                  <a:pt x="26729" y="13200"/>
                  <a:pt x="26724" y="13158"/>
                  <a:pt x="26697" y="13134"/>
                </a:cubicBezTo>
                <a:cubicBezTo>
                  <a:pt x="26468" y="12927"/>
                  <a:pt x="26228" y="12735"/>
                  <a:pt x="25981" y="12565"/>
                </a:cubicBezTo>
                <a:cubicBezTo>
                  <a:pt x="25971" y="12558"/>
                  <a:pt x="25959" y="12554"/>
                  <a:pt x="25947" y="12554"/>
                </a:cubicBezTo>
                <a:close/>
                <a:moveTo>
                  <a:pt x="11409" y="12797"/>
                </a:moveTo>
                <a:cubicBezTo>
                  <a:pt x="11400" y="12797"/>
                  <a:pt x="11391" y="12799"/>
                  <a:pt x="11382" y="12803"/>
                </a:cubicBezTo>
                <a:cubicBezTo>
                  <a:pt x="11357" y="12817"/>
                  <a:pt x="11346" y="12848"/>
                  <a:pt x="11353" y="12878"/>
                </a:cubicBezTo>
                <a:cubicBezTo>
                  <a:pt x="11354" y="12884"/>
                  <a:pt x="11356" y="12888"/>
                  <a:pt x="11360" y="12893"/>
                </a:cubicBezTo>
                <a:cubicBezTo>
                  <a:pt x="11505" y="13182"/>
                  <a:pt x="11664" y="13455"/>
                  <a:pt x="11833" y="13707"/>
                </a:cubicBezTo>
                <a:cubicBezTo>
                  <a:pt x="11845" y="13726"/>
                  <a:pt x="11865" y="13737"/>
                  <a:pt x="11885" y="13737"/>
                </a:cubicBezTo>
                <a:cubicBezTo>
                  <a:pt x="11897" y="13737"/>
                  <a:pt x="11909" y="13733"/>
                  <a:pt x="11919" y="13724"/>
                </a:cubicBezTo>
                <a:cubicBezTo>
                  <a:pt x="11946" y="13704"/>
                  <a:pt x="11951" y="13662"/>
                  <a:pt x="11931" y="13631"/>
                </a:cubicBezTo>
                <a:cubicBezTo>
                  <a:pt x="11766" y="13385"/>
                  <a:pt x="11610" y="13115"/>
                  <a:pt x="11466" y="12833"/>
                </a:cubicBezTo>
                <a:cubicBezTo>
                  <a:pt x="11454" y="12810"/>
                  <a:pt x="11432" y="12797"/>
                  <a:pt x="11409" y="12797"/>
                </a:cubicBezTo>
                <a:close/>
                <a:moveTo>
                  <a:pt x="18848" y="13219"/>
                </a:moveTo>
                <a:cubicBezTo>
                  <a:pt x="18832" y="13219"/>
                  <a:pt x="18816" y="13226"/>
                  <a:pt x="18804" y="13239"/>
                </a:cubicBezTo>
                <a:cubicBezTo>
                  <a:pt x="18619" y="13460"/>
                  <a:pt x="18452" y="13692"/>
                  <a:pt x="18268" y="13951"/>
                </a:cubicBezTo>
                <a:cubicBezTo>
                  <a:pt x="18256" y="13968"/>
                  <a:pt x="18253" y="13989"/>
                  <a:pt x="18259" y="14009"/>
                </a:cubicBezTo>
                <a:cubicBezTo>
                  <a:pt x="18262" y="14022"/>
                  <a:pt x="18269" y="14035"/>
                  <a:pt x="18281" y="14045"/>
                </a:cubicBezTo>
                <a:cubicBezTo>
                  <a:pt x="18293" y="14055"/>
                  <a:pt x="18307" y="14060"/>
                  <a:pt x="18320" y="14060"/>
                </a:cubicBezTo>
                <a:cubicBezTo>
                  <a:pt x="18338" y="14060"/>
                  <a:pt x="18355" y="14052"/>
                  <a:pt x="18366" y="14036"/>
                </a:cubicBezTo>
                <a:cubicBezTo>
                  <a:pt x="18549" y="13779"/>
                  <a:pt x="18715" y="13549"/>
                  <a:pt x="18897" y="13331"/>
                </a:cubicBezTo>
                <a:cubicBezTo>
                  <a:pt x="18920" y="13305"/>
                  <a:pt x="18917" y="13263"/>
                  <a:pt x="18891" y="13237"/>
                </a:cubicBezTo>
                <a:cubicBezTo>
                  <a:pt x="18879" y="13225"/>
                  <a:pt x="18863" y="13219"/>
                  <a:pt x="18848" y="13219"/>
                </a:cubicBezTo>
                <a:close/>
                <a:moveTo>
                  <a:pt x="27299" y="13772"/>
                </a:moveTo>
                <a:cubicBezTo>
                  <a:pt x="27284" y="13772"/>
                  <a:pt x="27269" y="13777"/>
                  <a:pt x="27258" y="13790"/>
                </a:cubicBezTo>
                <a:cubicBezTo>
                  <a:pt x="27242" y="13806"/>
                  <a:pt x="27236" y="13830"/>
                  <a:pt x="27242" y="13854"/>
                </a:cubicBezTo>
                <a:cubicBezTo>
                  <a:pt x="27245" y="13864"/>
                  <a:pt x="27249" y="13875"/>
                  <a:pt x="27258" y="13884"/>
                </a:cubicBezTo>
                <a:cubicBezTo>
                  <a:pt x="27455" y="14111"/>
                  <a:pt x="27646" y="14355"/>
                  <a:pt x="27821" y="14608"/>
                </a:cubicBezTo>
                <a:cubicBezTo>
                  <a:pt x="27834" y="14626"/>
                  <a:pt x="27853" y="14635"/>
                  <a:pt x="27872" y="14635"/>
                </a:cubicBezTo>
                <a:cubicBezTo>
                  <a:pt x="27884" y="14635"/>
                  <a:pt x="27897" y="14631"/>
                  <a:pt x="27907" y="14623"/>
                </a:cubicBezTo>
                <a:cubicBezTo>
                  <a:pt x="27934" y="14601"/>
                  <a:pt x="27938" y="14560"/>
                  <a:pt x="27918" y="14530"/>
                </a:cubicBezTo>
                <a:cubicBezTo>
                  <a:pt x="27740" y="14272"/>
                  <a:pt x="27546" y="14025"/>
                  <a:pt x="27345" y="13794"/>
                </a:cubicBezTo>
                <a:cubicBezTo>
                  <a:pt x="27332" y="13779"/>
                  <a:pt x="27315" y="13772"/>
                  <a:pt x="27299" y="13772"/>
                </a:cubicBezTo>
                <a:close/>
                <a:moveTo>
                  <a:pt x="12451" y="14328"/>
                </a:moveTo>
                <a:cubicBezTo>
                  <a:pt x="12436" y="14328"/>
                  <a:pt x="12421" y="14335"/>
                  <a:pt x="12410" y="14347"/>
                </a:cubicBezTo>
                <a:cubicBezTo>
                  <a:pt x="12394" y="14364"/>
                  <a:pt x="12389" y="14388"/>
                  <a:pt x="12395" y="14410"/>
                </a:cubicBezTo>
                <a:cubicBezTo>
                  <a:pt x="12398" y="14422"/>
                  <a:pt x="12403" y="14433"/>
                  <a:pt x="12412" y="14442"/>
                </a:cubicBezTo>
                <a:cubicBezTo>
                  <a:pt x="12623" y="14666"/>
                  <a:pt x="12855" y="14872"/>
                  <a:pt x="13101" y="15055"/>
                </a:cubicBezTo>
                <a:cubicBezTo>
                  <a:pt x="13112" y="15064"/>
                  <a:pt x="13125" y="15068"/>
                  <a:pt x="13137" y="15068"/>
                </a:cubicBezTo>
                <a:cubicBezTo>
                  <a:pt x="13156" y="15068"/>
                  <a:pt x="13175" y="15058"/>
                  <a:pt x="13186" y="15039"/>
                </a:cubicBezTo>
                <a:cubicBezTo>
                  <a:pt x="13205" y="15008"/>
                  <a:pt x="13196" y="14967"/>
                  <a:pt x="13167" y="14945"/>
                </a:cubicBezTo>
                <a:cubicBezTo>
                  <a:pt x="12928" y="14767"/>
                  <a:pt x="12701" y="14566"/>
                  <a:pt x="12496" y="14348"/>
                </a:cubicBezTo>
                <a:cubicBezTo>
                  <a:pt x="12484" y="14335"/>
                  <a:pt x="12467" y="14328"/>
                  <a:pt x="12451" y="14328"/>
                </a:cubicBezTo>
                <a:close/>
                <a:moveTo>
                  <a:pt x="17786" y="14639"/>
                </a:moveTo>
                <a:cubicBezTo>
                  <a:pt x="17769" y="14639"/>
                  <a:pt x="17753" y="14646"/>
                  <a:pt x="17742" y="14660"/>
                </a:cubicBezTo>
                <a:cubicBezTo>
                  <a:pt x="17532" y="14920"/>
                  <a:pt x="17339" y="15114"/>
                  <a:pt x="17136" y="15273"/>
                </a:cubicBezTo>
                <a:cubicBezTo>
                  <a:pt x="17115" y="15289"/>
                  <a:pt x="17108" y="15317"/>
                  <a:pt x="17114" y="15343"/>
                </a:cubicBezTo>
                <a:cubicBezTo>
                  <a:pt x="17117" y="15350"/>
                  <a:pt x="17120" y="15359"/>
                  <a:pt x="17124" y="15366"/>
                </a:cubicBezTo>
                <a:cubicBezTo>
                  <a:pt x="17137" y="15385"/>
                  <a:pt x="17157" y="15395"/>
                  <a:pt x="17176" y="15395"/>
                </a:cubicBezTo>
                <a:cubicBezTo>
                  <a:pt x="17188" y="15395"/>
                  <a:pt x="17200" y="15391"/>
                  <a:pt x="17211" y="15382"/>
                </a:cubicBezTo>
                <a:cubicBezTo>
                  <a:pt x="17421" y="15218"/>
                  <a:pt x="17620" y="15017"/>
                  <a:pt x="17836" y="14752"/>
                </a:cubicBezTo>
                <a:cubicBezTo>
                  <a:pt x="17858" y="14724"/>
                  <a:pt x="17855" y="14682"/>
                  <a:pt x="17829" y="14657"/>
                </a:cubicBezTo>
                <a:cubicBezTo>
                  <a:pt x="17816" y="14645"/>
                  <a:pt x="17801" y="14639"/>
                  <a:pt x="17786" y="14639"/>
                </a:cubicBezTo>
                <a:close/>
                <a:moveTo>
                  <a:pt x="13895" y="15400"/>
                </a:moveTo>
                <a:cubicBezTo>
                  <a:pt x="13872" y="15400"/>
                  <a:pt x="13851" y="15415"/>
                  <a:pt x="13841" y="15440"/>
                </a:cubicBezTo>
                <a:cubicBezTo>
                  <a:pt x="13836" y="15454"/>
                  <a:pt x="13835" y="15469"/>
                  <a:pt x="13839" y="15483"/>
                </a:cubicBezTo>
                <a:cubicBezTo>
                  <a:pt x="13843" y="15502"/>
                  <a:pt x="13856" y="15519"/>
                  <a:pt x="13874" y="15529"/>
                </a:cubicBezTo>
                <a:cubicBezTo>
                  <a:pt x="14151" y="15663"/>
                  <a:pt x="14432" y="15768"/>
                  <a:pt x="14711" y="15837"/>
                </a:cubicBezTo>
                <a:cubicBezTo>
                  <a:pt x="14716" y="15839"/>
                  <a:pt x="14721" y="15839"/>
                  <a:pt x="14725" y="15839"/>
                </a:cubicBezTo>
                <a:cubicBezTo>
                  <a:pt x="14754" y="15839"/>
                  <a:pt x="14778" y="15818"/>
                  <a:pt x="14782" y="15787"/>
                </a:cubicBezTo>
                <a:cubicBezTo>
                  <a:pt x="14789" y="15751"/>
                  <a:pt x="14767" y="15716"/>
                  <a:pt x="14733" y="15707"/>
                </a:cubicBezTo>
                <a:cubicBezTo>
                  <a:pt x="14463" y="15639"/>
                  <a:pt x="14189" y="15538"/>
                  <a:pt x="13921" y="15407"/>
                </a:cubicBezTo>
                <a:cubicBezTo>
                  <a:pt x="13913" y="15403"/>
                  <a:pt x="13904" y="15400"/>
                  <a:pt x="13895" y="15400"/>
                </a:cubicBezTo>
                <a:close/>
                <a:moveTo>
                  <a:pt x="16417" y="15670"/>
                </a:moveTo>
                <a:cubicBezTo>
                  <a:pt x="16411" y="15670"/>
                  <a:pt x="16406" y="15671"/>
                  <a:pt x="16400" y="15673"/>
                </a:cubicBezTo>
                <a:cubicBezTo>
                  <a:pt x="16334" y="15695"/>
                  <a:pt x="16267" y="15715"/>
                  <a:pt x="16200" y="15732"/>
                </a:cubicBezTo>
                <a:cubicBezTo>
                  <a:pt x="16001" y="15781"/>
                  <a:pt x="15791" y="15808"/>
                  <a:pt x="15576" y="15811"/>
                </a:cubicBezTo>
                <a:cubicBezTo>
                  <a:pt x="15542" y="15811"/>
                  <a:pt x="15516" y="15842"/>
                  <a:pt x="15518" y="15878"/>
                </a:cubicBezTo>
                <a:cubicBezTo>
                  <a:pt x="15518" y="15883"/>
                  <a:pt x="15518" y="15888"/>
                  <a:pt x="15519" y="15892"/>
                </a:cubicBezTo>
                <a:cubicBezTo>
                  <a:pt x="15527" y="15922"/>
                  <a:pt x="15554" y="15944"/>
                  <a:pt x="15583" y="15944"/>
                </a:cubicBezTo>
                <a:cubicBezTo>
                  <a:pt x="15807" y="15941"/>
                  <a:pt x="16025" y="15914"/>
                  <a:pt x="16233" y="15862"/>
                </a:cubicBezTo>
                <a:cubicBezTo>
                  <a:pt x="16303" y="15845"/>
                  <a:pt x="16372" y="15825"/>
                  <a:pt x="16441" y="15801"/>
                </a:cubicBezTo>
                <a:cubicBezTo>
                  <a:pt x="16473" y="15790"/>
                  <a:pt x="16488" y="15752"/>
                  <a:pt x="16479" y="15718"/>
                </a:cubicBezTo>
                <a:cubicBezTo>
                  <a:pt x="16469" y="15689"/>
                  <a:pt x="16444" y="15670"/>
                  <a:pt x="16417" y="15670"/>
                </a:cubicBezTo>
                <a:close/>
                <a:moveTo>
                  <a:pt x="28358" y="15294"/>
                </a:moveTo>
                <a:cubicBezTo>
                  <a:pt x="28348" y="15294"/>
                  <a:pt x="28337" y="15296"/>
                  <a:pt x="28328" y="15302"/>
                </a:cubicBezTo>
                <a:cubicBezTo>
                  <a:pt x="28305" y="15317"/>
                  <a:pt x="28294" y="15347"/>
                  <a:pt x="28301" y="15376"/>
                </a:cubicBezTo>
                <a:cubicBezTo>
                  <a:pt x="28303" y="15381"/>
                  <a:pt x="28305" y="15388"/>
                  <a:pt x="28308" y="15393"/>
                </a:cubicBezTo>
                <a:cubicBezTo>
                  <a:pt x="28456" y="15663"/>
                  <a:pt x="28593" y="15944"/>
                  <a:pt x="28715" y="16229"/>
                </a:cubicBezTo>
                <a:cubicBezTo>
                  <a:pt x="28726" y="16255"/>
                  <a:pt x="28749" y="16270"/>
                  <a:pt x="28773" y="16270"/>
                </a:cubicBezTo>
                <a:cubicBezTo>
                  <a:pt x="28781" y="16270"/>
                  <a:pt x="28789" y="16269"/>
                  <a:pt x="28797" y="16265"/>
                </a:cubicBezTo>
                <a:cubicBezTo>
                  <a:pt x="28828" y="16251"/>
                  <a:pt x="28840" y="16211"/>
                  <a:pt x="28826" y="16177"/>
                </a:cubicBezTo>
                <a:cubicBezTo>
                  <a:pt x="28703" y="15888"/>
                  <a:pt x="28563" y="15602"/>
                  <a:pt x="28413" y="15329"/>
                </a:cubicBezTo>
                <a:cubicBezTo>
                  <a:pt x="28401" y="15306"/>
                  <a:pt x="28379" y="15294"/>
                  <a:pt x="28358" y="15294"/>
                </a:cubicBezTo>
                <a:close/>
                <a:moveTo>
                  <a:pt x="29094" y="17018"/>
                </a:moveTo>
                <a:cubicBezTo>
                  <a:pt x="29088" y="17018"/>
                  <a:pt x="29082" y="17019"/>
                  <a:pt x="29076" y="17021"/>
                </a:cubicBezTo>
                <a:cubicBezTo>
                  <a:pt x="29045" y="17031"/>
                  <a:pt x="29028" y="17066"/>
                  <a:pt x="29036" y="17100"/>
                </a:cubicBezTo>
                <a:cubicBezTo>
                  <a:pt x="29036" y="17101"/>
                  <a:pt x="29038" y="17102"/>
                  <a:pt x="29038" y="17103"/>
                </a:cubicBezTo>
                <a:cubicBezTo>
                  <a:pt x="29112" y="17342"/>
                  <a:pt x="29176" y="17583"/>
                  <a:pt x="29232" y="17823"/>
                </a:cubicBezTo>
                <a:cubicBezTo>
                  <a:pt x="29245" y="17884"/>
                  <a:pt x="29259" y="17946"/>
                  <a:pt x="29270" y="18008"/>
                </a:cubicBezTo>
                <a:cubicBezTo>
                  <a:pt x="29278" y="18038"/>
                  <a:pt x="29306" y="18063"/>
                  <a:pt x="29336" y="18063"/>
                </a:cubicBezTo>
                <a:cubicBezTo>
                  <a:pt x="29338" y="18063"/>
                  <a:pt x="29341" y="18063"/>
                  <a:pt x="29344" y="18063"/>
                </a:cubicBezTo>
                <a:cubicBezTo>
                  <a:pt x="29377" y="18055"/>
                  <a:pt x="29399" y="18021"/>
                  <a:pt x="29391" y="17985"/>
                </a:cubicBezTo>
                <a:cubicBezTo>
                  <a:pt x="29378" y="17922"/>
                  <a:pt x="29364" y="17860"/>
                  <a:pt x="29351" y="17797"/>
                </a:cubicBezTo>
                <a:cubicBezTo>
                  <a:pt x="29296" y="17553"/>
                  <a:pt x="29229" y="17307"/>
                  <a:pt x="29154" y="17066"/>
                </a:cubicBezTo>
                <a:cubicBezTo>
                  <a:pt x="29145" y="17037"/>
                  <a:pt x="29120" y="17018"/>
                  <a:pt x="29094" y="17018"/>
                </a:cubicBezTo>
                <a:close/>
                <a:moveTo>
                  <a:pt x="29455" y="18861"/>
                </a:moveTo>
                <a:cubicBezTo>
                  <a:pt x="29454" y="18861"/>
                  <a:pt x="29454" y="18861"/>
                  <a:pt x="29453" y="18861"/>
                </a:cubicBezTo>
                <a:cubicBezTo>
                  <a:pt x="29419" y="18862"/>
                  <a:pt x="29394" y="18893"/>
                  <a:pt x="29396" y="18929"/>
                </a:cubicBezTo>
                <a:cubicBezTo>
                  <a:pt x="29418" y="19253"/>
                  <a:pt x="29414" y="19563"/>
                  <a:pt x="29384" y="19851"/>
                </a:cubicBezTo>
                <a:cubicBezTo>
                  <a:pt x="29383" y="19860"/>
                  <a:pt x="29383" y="19868"/>
                  <a:pt x="29385" y="19877"/>
                </a:cubicBezTo>
                <a:cubicBezTo>
                  <a:pt x="29391" y="19902"/>
                  <a:pt x="29411" y="19923"/>
                  <a:pt x="29437" y="19928"/>
                </a:cubicBezTo>
                <a:cubicBezTo>
                  <a:pt x="29440" y="19928"/>
                  <a:pt x="29443" y="19929"/>
                  <a:pt x="29446" y="19929"/>
                </a:cubicBezTo>
                <a:cubicBezTo>
                  <a:pt x="29477" y="19929"/>
                  <a:pt x="29502" y="19905"/>
                  <a:pt x="29505" y="19872"/>
                </a:cubicBezTo>
                <a:cubicBezTo>
                  <a:pt x="29536" y="19575"/>
                  <a:pt x="29542" y="19257"/>
                  <a:pt x="29519" y="18926"/>
                </a:cubicBezTo>
                <a:cubicBezTo>
                  <a:pt x="29516" y="18889"/>
                  <a:pt x="29488" y="18861"/>
                  <a:pt x="29455" y="18861"/>
                </a:cubicBezTo>
                <a:close/>
                <a:moveTo>
                  <a:pt x="29244" y="20693"/>
                </a:moveTo>
                <a:cubicBezTo>
                  <a:pt x="29220" y="20693"/>
                  <a:pt x="29198" y="20708"/>
                  <a:pt x="29188" y="20733"/>
                </a:cubicBezTo>
                <a:cubicBezTo>
                  <a:pt x="29086" y="21021"/>
                  <a:pt x="28945" y="21279"/>
                  <a:pt x="28772" y="21501"/>
                </a:cubicBezTo>
                <a:cubicBezTo>
                  <a:pt x="28758" y="21518"/>
                  <a:pt x="28754" y="21540"/>
                  <a:pt x="28759" y="21560"/>
                </a:cubicBezTo>
                <a:cubicBezTo>
                  <a:pt x="28763" y="21574"/>
                  <a:pt x="28769" y="21586"/>
                  <a:pt x="28779" y="21595"/>
                </a:cubicBezTo>
                <a:cubicBezTo>
                  <a:pt x="28792" y="21607"/>
                  <a:pt x="28807" y="21613"/>
                  <a:pt x="28821" y="21613"/>
                </a:cubicBezTo>
                <a:cubicBezTo>
                  <a:pt x="28838" y="21613"/>
                  <a:pt x="28854" y="21605"/>
                  <a:pt x="28866" y="21591"/>
                </a:cubicBezTo>
                <a:cubicBezTo>
                  <a:pt x="29048" y="21358"/>
                  <a:pt x="29196" y="21088"/>
                  <a:pt x="29304" y="20787"/>
                </a:cubicBezTo>
                <a:cubicBezTo>
                  <a:pt x="29315" y="20753"/>
                  <a:pt x="29299" y="20713"/>
                  <a:pt x="29268" y="20698"/>
                </a:cubicBezTo>
                <a:cubicBezTo>
                  <a:pt x="29260" y="20694"/>
                  <a:pt x="29252" y="20693"/>
                  <a:pt x="29244" y="20693"/>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622" name="Google Shape;622;p23"/>
          <p:cNvGrpSpPr/>
          <p:nvPr/>
        </p:nvGrpSpPr>
        <p:grpSpPr>
          <a:xfrm rot="-10374925">
            <a:off x="439203" y="650948"/>
            <a:ext cx="479660" cy="434489"/>
            <a:chOff x="1640475" y="1197075"/>
            <a:chExt cx="55475" cy="50250"/>
          </a:xfrm>
        </p:grpSpPr>
        <p:sp>
          <p:nvSpPr>
            <p:cNvPr id="623" name="Google Shape;623;p23"/>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4" name="Google Shape;624;p23"/>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5" name="Google Shape;625;p23"/>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23683898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626"/>
        <p:cNvGrpSpPr/>
        <p:nvPr/>
      </p:nvGrpSpPr>
      <p:grpSpPr>
        <a:xfrm>
          <a:off x="0" y="0"/>
          <a:ext cx="0" cy="0"/>
          <a:chOff x="0" y="0"/>
          <a:chExt cx="0" cy="0"/>
        </a:xfrm>
      </p:grpSpPr>
      <p:sp>
        <p:nvSpPr>
          <p:cNvPr id="627" name="Google Shape;627;p24"/>
          <p:cNvSpPr/>
          <p:nvPr/>
        </p:nvSpPr>
        <p:spPr>
          <a:xfrm>
            <a:off x="-287795" y="4787105"/>
            <a:ext cx="5249664" cy="2470481"/>
          </a:xfrm>
          <a:custGeom>
            <a:avLst/>
            <a:gdLst/>
            <a:ahLst/>
            <a:cxnLst/>
            <a:rect l="l" t="t" r="r" b="b"/>
            <a:pathLst>
              <a:path w="23808" h="11204" extrusionOk="0">
                <a:moveTo>
                  <a:pt x="1601" y="1"/>
                </a:moveTo>
                <a:cubicBezTo>
                  <a:pt x="1055" y="1"/>
                  <a:pt x="506" y="115"/>
                  <a:pt x="0" y="332"/>
                </a:cubicBezTo>
                <a:lnTo>
                  <a:pt x="0" y="11204"/>
                </a:lnTo>
                <a:lnTo>
                  <a:pt x="23808" y="11204"/>
                </a:lnTo>
                <a:cubicBezTo>
                  <a:pt x="23725" y="11045"/>
                  <a:pt x="23628" y="10895"/>
                  <a:pt x="23519" y="10757"/>
                </a:cubicBezTo>
                <a:cubicBezTo>
                  <a:pt x="23017" y="10126"/>
                  <a:pt x="22249" y="9748"/>
                  <a:pt x="21476" y="9748"/>
                </a:cubicBezTo>
                <a:cubicBezTo>
                  <a:pt x="21442" y="9748"/>
                  <a:pt x="21408" y="9749"/>
                  <a:pt x="21374" y="9751"/>
                </a:cubicBezTo>
                <a:cubicBezTo>
                  <a:pt x="20787" y="9776"/>
                  <a:pt x="20207" y="10007"/>
                  <a:pt x="19629" y="10007"/>
                </a:cubicBezTo>
                <a:cubicBezTo>
                  <a:pt x="19512" y="10007"/>
                  <a:pt x="19395" y="9998"/>
                  <a:pt x="19278" y="9975"/>
                </a:cubicBezTo>
                <a:cubicBezTo>
                  <a:pt x="19140" y="9948"/>
                  <a:pt x="19009" y="9906"/>
                  <a:pt x="18886" y="9850"/>
                </a:cubicBezTo>
                <a:cubicBezTo>
                  <a:pt x="18859" y="9838"/>
                  <a:pt x="18832" y="9826"/>
                  <a:pt x="18806" y="9811"/>
                </a:cubicBezTo>
                <a:cubicBezTo>
                  <a:pt x="17861" y="9333"/>
                  <a:pt x="17298" y="8089"/>
                  <a:pt x="16410" y="7398"/>
                </a:cubicBezTo>
                <a:cubicBezTo>
                  <a:pt x="15787" y="6913"/>
                  <a:pt x="15050" y="6730"/>
                  <a:pt x="14282" y="6730"/>
                </a:cubicBezTo>
                <a:cubicBezTo>
                  <a:pt x="13407" y="6730"/>
                  <a:pt x="12492" y="6967"/>
                  <a:pt x="11660" y="7265"/>
                </a:cubicBezTo>
                <a:cubicBezTo>
                  <a:pt x="10916" y="7531"/>
                  <a:pt x="10145" y="7839"/>
                  <a:pt x="9375" y="7839"/>
                </a:cubicBezTo>
                <a:cubicBezTo>
                  <a:pt x="9193" y="7839"/>
                  <a:pt x="9011" y="7822"/>
                  <a:pt x="8830" y="7783"/>
                </a:cubicBezTo>
                <a:cubicBezTo>
                  <a:pt x="7417" y="7481"/>
                  <a:pt x="6534" y="5988"/>
                  <a:pt x="5961" y="4572"/>
                </a:cubicBezTo>
                <a:cubicBezTo>
                  <a:pt x="5388" y="3156"/>
                  <a:pt x="4892" y="1585"/>
                  <a:pt x="3719" y="690"/>
                </a:cubicBezTo>
                <a:cubicBezTo>
                  <a:pt x="3105" y="220"/>
                  <a:pt x="2357" y="1"/>
                  <a:pt x="1601" y="1"/>
                </a:cubicBezTo>
                <a:close/>
              </a:path>
            </a:pathLst>
          </a:custGeom>
          <a:solidFill>
            <a:srgbClr val="CCB1FE">
              <a:alpha val="4860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8" name="Google Shape;628;p24"/>
          <p:cNvSpPr/>
          <p:nvPr/>
        </p:nvSpPr>
        <p:spPr>
          <a:xfrm>
            <a:off x="-667933" y="-450815"/>
            <a:ext cx="4525983" cy="2498265"/>
          </a:xfrm>
          <a:custGeom>
            <a:avLst/>
            <a:gdLst/>
            <a:ahLst/>
            <a:cxnLst/>
            <a:rect l="l" t="t" r="r" b="b"/>
            <a:pathLst>
              <a:path w="20526" h="11330" extrusionOk="0">
                <a:moveTo>
                  <a:pt x="12939" y="1"/>
                </a:moveTo>
                <a:cubicBezTo>
                  <a:pt x="11999" y="1"/>
                  <a:pt x="11086" y="167"/>
                  <a:pt x="10169" y="370"/>
                </a:cubicBezTo>
                <a:cubicBezTo>
                  <a:pt x="9691" y="476"/>
                  <a:pt x="9213" y="584"/>
                  <a:pt x="8731" y="667"/>
                </a:cubicBezTo>
                <a:cubicBezTo>
                  <a:pt x="8234" y="750"/>
                  <a:pt x="7732" y="802"/>
                  <a:pt x="7229" y="839"/>
                </a:cubicBezTo>
                <a:cubicBezTo>
                  <a:pt x="6231" y="913"/>
                  <a:pt x="5230" y="935"/>
                  <a:pt x="4235" y="1052"/>
                </a:cubicBezTo>
                <a:cubicBezTo>
                  <a:pt x="3806" y="1102"/>
                  <a:pt x="3380" y="1184"/>
                  <a:pt x="2951" y="1235"/>
                </a:cubicBezTo>
                <a:cubicBezTo>
                  <a:pt x="2746" y="1260"/>
                  <a:pt x="2537" y="1279"/>
                  <a:pt x="2328" y="1279"/>
                </a:cubicBezTo>
                <a:cubicBezTo>
                  <a:pt x="2138" y="1279"/>
                  <a:pt x="1948" y="1263"/>
                  <a:pt x="1762" y="1222"/>
                </a:cubicBezTo>
                <a:cubicBezTo>
                  <a:pt x="1578" y="1180"/>
                  <a:pt x="1402" y="1113"/>
                  <a:pt x="1242" y="1012"/>
                </a:cubicBezTo>
                <a:cubicBezTo>
                  <a:pt x="1161" y="960"/>
                  <a:pt x="1089" y="870"/>
                  <a:pt x="988" y="868"/>
                </a:cubicBezTo>
                <a:cubicBezTo>
                  <a:pt x="985" y="868"/>
                  <a:pt x="983" y="868"/>
                  <a:pt x="981" y="868"/>
                </a:cubicBezTo>
                <a:cubicBezTo>
                  <a:pt x="897" y="868"/>
                  <a:pt x="810" y="887"/>
                  <a:pt x="732" y="917"/>
                </a:cubicBezTo>
                <a:cubicBezTo>
                  <a:pt x="360" y="1060"/>
                  <a:pt x="147" y="1435"/>
                  <a:pt x="79" y="1816"/>
                </a:cubicBezTo>
                <a:cubicBezTo>
                  <a:pt x="38" y="2046"/>
                  <a:pt x="37" y="2279"/>
                  <a:pt x="38" y="2512"/>
                </a:cubicBezTo>
                <a:cubicBezTo>
                  <a:pt x="38" y="2767"/>
                  <a:pt x="39" y="3024"/>
                  <a:pt x="40" y="3279"/>
                </a:cubicBezTo>
                <a:cubicBezTo>
                  <a:pt x="42" y="3797"/>
                  <a:pt x="44" y="4315"/>
                  <a:pt x="46" y="4833"/>
                </a:cubicBezTo>
                <a:cubicBezTo>
                  <a:pt x="50" y="5817"/>
                  <a:pt x="54" y="6803"/>
                  <a:pt x="57" y="7787"/>
                </a:cubicBezTo>
                <a:cubicBezTo>
                  <a:pt x="55" y="7786"/>
                  <a:pt x="54" y="7785"/>
                  <a:pt x="52" y="7785"/>
                </a:cubicBezTo>
                <a:cubicBezTo>
                  <a:pt x="0" y="7785"/>
                  <a:pt x="101" y="8649"/>
                  <a:pt x="628" y="8724"/>
                </a:cubicBezTo>
                <a:cubicBezTo>
                  <a:pt x="1441" y="8840"/>
                  <a:pt x="1514" y="10145"/>
                  <a:pt x="2146" y="10693"/>
                </a:cubicBezTo>
                <a:cubicBezTo>
                  <a:pt x="2452" y="10957"/>
                  <a:pt x="2805" y="11167"/>
                  <a:pt x="3199" y="11261"/>
                </a:cubicBezTo>
                <a:cubicBezTo>
                  <a:pt x="3402" y="11310"/>
                  <a:pt x="3609" y="11330"/>
                  <a:pt x="3816" y="11330"/>
                </a:cubicBezTo>
                <a:cubicBezTo>
                  <a:pt x="4077" y="11330"/>
                  <a:pt x="4340" y="11298"/>
                  <a:pt x="4597" y="11251"/>
                </a:cubicBezTo>
                <a:cubicBezTo>
                  <a:pt x="5367" y="11113"/>
                  <a:pt x="6207" y="10865"/>
                  <a:pt x="6645" y="10152"/>
                </a:cubicBezTo>
                <a:cubicBezTo>
                  <a:pt x="6859" y="9801"/>
                  <a:pt x="6970" y="9395"/>
                  <a:pt x="7203" y="9055"/>
                </a:cubicBezTo>
                <a:cubicBezTo>
                  <a:pt x="7421" y="8736"/>
                  <a:pt x="7758" y="8532"/>
                  <a:pt x="8120" y="8419"/>
                </a:cubicBezTo>
                <a:cubicBezTo>
                  <a:pt x="8559" y="8282"/>
                  <a:pt x="9011" y="8265"/>
                  <a:pt x="9465" y="8265"/>
                </a:cubicBezTo>
                <a:cubicBezTo>
                  <a:pt x="9615" y="8265"/>
                  <a:pt x="9765" y="8267"/>
                  <a:pt x="9915" y="8267"/>
                </a:cubicBezTo>
                <a:cubicBezTo>
                  <a:pt x="10115" y="8267"/>
                  <a:pt x="10316" y="8264"/>
                  <a:pt x="10515" y="8248"/>
                </a:cubicBezTo>
                <a:cubicBezTo>
                  <a:pt x="10927" y="8216"/>
                  <a:pt x="11342" y="8132"/>
                  <a:pt x="11707" y="7927"/>
                </a:cubicBezTo>
                <a:cubicBezTo>
                  <a:pt x="12074" y="7718"/>
                  <a:pt x="12352" y="7394"/>
                  <a:pt x="12600" y="7055"/>
                </a:cubicBezTo>
                <a:cubicBezTo>
                  <a:pt x="13089" y="6385"/>
                  <a:pt x="13543" y="5673"/>
                  <a:pt x="14244" y="5207"/>
                </a:cubicBezTo>
                <a:cubicBezTo>
                  <a:pt x="14594" y="4972"/>
                  <a:pt x="14986" y="4825"/>
                  <a:pt x="15405" y="4792"/>
                </a:cubicBezTo>
                <a:cubicBezTo>
                  <a:pt x="15494" y="4785"/>
                  <a:pt x="15582" y="4782"/>
                  <a:pt x="15670" y="4782"/>
                </a:cubicBezTo>
                <a:cubicBezTo>
                  <a:pt x="16070" y="4782"/>
                  <a:pt x="16469" y="4843"/>
                  <a:pt x="16866" y="4877"/>
                </a:cubicBezTo>
                <a:cubicBezTo>
                  <a:pt x="17302" y="4915"/>
                  <a:pt x="17740" y="4933"/>
                  <a:pt x="18178" y="4933"/>
                </a:cubicBezTo>
                <a:cubicBezTo>
                  <a:pt x="18243" y="4933"/>
                  <a:pt x="18309" y="4933"/>
                  <a:pt x="18374" y="4932"/>
                </a:cubicBezTo>
                <a:cubicBezTo>
                  <a:pt x="18585" y="4929"/>
                  <a:pt x="18814" y="4941"/>
                  <a:pt x="19012" y="4857"/>
                </a:cubicBezTo>
                <a:cubicBezTo>
                  <a:pt x="19193" y="4780"/>
                  <a:pt x="19305" y="4623"/>
                  <a:pt x="19390" y="4450"/>
                </a:cubicBezTo>
                <a:cubicBezTo>
                  <a:pt x="19618" y="3989"/>
                  <a:pt x="19825" y="3515"/>
                  <a:pt x="20041" y="3049"/>
                </a:cubicBezTo>
                <a:cubicBezTo>
                  <a:pt x="20147" y="2821"/>
                  <a:pt x="20256" y="2595"/>
                  <a:pt x="20357" y="2365"/>
                </a:cubicBezTo>
                <a:cubicBezTo>
                  <a:pt x="20444" y="2165"/>
                  <a:pt x="20525" y="1951"/>
                  <a:pt x="20518" y="1728"/>
                </a:cubicBezTo>
                <a:cubicBezTo>
                  <a:pt x="20505" y="1297"/>
                  <a:pt x="20161" y="1008"/>
                  <a:pt x="19822" y="810"/>
                </a:cubicBezTo>
                <a:cubicBezTo>
                  <a:pt x="19463" y="601"/>
                  <a:pt x="19065" y="469"/>
                  <a:pt x="18660" y="392"/>
                </a:cubicBezTo>
                <a:cubicBezTo>
                  <a:pt x="17815" y="229"/>
                  <a:pt x="16950" y="272"/>
                  <a:pt x="16095" y="224"/>
                </a:cubicBezTo>
                <a:cubicBezTo>
                  <a:pt x="15084" y="168"/>
                  <a:pt x="14079" y="19"/>
                  <a:pt x="13065" y="2"/>
                </a:cubicBezTo>
                <a:cubicBezTo>
                  <a:pt x="13023" y="1"/>
                  <a:pt x="12981" y="1"/>
                  <a:pt x="12939" y="1"/>
                </a:cubicBezTo>
                <a:close/>
              </a:path>
            </a:pathLst>
          </a:custGeom>
          <a:solidFill>
            <a:srgbClr val="FFE652">
              <a:alpha val="5028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9" name="Google Shape;629;p24"/>
          <p:cNvSpPr/>
          <p:nvPr/>
        </p:nvSpPr>
        <p:spPr>
          <a:xfrm>
            <a:off x="9992259" y="-353136"/>
            <a:ext cx="2868044" cy="2876423"/>
          </a:xfrm>
          <a:custGeom>
            <a:avLst/>
            <a:gdLst/>
            <a:ahLst/>
            <a:cxnLst/>
            <a:rect l="l" t="t" r="r" b="b"/>
            <a:pathLst>
              <a:path w="13007" h="13045" extrusionOk="0">
                <a:moveTo>
                  <a:pt x="12515" y="1"/>
                </a:moveTo>
                <a:cubicBezTo>
                  <a:pt x="12505" y="1"/>
                  <a:pt x="12495" y="2"/>
                  <a:pt x="12485" y="4"/>
                </a:cubicBezTo>
                <a:cubicBezTo>
                  <a:pt x="11568" y="214"/>
                  <a:pt x="10641" y="375"/>
                  <a:pt x="9706" y="481"/>
                </a:cubicBezTo>
                <a:cubicBezTo>
                  <a:pt x="8769" y="587"/>
                  <a:pt x="7827" y="639"/>
                  <a:pt x="6885" y="639"/>
                </a:cubicBezTo>
                <a:cubicBezTo>
                  <a:pt x="6168" y="639"/>
                  <a:pt x="5450" y="609"/>
                  <a:pt x="4735" y="550"/>
                </a:cubicBezTo>
                <a:cubicBezTo>
                  <a:pt x="4277" y="512"/>
                  <a:pt x="3796" y="469"/>
                  <a:pt x="3318" y="469"/>
                </a:cubicBezTo>
                <a:cubicBezTo>
                  <a:pt x="2513" y="469"/>
                  <a:pt x="1717" y="591"/>
                  <a:pt x="1058" y="1068"/>
                </a:cubicBezTo>
                <a:cubicBezTo>
                  <a:pt x="1059" y="1057"/>
                  <a:pt x="1057" y="1052"/>
                  <a:pt x="1050" y="1052"/>
                </a:cubicBezTo>
                <a:cubicBezTo>
                  <a:pt x="989" y="1052"/>
                  <a:pt x="597" y="1511"/>
                  <a:pt x="509" y="1745"/>
                </a:cubicBezTo>
                <a:cubicBezTo>
                  <a:pt x="139" y="2725"/>
                  <a:pt x="1" y="3837"/>
                  <a:pt x="329" y="4850"/>
                </a:cubicBezTo>
                <a:cubicBezTo>
                  <a:pt x="602" y="5696"/>
                  <a:pt x="1186" y="6475"/>
                  <a:pt x="2005" y="6858"/>
                </a:cubicBezTo>
                <a:cubicBezTo>
                  <a:pt x="2923" y="7286"/>
                  <a:pt x="3974" y="7122"/>
                  <a:pt x="4914" y="7465"/>
                </a:cubicBezTo>
                <a:cubicBezTo>
                  <a:pt x="5846" y="7805"/>
                  <a:pt x="6269" y="8720"/>
                  <a:pt x="6690" y="9546"/>
                </a:cubicBezTo>
                <a:cubicBezTo>
                  <a:pt x="7147" y="10442"/>
                  <a:pt x="7734" y="11244"/>
                  <a:pt x="8514" y="11886"/>
                </a:cubicBezTo>
                <a:cubicBezTo>
                  <a:pt x="9220" y="12466"/>
                  <a:pt x="10135" y="13045"/>
                  <a:pt x="11084" y="13045"/>
                </a:cubicBezTo>
                <a:cubicBezTo>
                  <a:pt x="11157" y="13045"/>
                  <a:pt x="11229" y="13041"/>
                  <a:pt x="11303" y="13034"/>
                </a:cubicBezTo>
                <a:cubicBezTo>
                  <a:pt x="11746" y="12991"/>
                  <a:pt x="12188" y="12817"/>
                  <a:pt x="12502" y="12494"/>
                </a:cubicBezTo>
                <a:cubicBezTo>
                  <a:pt x="12856" y="12131"/>
                  <a:pt x="12967" y="11633"/>
                  <a:pt x="12985" y="11143"/>
                </a:cubicBezTo>
                <a:cubicBezTo>
                  <a:pt x="13006" y="10560"/>
                  <a:pt x="12960" y="9972"/>
                  <a:pt x="12940" y="9391"/>
                </a:cubicBezTo>
                <a:cubicBezTo>
                  <a:pt x="12920" y="8773"/>
                  <a:pt x="12900" y="8155"/>
                  <a:pt x="12879" y="7536"/>
                </a:cubicBezTo>
                <a:lnTo>
                  <a:pt x="12632" y="116"/>
                </a:lnTo>
                <a:cubicBezTo>
                  <a:pt x="12630" y="48"/>
                  <a:pt x="12578" y="1"/>
                  <a:pt x="12515" y="1"/>
                </a:cubicBezTo>
                <a:close/>
              </a:path>
            </a:pathLst>
          </a:custGeom>
          <a:solidFill>
            <a:srgbClr val="B2F7EF">
              <a:alpha val="497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0" name="Google Shape;630;p24"/>
          <p:cNvSpPr/>
          <p:nvPr/>
        </p:nvSpPr>
        <p:spPr>
          <a:xfrm>
            <a:off x="7302406" y="5657189"/>
            <a:ext cx="5374908" cy="1899167"/>
          </a:xfrm>
          <a:custGeom>
            <a:avLst/>
            <a:gdLst/>
            <a:ahLst/>
            <a:cxnLst/>
            <a:rect l="l" t="t" r="r" b="b"/>
            <a:pathLst>
              <a:path w="24376" h="8613" extrusionOk="0">
                <a:moveTo>
                  <a:pt x="12572" y="1"/>
                </a:moveTo>
                <a:cubicBezTo>
                  <a:pt x="11930" y="1"/>
                  <a:pt x="11305" y="137"/>
                  <a:pt x="10778" y="460"/>
                </a:cubicBezTo>
                <a:cubicBezTo>
                  <a:pt x="10193" y="818"/>
                  <a:pt x="9818" y="1341"/>
                  <a:pt x="9503" y="1852"/>
                </a:cubicBezTo>
                <a:cubicBezTo>
                  <a:pt x="9167" y="2398"/>
                  <a:pt x="8889" y="2969"/>
                  <a:pt x="8475" y="3485"/>
                </a:cubicBezTo>
                <a:cubicBezTo>
                  <a:pt x="8044" y="4023"/>
                  <a:pt x="7451" y="4445"/>
                  <a:pt x="6633" y="4599"/>
                </a:cubicBezTo>
                <a:cubicBezTo>
                  <a:pt x="6259" y="4669"/>
                  <a:pt x="5879" y="4690"/>
                  <a:pt x="5496" y="4690"/>
                </a:cubicBezTo>
                <a:cubicBezTo>
                  <a:pt x="4945" y="4690"/>
                  <a:pt x="4388" y="4646"/>
                  <a:pt x="3837" y="4646"/>
                </a:cubicBezTo>
                <a:cubicBezTo>
                  <a:pt x="3701" y="4646"/>
                  <a:pt x="3564" y="4649"/>
                  <a:pt x="3429" y="4656"/>
                </a:cubicBezTo>
                <a:cubicBezTo>
                  <a:pt x="2927" y="4680"/>
                  <a:pt x="2424" y="4755"/>
                  <a:pt x="1974" y="4934"/>
                </a:cubicBezTo>
                <a:cubicBezTo>
                  <a:pt x="1568" y="5095"/>
                  <a:pt x="1218" y="5332"/>
                  <a:pt x="943" y="5611"/>
                </a:cubicBezTo>
                <a:cubicBezTo>
                  <a:pt x="425" y="6133"/>
                  <a:pt x="179" y="6806"/>
                  <a:pt x="311" y="7456"/>
                </a:cubicBezTo>
                <a:cubicBezTo>
                  <a:pt x="309" y="7456"/>
                  <a:pt x="307" y="7456"/>
                  <a:pt x="305" y="7456"/>
                </a:cubicBezTo>
                <a:cubicBezTo>
                  <a:pt x="282" y="7456"/>
                  <a:pt x="258" y="7461"/>
                  <a:pt x="234" y="7475"/>
                </a:cubicBezTo>
                <a:cubicBezTo>
                  <a:pt x="83" y="7556"/>
                  <a:pt x="1" y="7677"/>
                  <a:pt x="4" y="7821"/>
                </a:cubicBezTo>
                <a:cubicBezTo>
                  <a:pt x="12" y="8172"/>
                  <a:pt x="404" y="8373"/>
                  <a:pt x="826" y="8396"/>
                </a:cubicBezTo>
                <a:cubicBezTo>
                  <a:pt x="860" y="8398"/>
                  <a:pt x="894" y="8399"/>
                  <a:pt x="929" y="8399"/>
                </a:cubicBezTo>
                <a:cubicBezTo>
                  <a:pt x="1162" y="8399"/>
                  <a:pt x="1397" y="8361"/>
                  <a:pt x="1626" y="8334"/>
                </a:cubicBezTo>
                <a:cubicBezTo>
                  <a:pt x="1931" y="8297"/>
                  <a:pt x="2238" y="8262"/>
                  <a:pt x="2544" y="8230"/>
                </a:cubicBezTo>
                <a:cubicBezTo>
                  <a:pt x="3747" y="8107"/>
                  <a:pt x="4958" y="8023"/>
                  <a:pt x="6170" y="7965"/>
                </a:cubicBezTo>
                <a:cubicBezTo>
                  <a:pt x="8591" y="7850"/>
                  <a:pt x="11019" y="7838"/>
                  <a:pt x="13445" y="7824"/>
                </a:cubicBezTo>
                <a:cubicBezTo>
                  <a:pt x="13813" y="7822"/>
                  <a:pt x="14182" y="7820"/>
                  <a:pt x="14552" y="7820"/>
                </a:cubicBezTo>
                <a:cubicBezTo>
                  <a:pt x="16507" y="7820"/>
                  <a:pt x="18472" y="7870"/>
                  <a:pt x="20390" y="8174"/>
                </a:cubicBezTo>
                <a:cubicBezTo>
                  <a:pt x="20952" y="8264"/>
                  <a:pt x="21511" y="8375"/>
                  <a:pt x="22057" y="8512"/>
                </a:cubicBezTo>
                <a:cubicBezTo>
                  <a:pt x="22240" y="8558"/>
                  <a:pt x="22430" y="8612"/>
                  <a:pt x="22625" y="8612"/>
                </a:cubicBezTo>
                <a:cubicBezTo>
                  <a:pt x="22665" y="8612"/>
                  <a:pt x="22706" y="8610"/>
                  <a:pt x="22747" y="8605"/>
                </a:cubicBezTo>
                <a:cubicBezTo>
                  <a:pt x="22986" y="8575"/>
                  <a:pt x="23126" y="8437"/>
                  <a:pt x="23188" y="8265"/>
                </a:cubicBezTo>
                <a:cubicBezTo>
                  <a:pt x="23342" y="7840"/>
                  <a:pt x="23440" y="7396"/>
                  <a:pt x="23556" y="6963"/>
                </a:cubicBezTo>
                <a:cubicBezTo>
                  <a:pt x="23675" y="6520"/>
                  <a:pt x="23785" y="6077"/>
                  <a:pt x="23879" y="5631"/>
                </a:cubicBezTo>
                <a:cubicBezTo>
                  <a:pt x="24251" y="3879"/>
                  <a:pt x="24375" y="2063"/>
                  <a:pt x="23717" y="343"/>
                </a:cubicBezTo>
                <a:cubicBezTo>
                  <a:pt x="23697" y="293"/>
                  <a:pt x="23642" y="267"/>
                  <a:pt x="23586" y="267"/>
                </a:cubicBezTo>
                <a:cubicBezTo>
                  <a:pt x="23541" y="267"/>
                  <a:pt x="23495" y="284"/>
                  <a:pt x="23467" y="317"/>
                </a:cubicBezTo>
                <a:cubicBezTo>
                  <a:pt x="23327" y="480"/>
                  <a:pt x="23169" y="631"/>
                  <a:pt x="22991" y="769"/>
                </a:cubicBezTo>
                <a:cubicBezTo>
                  <a:pt x="22274" y="1328"/>
                  <a:pt x="21289" y="1670"/>
                  <a:pt x="20281" y="1764"/>
                </a:cubicBezTo>
                <a:cubicBezTo>
                  <a:pt x="20062" y="1784"/>
                  <a:pt x="19841" y="1794"/>
                  <a:pt x="19620" y="1794"/>
                </a:cubicBezTo>
                <a:cubicBezTo>
                  <a:pt x="18644" y="1794"/>
                  <a:pt x="17671" y="1601"/>
                  <a:pt x="16789" y="1286"/>
                </a:cubicBezTo>
                <a:cubicBezTo>
                  <a:pt x="15722" y="905"/>
                  <a:pt x="14754" y="349"/>
                  <a:pt x="13607" y="110"/>
                </a:cubicBezTo>
                <a:cubicBezTo>
                  <a:pt x="13266" y="40"/>
                  <a:pt x="12917" y="1"/>
                  <a:pt x="12572" y="1"/>
                </a:cubicBezTo>
                <a:close/>
              </a:path>
            </a:pathLst>
          </a:custGeom>
          <a:solidFill>
            <a:srgbClr val="FF6EA7">
              <a:alpha val="49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1" name="Google Shape;631;p24"/>
          <p:cNvSpPr txBox="1">
            <a:spLocks noGrp="1"/>
          </p:cNvSpPr>
          <p:nvPr>
            <p:ph type="title" hasCustomPrompt="1"/>
          </p:nvPr>
        </p:nvSpPr>
        <p:spPr>
          <a:xfrm>
            <a:off x="1591400" y="2857616"/>
            <a:ext cx="2060400" cy="88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4533"/>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632" name="Google Shape;632;p24"/>
          <p:cNvSpPr txBox="1">
            <a:spLocks noGrp="1"/>
          </p:cNvSpPr>
          <p:nvPr>
            <p:ph type="subTitle" idx="1"/>
          </p:nvPr>
        </p:nvSpPr>
        <p:spPr>
          <a:xfrm>
            <a:off x="1043700" y="3903833"/>
            <a:ext cx="3155200" cy="4772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1pPr>
            <a:lvl2pPr lvl="1"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2pPr>
            <a:lvl3pPr lvl="2"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3pPr>
            <a:lvl4pPr lvl="3"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4pPr>
            <a:lvl5pPr lvl="4"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5pPr>
            <a:lvl6pPr lvl="5"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6pPr>
            <a:lvl7pPr lvl="6"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7pPr>
            <a:lvl8pPr lvl="7"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8pPr>
            <a:lvl9pPr lvl="8"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9pPr>
          </a:lstStyle>
          <a:p>
            <a:endParaRPr/>
          </a:p>
        </p:txBody>
      </p:sp>
      <p:sp>
        <p:nvSpPr>
          <p:cNvPr id="633" name="Google Shape;633;p24"/>
          <p:cNvSpPr txBox="1">
            <a:spLocks noGrp="1"/>
          </p:cNvSpPr>
          <p:nvPr>
            <p:ph type="title" idx="2" hasCustomPrompt="1"/>
          </p:nvPr>
        </p:nvSpPr>
        <p:spPr>
          <a:xfrm>
            <a:off x="5065817" y="2857616"/>
            <a:ext cx="2060400" cy="88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4533"/>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634" name="Google Shape;634;p24"/>
          <p:cNvSpPr txBox="1">
            <a:spLocks noGrp="1"/>
          </p:cNvSpPr>
          <p:nvPr>
            <p:ph type="subTitle" idx="3"/>
          </p:nvPr>
        </p:nvSpPr>
        <p:spPr>
          <a:xfrm>
            <a:off x="4518417" y="3903833"/>
            <a:ext cx="3155200" cy="4772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1pPr>
            <a:lvl2pPr lvl="1"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2pPr>
            <a:lvl3pPr lvl="2"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3pPr>
            <a:lvl4pPr lvl="3"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4pPr>
            <a:lvl5pPr lvl="4"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5pPr>
            <a:lvl6pPr lvl="5"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6pPr>
            <a:lvl7pPr lvl="6"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7pPr>
            <a:lvl8pPr lvl="7"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8pPr>
            <a:lvl9pPr lvl="8"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9pPr>
          </a:lstStyle>
          <a:p>
            <a:endParaRPr/>
          </a:p>
        </p:txBody>
      </p:sp>
      <p:sp>
        <p:nvSpPr>
          <p:cNvPr id="635" name="Google Shape;635;p24"/>
          <p:cNvSpPr txBox="1">
            <a:spLocks noGrp="1"/>
          </p:cNvSpPr>
          <p:nvPr>
            <p:ph type="title" idx="4" hasCustomPrompt="1"/>
          </p:nvPr>
        </p:nvSpPr>
        <p:spPr>
          <a:xfrm>
            <a:off x="8540267" y="2857616"/>
            <a:ext cx="2060400" cy="88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4533"/>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636" name="Google Shape;636;p24"/>
          <p:cNvSpPr txBox="1">
            <a:spLocks noGrp="1"/>
          </p:cNvSpPr>
          <p:nvPr>
            <p:ph type="subTitle" idx="5"/>
          </p:nvPr>
        </p:nvSpPr>
        <p:spPr>
          <a:xfrm>
            <a:off x="7993133" y="3903833"/>
            <a:ext cx="3155200" cy="4772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1pPr>
            <a:lvl2pPr lvl="1"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2pPr>
            <a:lvl3pPr lvl="2"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3pPr>
            <a:lvl4pPr lvl="3"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4pPr>
            <a:lvl5pPr lvl="4"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5pPr>
            <a:lvl6pPr lvl="5"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6pPr>
            <a:lvl7pPr lvl="6"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7pPr>
            <a:lvl8pPr lvl="7"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8pPr>
            <a:lvl9pPr lvl="8"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9pPr>
          </a:lstStyle>
          <a:p>
            <a:endParaRPr/>
          </a:p>
        </p:txBody>
      </p:sp>
      <p:sp>
        <p:nvSpPr>
          <p:cNvPr id="637" name="Google Shape;637;p24"/>
          <p:cNvSpPr txBox="1">
            <a:spLocks noGrp="1"/>
          </p:cNvSpPr>
          <p:nvPr>
            <p:ph type="title" idx="6"/>
          </p:nvPr>
        </p:nvSpPr>
        <p:spPr>
          <a:xfrm>
            <a:off x="4518600" y="1011936"/>
            <a:ext cx="3155200" cy="768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a:solidFill>
                  <a:schemeClr val="dk1"/>
                </a:solidFill>
              </a:defRPr>
            </a:lvl2pPr>
            <a:lvl3pPr lvl="2" rtl="0">
              <a:spcBef>
                <a:spcPts val="0"/>
              </a:spcBef>
              <a:spcAft>
                <a:spcPts val="0"/>
              </a:spcAft>
              <a:buClr>
                <a:schemeClr val="dk1"/>
              </a:buClr>
              <a:buSzPts val="2800"/>
              <a:buNone/>
              <a:defRPr>
                <a:solidFill>
                  <a:schemeClr val="dk1"/>
                </a:solidFill>
              </a:defRPr>
            </a:lvl3pPr>
            <a:lvl4pPr lvl="3" rtl="0">
              <a:spcBef>
                <a:spcPts val="0"/>
              </a:spcBef>
              <a:spcAft>
                <a:spcPts val="0"/>
              </a:spcAft>
              <a:buClr>
                <a:schemeClr val="dk1"/>
              </a:buClr>
              <a:buSzPts val="2800"/>
              <a:buNone/>
              <a:defRPr>
                <a:solidFill>
                  <a:schemeClr val="dk1"/>
                </a:solidFill>
              </a:defRPr>
            </a:lvl4pPr>
            <a:lvl5pPr lvl="4" rtl="0">
              <a:spcBef>
                <a:spcPts val="0"/>
              </a:spcBef>
              <a:spcAft>
                <a:spcPts val="0"/>
              </a:spcAft>
              <a:buClr>
                <a:schemeClr val="dk1"/>
              </a:buClr>
              <a:buSzPts val="2800"/>
              <a:buNone/>
              <a:defRPr>
                <a:solidFill>
                  <a:schemeClr val="dk1"/>
                </a:solidFill>
              </a:defRPr>
            </a:lvl5pPr>
            <a:lvl6pPr lvl="5" rtl="0">
              <a:spcBef>
                <a:spcPts val="0"/>
              </a:spcBef>
              <a:spcAft>
                <a:spcPts val="0"/>
              </a:spcAft>
              <a:buClr>
                <a:schemeClr val="dk1"/>
              </a:buClr>
              <a:buSzPts val="2800"/>
              <a:buNone/>
              <a:defRPr>
                <a:solidFill>
                  <a:schemeClr val="dk1"/>
                </a:solidFill>
              </a:defRPr>
            </a:lvl6pPr>
            <a:lvl7pPr lvl="6" rtl="0">
              <a:spcBef>
                <a:spcPts val="0"/>
              </a:spcBef>
              <a:spcAft>
                <a:spcPts val="0"/>
              </a:spcAft>
              <a:buClr>
                <a:schemeClr val="dk1"/>
              </a:buClr>
              <a:buSzPts val="2800"/>
              <a:buNone/>
              <a:defRPr>
                <a:solidFill>
                  <a:schemeClr val="dk1"/>
                </a:solidFill>
              </a:defRPr>
            </a:lvl7pPr>
            <a:lvl8pPr lvl="7" rtl="0">
              <a:spcBef>
                <a:spcPts val="0"/>
              </a:spcBef>
              <a:spcAft>
                <a:spcPts val="0"/>
              </a:spcAft>
              <a:buClr>
                <a:schemeClr val="dk1"/>
              </a:buClr>
              <a:buSzPts val="2800"/>
              <a:buNone/>
              <a:defRPr>
                <a:solidFill>
                  <a:schemeClr val="dk1"/>
                </a:solidFill>
              </a:defRPr>
            </a:lvl8pPr>
            <a:lvl9pPr lvl="8" rtl="0">
              <a:spcBef>
                <a:spcPts val="0"/>
              </a:spcBef>
              <a:spcAft>
                <a:spcPts val="0"/>
              </a:spcAft>
              <a:buClr>
                <a:schemeClr val="dk1"/>
              </a:buClr>
              <a:buSzPts val="2800"/>
              <a:buNone/>
              <a:defRPr>
                <a:solidFill>
                  <a:schemeClr val="dk1"/>
                </a:solidFill>
              </a:defRPr>
            </a:lvl9pPr>
          </a:lstStyle>
          <a:p>
            <a:endParaRPr/>
          </a:p>
        </p:txBody>
      </p:sp>
      <p:sp>
        <p:nvSpPr>
          <p:cNvPr id="638" name="Google Shape;638;p24"/>
          <p:cNvSpPr txBox="1">
            <a:spLocks noGrp="1"/>
          </p:cNvSpPr>
          <p:nvPr>
            <p:ph type="title" idx="7"/>
          </p:nvPr>
        </p:nvSpPr>
        <p:spPr>
          <a:xfrm>
            <a:off x="4578647" y="1976600"/>
            <a:ext cx="3034800" cy="592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1800"/>
              <a:buNone/>
              <a:defRPr sz="2400">
                <a:solidFill>
                  <a:schemeClr val="dk1"/>
                </a:solidFill>
              </a:defRPr>
            </a:lvl1pPr>
            <a:lvl2pPr lvl="1" rtl="0">
              <a:spcBef>
                <a:spcPts val="0"/>
              </a:spcBef>
              <a:spcAft>
                <a:spcPts val="0"/>
              </a:spcAft>
              <a:buClr>
                <a:schemeClr val="dk1"/>
              </a:buClr>
              <a:buSzPts val="1800"/>
              <a:buNone/>
              <a:defRPr sz="2400">
                <a:solidFill>
                  <a:schemeClr val="dk1"/>
                </a:solidFill>
              </a:defRPr>
            </a:lvl2pPr>
            <a:lvl3pPr lvl="2" rtl="0">
              <a:spcBef>
                <a:spcPts val="0"/>
              </a:spcBef>
              <a:spcAft>
                <a:spcPts val="0"/>
              </a:spcAft>
              <a:buClr>
                <a:schemeClr val="dk1"/>
              </a:buClr>
              <a:buSzPts val="1800"/>
              <a:buNone/>
              <a:defRPr sz="2400">
                <a:solidFill>
                  <a:schemeClr val="dk1"/>
                </a:solidFill>
              </a:defRPr>
            </a:lvl3pPr>
            <a:lvl4pPr lvl="3" rtl="0">
              <a:spcBef>
                <a:spcPts val="0"/>
              </a:spcBef>
              <a:spcAft>
                <a:spcPts val="0"/>
              </a:spcAft>
              <a:buClr>
                <a:schemeClr val="dk1"/>
              </a:buClr>
              <a:buSzPts val="1800"/>
              <a:buNone/>
              <a:defRPr sz="2400">
                <a:solidFill>
                  <a:schemeClr val="dk1"/>
                </a:solidFill>
              </a:defRPr>
            </a:lvl4pPr>
            <a:lvl5pPr lvl="4" rtl="0">
              <a:spcBef>
                <a:spcPts val="0"/>
              </a:spcBef>
              <a:spcAft>
                <a:spcPts val="0"/>
              </a:spcAft>
              <a:buClr>
                <a:schemeClr val="dk1"/>
              </a:buClr>
              <a:buSzPts val="1800"/>
              <a:buNone/>
              <a:defRPr sz="2400">
                <a:solidFill>
                  <a:schemeClr val="dk1"/>
                </a:solidFill>
              </a:defRPr>
            </a:lvl5pPr>
            <a:lvl6pPr lvl="5" rtl="0">
              <a:spcBef>
                <a:spcPts val="0"/>
              </a:spcBef>
              <a:spcAft>
                <a:spcPts val="0"/>
              </a:spcAft>
              <a:buClr>
                <a:schemeClr val="dk1"/>
              </a:buClr>
              <a:buSzPts val="1800"/>
              <a:buNone/>
              <a:defRPr sz="2400">
                <a:solidFill>
                  <a:schemeClr val="dk1"/>
                </a:solidFill>
              </a:defRPr>
            </a:lvl6pPr>
            <a:lvl7pPr lvl="6" rtl="0">
              <a:spcBef>
                <a:spcPts val="0"/>
              </a:spcBef>
              <a:spcAft>
                <a:spcPts val="0"/>
              </a:spcAft>
              <a:buClr>
                <a:schemeClr val="dk1"/>
              </a:buClr>
              <a:buSzPts val="1800"/>
              <a:buNone/>
              <a:defRPr sz="2400">
                <a:solidFill>
                  <a:schemeClr val="dk1"/>
                </a:solidFill>
              </a:defRPr>
            </a:lvl7pPr>
            <a:lvl8pPr lvl="7" rtl="0">
              <a:spcBef>
                <a:spcPts val="0"/>
              </a:spcBef>
              <a:spcAft>
                <a:spcPts val="0"/>
              </a:spcAft>
              <a:buClr>
                <a:schemeClr val="dk1"/>
              </a:buClr>
              <a:buSzPts val="1800"/>
              <a:buNone/>
              <a:defRPr sz="2400">
                <a:solidFill>
                  <a:schemeClr val="dk1"/>
                </a:solidFill>
              </a:defRPr>
            </a:lvl8pPr>
            <a:lvl9pPr lvl="8" rtl="0">
              <a:spcBef>
                <a:spcPts val="0"/>
              </a:spcBef>
              <a:spcAft>
                <a:spcPts val="0"/>
              </a:spcAft>
              <a:buClr>
                <a:schemeClr val="dk1"/>
              </a:buClr>
              <a:buSzPts val="1800"/>
              <a:buNone/>
              <a:defRPr sz="2400">
                <a:solidFill>
                  <a:schemeClr val="dk1"/>
                </a:solidFill>
              </a:defRPr>
            </a:lvl9pPr>
          </a:lstStyle>
          <a:p>
            <a:endParaRPr/>
          </a:p>
        </p:txBody>
      </p:sp>
      <p:grpSp>
        <p:nvGrpSpPr>
          <p:cNvPr id="639" name="Google Shape;639;p24"/>
          <p:cNvGrpSpPr/>
          <p:nvPr/>
        </p:nvGrpSpPr>
        <p:grpSpPr>
          <a:xfrm rot="4517592">
            <a:off x="11400977" y="5254553"/>
            <a:ext cx="295695" cy="267844"/>
            <a:chOff x="1640475" y="1197075"/>
            <a:chExt cx="55475" cy="50250"/>
          </a:xfrm>
        </p:grpSpPr>
        <p:sp>
          <p:nvSpPr>
            <p:cNvPr id="640" name="Google Shape;640;p24"/>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1" name="Google Shape;641;p24"/>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2" name="Google Shape;642;p24"/>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43" name="Google Shape;643;p24"/>
          <p:cNvGrpSpPr/>
          <p:nvPr/>
        </p:nvGrpSpPr>
        <p:grpSpPr>
          <a:xfrm rot="7199963">
            <a:off x="1287892" y="6044028"/>
            <a:ext cx="287913" cy="260805"/>
            <a:chOff x="1640475" y="1197075"/>
            <a:chExt cx="55475" cy="50250"/>
          </a:xfrm>
        </p:grpSpPr>
        <p:sp>
          <p:nvSpPr>
            <p:cNvPr id="644" name="Google Shape;644;p24"/>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5" name="Google Shape;645;p24"/>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6" name="Google Shape;646;p24"/>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47" name="Google Shape;647;p24"/>
          <p:cNvSpPr/>
          <p:nvPr/>
        </p:nvSpPr>
        <p:spPr>
          <a:xfrm rot="2368484">
            <a:off x="4779444" y="464043"/>
            <a:ext cx="706379" cy="165492"/>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648" name="Google Shape;648;p24"/>
          <p:cNvGrpSpPr/>
          <p:nvPr/>
        </p:nvGrpSpPr>
        <p:grpSpPr>
          <a:xfrm rot="-9900000">
            <a:off x="1986687" y="247300"/>
            <a:ext cx="462887" cy="419283"/>
            <a:chOff x="1640475" y="1197075"/>
            <a:chExt cx="55475" cy="50250"/>
          </a:xfrm>
        </p:grpSpPr>
        <p:sp>
          <p:nvSpPr>
            <p:cNvPr id="649" name="Google Shape;649;p24"/>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0" name="Google Shape;650;p24"/>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1" name="Google Shape;651;p24"/>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52" name="Google Shape;652;p24"/>
          <p:cNvGrpSpPr/>
          <p:nvPr/>
        </p:nvGrpSpPr>
        <p:grpSpPr>
          <a:xfrm rot="-9900030">
            <a:off x="10420846" y="703803"/>
            <a:ext cx="287909" cy="260807"/>
            <a:chOff x="1640475" y="1197075"/>
            <a:chExt cx="55475" cy="50250"/>
          </a:xfrm>
        </p:grpSpPr>
        <p:sp>
          <p:nvSpPr>
            <p:cNvPr id="653" name="Google Shape;653;p24"/>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4" name="Google Shape;654;p24"/>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5" name="Google Shape;655;p24"/>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56" name="Google Shape;656;p24"/>
          <p:cNvSpPr/>
          <p:nvPr/>
        </p:nvSpPr>
        <p:spPr>
          <a:xfrm rot="-8289780">
            <a:off x="10474408" y="1972257"/>
            <a:ext cx="1538337" cy="1125452"/>
          </a:xfrm>
          <a:custGeom>
            <a:avLst/>
            <a:gdLst/>
            <a:ahLst/>
            <a:cxnLst/>
            <a:rect l="l" t="t" r="r" b="b"/>
            <a:pathLst>
              <a:path w="29542" h="21613" extrusionOk="0">
                <a:moveTo>
                  <a:pt x="3461" y="0"/>
                </a:moveTo>
                <a:cubicBezTo>
                  <a:pt x="3371" y="0"/>
                  <a:pt x="3279" y="3"/>
                  <a:pt x="3188" y="8"/>
                </a:cubicBezTo>
                <a:cubicBezTo>
                  <a:pt x="3155" y="9"/>
                  <a:pt x="3131" y="41"/>
                  <a:pt x="3133" y="77"/>
                </a:cubicBezTo>
                <a:cubicBezTo>
                  <a:pt x="3134" y="81"/>
                  <a:pt x="3134" y="86"/>
                  <a:pt x="3135" y="89"/>
                </a:cubicBezTo>
                <a:cubicBezTo>
                  <a:pt x="3142" y="119"/>
                  <a:pt x="3169" y="141"/>
                  <a:pt x="3198" y="141"/>
                </a:cubicBezTo>
                <a:cubicBezTo>
                  <a:pt x="3199" y="141"/>
                  <a:pt x="3199" y="141"/>
                  <a:pt x="3200" y="141"/>
                </a:cubicBezTo>
                <a:cubicBezTo>
                  <a:pt x="3284" y="137"/>
                  <a:pt x="3368" y="134"/>
                  <a:pt x="3452" y="134"/>
                </a:cubicBezTo>
                <a:cubicBezTo>
                  <a:pt x="3550" y="134"/>
                  <a:pt x="3648" y="137"/>
                  <a:pt x="3745" y="143"/>
                </a:cubicBezTo>
                <a:cubicBezTo>
                  <a:pt x="3846" y="149"/>
                  <a:pt x="3949" y="158"/>
                  <a:pt x="4050" y="171"/>
                </a:cubicBezTo>
                <a:cubicBezTo>
                  <a:pt x="4052" y="171"/>
                  <a:pt x="4054" y="171"/>
                  <a:pt x="4056" y="171"/>
                </a:cubicBezTo>
                <a:cubicBezTo>
                  <a:pt x="4087" y="171"/>
                  <a:pt x="4114" y="146"/>
                  <a:pt x="4116" y="111"/>
                </a:cubicBezTo>
                <a:cubicBezTo>
                  <a:pt x="4119" y="75"/>
                  <a:pt x="4092" y="42"/>
                  <a:pt x="4059" y="37"/>
                </a:cubicBezTo>
                <a:cubicBezTo>
                  <a:pt x="3955" y="25"/>
                  <a:pt x="3850" y="15"/>
                  <a:pt x="3747" y="9"/>
                </a:cubicBezTo>
                <a:cubicBezTo>
                  <a:pt x="3653" y="3"/>
                  <a:pt x="3557" y="0"/>
                  <a:pt x="3461" y="0"/>
                </a:cubicBezTo>
                <a:close/>
                <a:moveTo>
                  <a:pt x="2344" y="125"/>
                </a:moveTo>
                <a:cubicBezTo>
                  <a:pt x="2340" y="125"/>
                  <a:pt x="2336" y="125"/>
                  <a:pt x="2332" y="126"/>
                </a:cubicBezTo>
                <a:cubicBezTo>
                  <a:pt x="2294" y="135"/>
                  <a:pt x="2257" y="143"/>
                  <a:pt x="2219" y="152"/>
                </a:cubicBezTo>
                <a:cubicBezTo>
                  <a:pt x="1978" y="213"/>
                  <a:pt x="1739" y="291"/>
                  <a:pt x="1507" y="385"/>
                </a:cubicBezTo>
                <a:cubicBezTo>
                  <a:pt x="1478" y="396"/>
                  <a:pt x="1463" y="430"/>
                  <a:pt x="1472" y="463"/>
                </a:cubicBezTo>
                <a:cubicBezTo>
                  <a:pt x="1473" y="465"/>
                  <a:pt x="1473" y="468"/>
                  <a:pt x="1474" y="471"/>
                </a:cubicBezTo>
                <a:cubicBezTo>
                  <a:pt x="1484" y="498"/>
                  <a:pt x="1508" y="515"/>
                  <a:pt x="1533" y="515"/>
                </a:cubicBezTo>
                <a:cubicBezTo>
                  <a:pt x="1540" y="515"/>
                  <a:pt x="1547" y="513"/>
                  <a:pt x="1554" y="511"/>
                </a:cubicBezTo>
                <a:cubicBezTo>
                  <a:pt x="1781" y="418"/>
                  <a:pt x="2015" y="342"/>
                  <a:pt x="2251" y="283"/>
                </a:cubicBezTo>
                <a:cubicBezTo>
                  <a:pt x="2289" y="274"/>
                  <a:pt x="2325" y="265"/>
                  <a:pt x="2361" y="256"/>
                </a:cubicBezTo>
                <a:cubicBezTo>
                  <a:pt x="2395" y="249"/>
                  <a:pt x="2415" y="214"/>
                  <a:pt x="2406" y="177"/>
                </a:cubicBezTo>
                <a:cubicBezTo>
                  <a:pt x="2406" y="177"/>
                  <a:pt x="2406" y="176"/>
                  <a:pt x="2406" y="176"/>
                </a:cubicBezTo>
                <a:cubicBezTo>
                  <a:pt x="2399" y="146"/>
                  <a:pt x="2373" y="125"/>
                  <a:pt x="2344" y="125"/>
                </a:cubicBezTo>
                <a:close/>
                <a:moveTo>
                  <a:pt x="4902" y="215"/>
                </a:moveTo>
                <a:cubicBezTo>
                  <a:pt x="4875" y="215"/>
                  <a:pt x="4851" y="234"/>
                  <a:pt x="4845" y="264"/>
                </a:cubicBezTo>
                <a:cubicBezTo>
                  <a:pt x="4843" y="275"/>
                  <a:pt x="4843" y="285"/>
                  <a:pt x="4846" y="296"/>
                </a:cubicBezTo>
                <a:cubicBezTo>
                  <a:pt x="4852" y="319"/>
                  <a:pt x="4869" y="339"/>
                  <a:pt x="4891" y="345"/>
                </a:cubicBezTo>
                <a:cubicBezTo>
                  <a:pt x="5167" y="426"/>
                  <a:pt x="5440" y="531"/>
                  <a:pt x="5705" y="657"/>
                </a:cubicBezTo>
                <a:cubicBezTo>
                  <a:pt x="5713" y="661"/>
                  <a:pt x="5722" y="663"/>
                  <a:pt x="5730" y="663"/>
                </a:cubicBezTo>
                <a:cubicBezTo>
                  <a:pt x="5753" y="663"/>
                  <a:pt x="5776" y="648"/>
                  <a:pt x="5784" y="623"/>
                </a:cubicBezTo>
                <a:cubicBezTo>
                  <a:pt x="5797" y="590"/>
                  <a:pt x="5782" y="550"/>
                  <a:pt x="5750" y="535"/>
                </a:cubicBezTo>
                <a:cubicBezTo>
                  <a:pt x="5480" y="407"/>
                  <a:pt x="5200" y="299"/>
                  <a:pt x="4919" y="217"/>
                </a:cubicBezTo>
                <a:cubicBezTo>
                  <a:pt x="4913" y="215"/>
                  <a:pt x="4908" y="215"/>
                  <a:pt x="4902" y="215"/>
                </a:cubicBezTo>
                <a:close/>
                <a:moveTo>
                  <a:pt x="761" y="768"/>
                </a:moveTo>
                <a:cubicBezTo>
                  <a:pt x="751" y="768"/>
                  <a:pt x="741" y="771"/>
                  <a:pt x="732" y="777"/>
                </a:cubicBezTo>
                <a:cubicBezTo>
                  <a:pt x="484" y="929"/>
                  <a:pt x="247" y="1103"/>
                  <a:pt x="26" y="1294"/>
                </a:cubicBezTo>
                <a:cubicBezTo>
                  <a:pt x="7" y="1310"/>
                  <a:pt x="1" y="1336"/>
                  <a:pt x="7" y="1361"/>
                </a:cubicBezTo>
                <a:cubicBezTo>
                  <a:pt x="9" y="1371"/>
                  <a:pt x="13" y="1379"/>
                  <a:pt x="19" y="1388"/>
                </a:cubicBezTo>
                <a:cubicBezTo>
                  <a:pt x="32" y="1405"/>
                  <a:pt x="50" y="1413"/>
                  <a:pt x="69" y="1413"/>
                </a:cubicBezTo>
                <a:cubicBezTo>
                  <a:pt x="82" y="1413"/>
                  <a:pt x="95" y="1409"/>
                  <a:pt x="105" y="1400"/>
                </a:cubicBezTo>
                <a:cubicBezTo>
                  <a:pt x="321" y="1214"/>
                  <a:pt x="554" y="1043"/>
                  <a:pt x="796" y="894"/>
                </a:cubicBezTo>
                <a:cubicBezTo>
                  <a:pt x="825" y="876"/>
                  <a:pt x="835" y="835"/>
                  <a:pt x="818" y="803"/>
                </a:cubicBezTo>
                <a:cubicBezTo>
                  <a:pt x="805" y="781"/>
                  <a:pt x="783" y="768"/>
                  <a:pt x="761" y="768"/>
                </a:cubicBezTo>
                <a:close/>
                <a:moveTo>
                  <a:pt x="6500" y="971"/>
                </a:moveTo>
                <a:cubicBezTo>
                  <a:pt x="6480" y="971"/>
                  <a:pt x="6461" y="982"/>
                  <a:pt x="6450" y="1002"/>
                </a:cubicBezTo>
                <a:cubicBezTo>
                  <a:pt x="6441" y="1018"/>
                  <a:pt x="6440" y="1036"/>
                  <a:pt x="6443" y="1053"/>
                </a:cubicBezTo>
                <a:cubicBezTo>
                  <a:pt x="6448" y="1069"/>
                  <a:pt x="6458" y="1084"/>
                  <a:pt x="6472" y="1095"/>
                </a:cubicBezTo>
                <a:cubicBezTo>
                  <a:pt x="6719" y="1261"/>
                  <a:pt x="6956" y="1447"/>
                  <a:pt x="7177" y="1647"/>
                </a:cubicBezTo>
                <a:cubicBezTo>
                  <a:pt x="7189" y="1659"/>
                  <a:pt x="7204" y="1664"/>
                  <a:pt x="7218" y="1664"/>
                </a:cubicBezTo>
                <a:cubicBezTo>
                  <a:pt x="7235" y="1664"/>
                  <a:pt x="7252" y="1656"/>
                  <a:pt x="7264" y="1641"/>
                </a:cubicBezTo>
                <a:cubicBezTo>
                  <a:pt x="7284" y="1613"/>
                  <a:pt x="7280" y="1570"/>
                  <a:pt x="7253" y="1547"/>
                </a:cubicBezTo>
                <a:cubicBezTo>
                  <a:pt x="7028" y="1342"/>
                  <a:pt x="6786" y="1152"/>
                  <a:pt x="6534" y="982"/>
                </a:cubicBezTo>
                <a:cubicBezTo>
                  <a:pt x="6523" y="975"/>
                  <a:pt x="6512" y="971"/>
                  <a:pt x="6500" y="971"/>
                </a:cubicBezTo>
                <a:close/>
                <a:moveTo>
                  <a:pt x="7843" y="2196"/>
                </a:moveTo>
                <a:cubicBezTo>
                  <a:pt x="7829" y="2196"/>
                  <a:pt x="7815" y="2202"/>
                  <a:pt x="7804" y="2212"/>
                </a:cubicBezTo>
                <a:cubicBezTo>
                  <a:pt x="7787" y="2230"/>
                  <a:pt x="7781" y="2254"/>
                  <a:pt x="7786" y="2279"/>
                </a:cubicBezTo>
                <a:cubicBezTo>
                  <a:pt x="7789" y="2288"/>
                  <a:pt x="7794" y="2298"/>
                  <a:pt x="7801" y="2306"/>
                </a:cubicBezTo>
                <a:cubicBezTo>
                  <a:pt x="7847" y="2363"/>
                  <a:pt x="7893" y="2421"/>
                  <a:pt x="7937" y="2480"/>
                </a:cubicBezTo>
                <a:cubicBezTo>
                  <a:pt x="8075" y="2661"/>
                  <a:pt x="8207" y="2856"/>
                  <a:pt x="8330" y="3057"/>
                </a:cubicBezTo>
                <a:cubicBezTo>
                  <a:pt x="8342" y="3078"/>
                  <a:pt x="8363" y="3089"/>
                  <a:pt x="8384" y="3089"/>
                </a:cubicBezTo>
                <a:cubicBezTo>
                  <a:pt x="8395" y="3089"/>
                  <a:pt x="8406" y="3086"/>
                  <a:pt x="8415" y="3079"/>
                </a:cubicBezTo>
                <a:cubicBezTo>
                  <a:pt x="8443" y="3060"/>
                  <a:pt x="8451" y="3018"/>
                  <a:pt x="8431" y="2987"/>
                </a:cubicBezTo>
                <a:cubicBezTo>
                  <a:pt x="8306" y="2781"/>
                  <a:pt x="8171" y="2582"/>
                  <a:pt x="8031" y="2397"/>
                </a:cubicBezTo>
                <a:cubicBezTo>
                  <a:pt x="7985" y="2337"/>
                  <a:pt x="7939" y="2278"/>
                  <a:pt x="7891" y="2220"/>
                </a:cubicBezTo>
                <a:cubicBezTo>
                  <a:pt x="7878" y="2205"/>
                  <a:pt x="7861" y="2196"/>
                  <a:pt x="7843" y="2196"/>
                </a:cubicBezTo>
                <a:close/>
                <a:moveTo>
                  <a:pt x="8818" y="3781"/>
                </a:moveTo>
                <a:cubicBezTo>
                  <a:pt x="8809" y="3781"/>
                  <a:pt x="8800" y="3783"/>
                  <a:pt x="8791" y="3787"/>
                </a:cubicBezTo>
                <a:cubicBezTo>
                  <a:pt x="8766" y="3800"/>
                  <a:pt x="8753" y="3832"/>
                  <a:pt x="8760" y="3862"/>
                </a:cubicBezTo>
                <a:cubicBezTo>
                  <a:pt x="8762" y="3866"/>
                  <a:pt x="8764" y="3872"/>
                  <a:pt x="8766" y="3876"/>
                </a:cubicBezTo>
                <a:cubicBezTo>
                  <a:pt x="8890" y="4144"/>
                  <a:pt x="9008" y="4435"/>
                  <a:pt x="9117" y="4739"/>
                </a:cubicBezTo>
                <a:cubicBezTo>
                  <a:pt x="9127" y="4767"/>
                  <a:pt x="9152" y="4784"/>
                  <a:pt x="9177" y="4784"/>
                </a:cubicBezTo>
                <a:cubicBezTo>
                  <a:pt x="9184" y="4784"/>
                  <a:pt x="9191" y="4783"/>
                  <a:pt x="9197" y="4781"/>
                </a:cubicBezTo>
                <a:cubicBezTo>
                  <a:pt x="9228" y="4768"/>
                  <a:pt x="9242" y="4728"/>
                  <a:pt x="9232" y="4695"/>
                </a:cubicBezTo>
                <a:cubicBezTo>
                  <a:pt x="9122" y="4388"/>
                  <a:pt x="9001" y="4093"/>
                  <a:pt x="8875" y="3819"/>
                </a:cubicBezTo>
                <a:cubicBezTo>
                  <a:pt x="8863" y="3795"/>
                  <a:pt x="8841" y="3781"/>
                  <a:pt x="8818" y="3781"/>
                </a:cubicBezTo>
                <a:close/>
                <a:moveTo>
                  <a:pt x="9458" y="5546"/>
                </a:moveTo>
                <a:cubicBezTo>
                  <a:pt x="9452" y="5546"/>
                  <a:pt x="9447" y="5547"/>
                  <a:pt x="9442" y="5549"/>
                </a:cubicBezTo>
                <a:cubicBezTo>
                  <a:pt x="9410" y="5558"/>
                  <a:pt x="9393" y="5594"/>
                  <a:pt x="9401" y="5628"/>
                </a:cubicBezTo>
                <a:cubicBezTo>
                  <a:pt x="9401" y="5629"/>
                  <a:pt x="9401" y="5630"/>
                  <a:pt x="9401" y="5631"/>
                </a:cubicBezTo>
                <a:cubicBezTo>
                  <a:pt x="9483" y="5913"/>
                  <a:pt x="9563" y="6226"/>
                  <a:pt x="9635" y="6539"/>
                </a:cubicBezTo>
                <a:cubicBezTo>
                  <a:pt x="9635" y="6539"/>
                  <a:pt x="9636" y="6540"/>
                  <a:pt x="9636" y="6540"/>
                </a:cubicBezTo>
                <a:cubicBezTo>
                  <a:pt x="9644" y="6570"/>
                  <a:pt x="9669" y="6592"/>
                  <a:pt x="9697" y="6592"/>
                </a:cubicBezTo>
                <a:cubicBezTo>
                  <a:pt x="9701" y="6592"/>
                  <a:pt x="9706" y="6592"/>
                  <a:pt x="9710" y="6590"/>
                </a:cubicBezTo>
                <a:cubicBezTo>
                  <a:pt x="9743" y="6583"/>
                  <a:pt x="9764" y="6548"/>
                  <a:pt x="9755" y="6511"/>
                </a:cubicBezTo>
                <a:cubicBezTo>
                  <a:pt x="9681" y="6196"/>
                  <a:pt x="9600" y="5881"/>
                  <a:pt x="9519" y="5597"/>
                </a:cubicBezTo>
                <a:cubicBezTo>
                  <a:pt x="9511" y="5566"/>
                  <a:pt x="9485" y="5546"/>
                  <a:pt x="9458" y="5546"/>
                </a:cubicBezTo>
                <a:close/>
                <a:moveTo>
                  <a:pt x="9894" y="7378"/>
                </a:moveTo>
                <a:cubicBezTo>
                  <a:pt x="9890" y="7378"/>
                  <a:pt x="9886" y="7378"/>
                  <a:pt x="9882" y="7379"/>
                </a:cubicBezTo>
                <a:cubicBezTo>
                  <a:pt x="9849" y="7386"/>
                  <a:pt x="9829" y="7420"/>
                  <a:pt x="9836" y="7457"/>
                </a:cubicBezTo>
                <a:cubicBezTo>
                  <a:pt x="9886" y="7706"/>
                  <a:pt x="9936" y="7953"/>
                  <a:pt x="9985" y="8200"/>
                </a:cubicBezTo>
                <a:lnTo>
                  <a:pt x="10019" y="8380"/>
                </a:lnTo>
                <a:cubicBezTo>
                  <a:pt x="10020" y="8381"/>
                  <a:pt x="10020" y="8382"/>
                  <a:pt x="10020" y="8383"/>
                </a:cubicBezTo>
                <a:cubicBezTo>
                  <a:pt x="10028" y="8413"/>
                  <a:pt x="10054" y="8435"/>
                  <a:pt x="10082" y="8435"/>
                </a:cubicBezTo>
                <a:cubicBezTo>
                  <a:pt x="10085" y="8435"/>
                  <a:pt x="10089" y="8435"/>
                  <a:pt x="10093" y="8434"/>
                </a:cubicBezTo>
                <a:cubicBezTo>
                  <a:pt x="10126" y="8429"/>
                  <a:pt x="10147" y="8394"/>
                  <a:pt x="10140" y="8357"/>
                </a:cubicBezTo>
                <a:lnTo>
                  <a:pt x="10104" y="8178"/>
                </a:lnTo>
                <a:cubicBezTo>
                  <a:pt x="10056" y="7931"/>
                  <a:pt x="10007" y="7682"/>
                  <a:pt x="9956" y="7433"/>
                </a:cubicBezTo>
                <a:cubicBezTo>
                  <a:pt x="9946" y="7398"/>
                  <a:pt x="9922" y="7378"/>
                  <a:pt x="9894" y="7378"/>
                </a:cubicBezTo>
                <a:close/>
                <a:moveTo>
                  <a:pt x="10265" y="9224"/>
                </a:moveTo>
                <a:cubicBezTo>
                  <a:pt x="10261" y="9224"/>
                  <a:pt x="10257" y="9224"/>
                  <a:pt x="10253" y="9225"/>
                </a:cubicBezTo>
                <a:cubicBezTo>
                  <a:pt x="10220" y="9232"/>
                  <a:pt x="10199" y="9266"/>
                  <a:pt x="10207" y="9303"/>
                </a:cubicBezTo>
                <a:cubicBezTo>
                  <a:pt x="10280" y="9642"/>
                  <a:pt x="10348" y="9944"/>
                  <a:pt x="10417" y="10224"/>
                </a:cubicBezTo>
                <a:cubicBezTo>
                  <a:pt x="10425" y="10255"/>
                  <a:pt x="10451" y="10276"/>
                  <a:pt x="10479" y="10276"/>
                </a:cubicBezTo>
                <a:cubicBezTo>
                  <a:pt x="10484" y="10276"/>
                  <a:pt x="10488" y="10275"/>
                  <a:pt x="10493" y="10274"/>
                </a:cubicBezTo>
                <a:cubicBezTo>
                  <a:pt x="10525" y="10266"/>
                  <a:pt x="10544" y="10230"/>
                  <a:pt x="10536" y="10194"/>
                </a:cubicBezTo>
                <a:cubicBezTo>
                  <a:pt x="10466" y="9916"/>
                  <a:pt x="10398" y="9617"/>
                  <a:pt x="10327" y="9278"/>
                </a:cubicBezTo>
                <a:cubicBezTo>
                  <a:pt x="10316" y="9243"/>
                  <a:pt x="10293" y="9224"/>
                  <a:pt x="10265" y="9224"/>
                </a:cubicBezTo>
                <a:close/>
                <a:moveTo>
                  <a:pt x="22673" y="11500"/>
                </a:moveTo>
                <a:cubicBezTo>
                  <a:pt x="22667" y="11500"/>
                  <a:pt x="22660" y="11500"/>
                  <a:pt x="22653" y="11500"/>
                </a:cubicBezTo>
                <a:cubicBezTo>
                  <a:pt x="22620" y="11500"/>
                  <a:pt x="22594" y="11530"/>
                  <a:pt x="22596" y="11567"/>
                </a:cubicBezTo>
                <a:cubicBezTo>
                  <a:pt x="22596" y="11573"/>
                  <a:pt x="22596" y="11577"/>
                  <a:pt x="22597" y="11582"/>
                </a:cubicBezTo>
                <a:cubicBezTo>
                  <a:pt x="22604" y="11612"/>
                  <a:pt x="22629" y="11634"/>
                  <a:pt x="22657" y="11634"/>
                </a:cubicBezTo>
                <a:cubicBezTo>
                  <a:pt x="22657" y="11634"/>
                  <a:pt x="22658" y="11634"/>
                  <a:pt x="22659" y="11634"/>
                </a:cubicBezTo>
                <a:cubicBezTo>
                  <a:pt x="22943" y="11634"/>
                  <a:pt x="23229" y="11655"/>
                  <a:pt x="23510" y="11698"/>
                </a:cubicBezTo>
                <a:cubicBezTo>
                  <a:pt x="23513" y="11698"/>
                  <a:pt x="23516" y="11699"/>
                  <a:pt x="23519" y="11699"/>
                </a:cubicBezTo>
                <a:cubicBezTo>
                  <a:pt x="23550" y="11699"/>
                  <a:pt x="23575" y="11674"/>
                  <a:pt x="23578" y="11641"/>
                </a:cubicBezTo>
                <a:cubicBezTo>
                  <a:pt x="23581" y="11605"/>
                  <a:pt x="23556" y="11571"/>
                  <a:pt x="23523" y="11565"/>
                </a:cubicBezTo>
                <a:cubicBezTo>
                  <a:pt x="23242" y="11523"/>
                  <a:pt x="22956" y="11500"/>
                  <a:pt x="22673" y="11500"/>
                </a:cubicBezTo>
                <a:close/>
                <a:moveTo>
                  <a:pt x="21800" y="11570"/>
                </a:moveTo>
                <a:cubicBezTo>
                  <a:pt x="21797" y="11570"/>
                  <a:pt x="21794" y="11570"/>
                  <a:pt x="21791" y="11571"/>
                </a:cubicBezTo>
                <a:cubicBezTo>
                  <a:pt x="21646" y="11594"/>
                  <a:pt x="21502" y="11624"/>
                  <a:pt x="21361" y="11659"/>
                </a:cubicBezTo>
                <a:cubicBezTo>
                  <a:pt x="21222" y="11694"/>
                  <a:pt x="21085" y="11734"/>
                  <a:pt x="20952" y="11779"/>
                </a:cubicBezTo>
                <a:cubicBezTo>
                  <a:pt x="20922" y="11790"/>
                  <a:pt x="20905" y="11824"/>
                  <a:pt x="20913" y="11857"/>
                </a:cubicBezTo>
                <a:cubicBezTo>
                  <a:pt x="20914" y="11859"/>
                  <a:pt x="20914" y="11861"/>
                  <a:pt x="20915" y="11862"/>
                </a:cubicBezTo>
                <a:cubicBezTo>
                  <a:pt x="20924" y="11891"/>
                  <a:pt x="20949" y="11909"/>
                  <a:pt x="20975" y="11909"/>
                </a:cubicBezTo>
                <a:cubicBezTo>
                  <a:pt x="20981" y="11909"/>
                  <a:pt x="20987" y="11908"/>
                  <a:pt x="20993" y="11906"/>
                </a:cubicBezTo>
                <a:cubicBezTo>
                  <a:pt x="21124" y="11862"/>
                  <a:pt x="21257" y="11823"/>
                  <a:pt x="21393" y="11790"/>
                </a:cubicBezTo>
                <a:cubicBezTo>
                  <a:pt x="21531" y="11755"/>
                  <a:pt x="21673" y="11727"/>
                  <a:pt x="21815" y="11703"/>
                </a:cubicBezTo>
                <a:cubicBezTo>
                  <a:pt x="21848" y="11698"/>
                  <a:pt x="21869" y="11664"/>
                  <a:pt x="21863" y="11627"/>
                </a:cubicBezTo>
                <a:cubicBezTo>
                  <a:pt x="21857" y="11594"/>
                  <a:pt x="21830" y="11570"/>
                  <a:pt x="21800" y="11570"/>
                </a:cubicBezTo>
                <a:close/>
                <a:moveTo>
                  <a:pt x="10723" y="11050"/>
                </a:moveTo>
                <a:cubicBezTo>
                  <a:pt x="10717" y="11050"/>
                  <a:pt x="10712" y="11051"/>
                  <a:pt x="10706" y="11053"/>
                </a:cubicBezTo>
                <a:cubicBezTo>
                  <a:pt x="10675" y="11062"/>
                  <a:pt x="10658" y="11097"/>
                  <a:pt x="10666" y="11132"/>
                </a:cubicBezTo>
                <a:cubicBezTo>
                  <a:pt x="10667" y="11133"/>
                  <a:pt x="10667" y="11134"/>
                  <a:pt x="10667" y="11136"/>
                </a:cubicBezTo>
                <a:cubicBezTo>
                  <a:pt x="10766" y="11455"/>
                  <a:pt x="10866" y="11748"/>
                  <a:pt x="10975" y="12030"/>
                </a:cubicBezTo>
                <a:cubicBezTo>
                  <a:pt x="10986" y="12057"/>
                  <a:pt x="11010" y="12073"/>
                  <a:pt x="11035" y="12073"/>
                </a:cubicBezTo>
                <a:cubicBezTo>
                  <a:pt x="11042" y="12073"/>
                  <a:pt x="11049" y="12071"/>
                  <a:pt x="11056" y="12069"/>
                </a:cubicBezTo>
                <a:cubicBezTo>
                  <a:pt x="11087" y="12056"/>
                  <a:pt x="11101" y="12017"/>
                  <a:pt x="11088" y="11982"/>
                </a:cubicBezTo>
                <a:cubicBezTo>
                  <a:pt x="10980" y="11704"/>
                  <a:pt x="10881" y="11416"/>
                  <a:pt x="10784" y="11098"/>
                </a:cubicBezTo>
                <a:cubicBezTo>
                  <a:pt x="10775" y="11069"/>
                  <a:pt x="10750" y="11050"/>
                  <a:pt x="10723" y="11050"/>
                </a:cubicBezTo>
                <a:close/>
                <a:moveTo>
                  <a:pt x="24363" y="11764"/>
                </a:moveTo>
                <a:cubicBezTo>
                  <a:pt x="24336" y="11764"/>
                  <a:pt x="24311" y="11783"/>
                  <a:pt x="24305" y="11812"/>
                </a:cubicBezTo>
                <a:cubicBezTo>
                  <a:pt x="24302" y="11823"/>
                  <a:pt x="24303" y="11835"/>
                  <a:pt x="24305" y="11845"/>
                </a:cubicBezTo>
                <a:cubicBezTo>
                  <a:pt x="24311" y="11869"/>
                  <a:pt x="24327" y="11888"/>
                  <a:pt x="24350" y="11894"/>
                </a:cubicBezTo>
                <a:cubicBezTo>
                  <a:pt x="24611" y="11978"/>
                  <a:pt x="24867" y="12080"/>
                  <a:pt x="25111" y="12200"/>
                </a:cubicBezTo>
                <a:lnTo>
                  <a:pt x="25158" y="12224"/>
                </a:lnTo>
                <a:cubicBezTo>
                  <a:pt x="25166" y="12229"/>
                  <a:pt x="25175" y="12230"/>
                  <a:pt x="25184" y="12230"/>
                </a:cubicBezTo>
                <a:cubicBezTo>
                  <a:pt x="25207" y="12230"/>
                  <a:pt x="25229" y="12217"/>
                  <a:pt x="25239" y="12192"/>
                </a:cubicBezTo>
                <a:cubicBezTo>
                  <a:pt x="25252" y="12159"/>
                  <a:pt x="25237" y="12119"/>
                  <a:pt x="25205" y="12103"/>
                </a:cubicBezTo>
                <a:lnTo>
                  <a:pt x="25158" y="12079"/>
                </a:lnTo>
                <a:cubicBezTo>
                  <a:pt x="24908" y="11956"/>
                  <a:pt x="24646" y="11852"/>
                  <a:pt x="24380" y="11766"/>
                </a:cubicBezTo>
                <a:cubicBezTo>
                  <a:pt x="24374" y="11765"/>
                  <a:pt x="24369" y="11764"/>
                  <a:pt x="24363" y="11764"/>
                </a:cubicBezTo>
                <a:close/>
                <a:moveTo>
                  <a:pt x="20185" y="12120"/>
                </a:moveTo>
                <a:cubicBezTo>
                  <a:pt x="20176" y="12120"/>
                  <a:pt x="20167" y="12122"/>
                  <a:pt x="20158" y="12127"/>
                </a:cubicBezTo>
                <a:cubicBezTo>
                  <a:pt x="19902" y="12267"/>
                  <a:pt x="19658" y="12432"/>
                  <a:pt x="19434" y="12615"/>
                </a:cubicBezTo>
                <a:cubicBezTo>
                  <a:pt x="19413" y="12631"/>
                  <a:pt x="19406" y="12659"/>
                  <a:pt x="19412" y="12684"/>
                </a:cubicBezTo>
                <a:cubicBezTo>
                  <a:pt x="19414" y="12692"/>
                  <a:pt x="19419" y="12701"/>
                  <a:pt x="19424" y="12708"/>
                </a:cubicBezTo>
                <a:cubicBezTo>
                  <a:pt x="19436" y="12727"/>
                  <a:pt x="19456" y="12736"/>
                  <a:pt x="19475" y="12736"/>
                </a:cubicBezTo>
                <a:cubicBezTo>
                  <a:pt x="19488" y="12736"/>
                  <a:pt x="19500" y="12732"/>
                  <a:pt x="19511" y="12723"/>
                </a:cubicBezTo>
                <a:cubicBezTo>
                  <a:pt x="19729" y="12545"/>
                  <a:pt x="19967" y="12385"/>
                  <a:pt x="20218" y="12247"/>
                </a:cubicBezTo>
                <a:cubicBezTo>
                  <a:pt x="20247" y="12231"/>
                  <a:pt x="20257" y="12190"/>
                  <a:pt x="20241" y="12157"/>
                </a:cubicBezTo>
                <a:cubicBezTo>
                  <a:pt x="20230" y="12134"/>
                  <a:pt x="20208" y="12120"/>
                  <a:pt x="20185" y="12120"/>
                </a:cubicBezTo>
                <a:close/>
                <a:moveTo>
                  <a:pt x="25947" y="12554"/>
                </a:moveTo>
                <a:cubicBezTo>
                  <a:pt x="25927" y="12554"/>
                  <a:pt x="25908" y="12565"/>
                  <a:pt x="25897" y="12584"/>
                </a:cubicBezTo>
                <a:cubicBezTo>
                  <a:pt x="25888" y="12599"/>
                  <a:pt x="25886" y="12619"/>
                  <a:pt x="25890" y="12636"/>
                </a:cubicBezTo>
                <a:cubicBezTo>
                  <a:pt x="25895" y="12652"/>
                  <a:pt x="25904" y="12667"/>
                  <a:pt x="25919" y="12676"/>
                </a:cubicBezTo>
                <a:cubicBezTo>
                  <a:pt x="26161" y="12844"/>
                  <a:pt x="26397" y="13032"/>
                  <a:pt x="26621" y="13235"/>
                </a:cubicBezTo>
                <a:cubicBezTo>
                  <a:pt x="26633" y="13246"/>
                  <a:pt x="26648" y="13252"/>
                  <a:pt x="26662" y="13252"/>
                </a:cubicBezTo>
                <a:cubicBezTo>
                  <a:pt x="26680" y="13252"/>
                  <a:pt x="26697" y="13244"/>
                  <a:pt x="26708" y="13229"/>
                </a:cubicBezTo>
                <a:cubicBezTo>
                  <a:pt x="26729" y="13200"/>
                  <a:pt x="26724" y="13158"/>
                  <a:pt x="26697" y="13134"/>
                </a:cubicBezTo>
                <a:cubicBezTo>
                  <a:pt x="26468" y="12927"/>
                  <a:pt x="26228" y="12735"/>
                  <a:pt x="25981" y="12565"/>
                </a:cubicBezTo>
                <a:cubicBezTo>
                  <a:pt x="25971" y="12558"/>
                  <a:pt x="25959" y="12554"/>
                  <a:pt x="25947" y="12554"/>
                </a:cubicBezTo>
                <a:close/>
                <a:moveTo>
                  <a:pt x="11409" y="12797"/>
                </a:moveTo>
                <a:cubicBezTo>
                  <a:pt x="11400" y="12797"/>
                  <a:pt x="11391" y="12799"/>
                  <a:pt x="11382" y="12803"/>
                </a:cubicBezTo>
                <a:cubicBezTo>
                  <a:pt x="11357" y="12817"/>
                  <a:pt x="11346" y="12848"/>
                  <a:pt x="11353" y="12878"/>
                </a:cubicBezTo>
                <a:cubicBezTo>
                  <a:pt x="11354" y="12884"/>
                  <a:pt x="11356" y="12888"/>
                  <a:pt x="11360" y="12893"/>
                </a:cubicBezTo>
                <a:cubicBezTo>
                  <a:pt x="11505" y="13182"/>
                  <a:pt x="11664" y="13455"/>
                  <a:pt x="11833" y="13707"/>
                </a:cubicBezTo>
                <a:cubicBezTo>
                  <a:pt x="11845" y="13726"/>
                  <a:pt x="11865" y="13737"/>
                  <a:pt x="11885" y="13737"/>
                </a:cubicBezTo>
                <a:cubicBezTo>
                  <a:pt x="11897" y="13737"/>
                  <a:pt x="11909" y="13733"/>
                  <a:pt x="11919" y="13724"/>
                </a:cubicBezTo>
                <a:cubicBezTo>
                  <a:pt x="11946" y="13704"/>
                  <a:pt x="11951" y="13662"/>
                  <a:pt x="11931" y="13631"/>
                </a:cubicBezTo>
                <a:cubicBezTo>
                  <a:pt x="11766" y="13385"/>
                  <a:pt x="11610" y="13115"/>
                  <a:pt x="11466" y="12833"/>
                </a:cubicBezTo>
                <a:cubicBezTo>
                  <a:pt x="11454" y="12810"/>
                  <a:pt x="11432" y="12797"/>
                  <a:pt x="11409" y="12797"/>
                </a:cubicBezTo>
                <a:close/>
                <a:moveTo>
                  <a:pt x="18848" y="13219"/>
                </a:moveTo>
                <a:cubicBezTo>
                  <a:pt x="18832" y="13219"/>
                  <a:pt x="18816" y="13226"/>
                  <a:pt x="18804" y="13239"/>
                </a:cubicBezTo>
                <a:cubicBezTo>
                  <a:pt x="18619" y="13460"/>
                  <a:pt x="18452" y="13692"/>
                  <a:pt x="18268" y="13951"/>
                </a:cubicBezTo>
                <a:cubicBezTo>
                  <a:pt x="18256" y="13968"/>
                  <a:pt x="18253" y="13989"/>
                  <a:pt x="18259" y="14009"/>
                </a:cubicBezTo>
                <a:cubicBezTo>
                  <a:pt x="18262" y="14022"/>
                  <a:pt x="18269" y="14035"/>
                  <a:pt x="18281" y="14045"/>
                </a:cubicBezTo>
                <a:cubicBezTo>
                  <a:pt x="18293" y="14055"/>
                  <a:pt x="18307" y="14060"/>
                  <a:pt x="18320" y="14060"/>
                </a:cubicBezTo>
                <a:cubicBezTo>
                  <a:pt x="18338" y="14060"/>
                  <a:pt x="18355" y="14052"/>
                  <a:pt x="18366" y="14036"/>
                </a:cubicBezTo>
                <a:cubicBezTo>
                  <a:pt x="18549" y="13779"/>
                  <a:pt x="18715" y="13549"/>
                  <a:pt x="18897" y="13331"/>
                </a:cubicBezTo>
                <a:cubicBezTo>
                  <a:pt x="18920" y="13305"/>
                  <a:pt x="18917" y="13263"/>
                  <a:pt x="18891" y="13237"/>
                </a:cubicBezTo>
                <a:cubicBezTo>
                  <a:pt x="18879" y="13225"/>
                  <a:pt x="18863" y="13219"/>
                  <a:pt x="18848" y="13219"/>
                </a:cubicBezTo>
                <a:close/>
                <a:moveTo>
                  <a:pt x="27299" y="13772"/>
                </a:moveTo>
                <a:cubicBezTo>
                  <a:pt x="27284" y="13772"/>
                  <a:pt x="27269" y="13777"/>
                  <a:pt x="27258" y="13790"/>
                </a:cubicBezTo>
                <a:cubicBezTo>
                  <a:pt x="27242" y="13806"/>
                  <a:pt x="27236" y="13830"/>
                  <a:pt x="27242" y="13854"/>
                </a:cubicBezTo>
                <a:cubicBezTo>
                  <a:pt x="27245" y="13864"/>
                  <a:pt x="27249" y="13875"/>
                  <a:pt x="27258" y="13884"/>
                </a:cubicBezTo>
                <a:cubicBezTo>
                  <a:pt x="27455" y="14111"/>
                  <a:pt x="27646" y="14355"/>
                  <a:pt x="27821" y="14608"/>
                </a:cubicBezTo>
                <a:cubicBezTo>
                  <a:pt x="27834" y="14626"/>
                  <a:pt x="27853" y="14635"/>
                  <a:pt x="27872" y="14635"/>
                </a:cubicBezTo>
                <a:cubicBezTo>
                  <a:pt x="27884" y="14635"/>
                  <a:pt x="27897" y="14631"/>
                  <a:pt x="27907" y="14623"/>
                </a:cubicBezTo>
                <a:cubicBezTo>
                  <a:pt x="27934" y="14601"/>
                  <a:pt x="27938" y="14560"/>
                  <a:pt x="27918" y="14530"/>
                </a:cubicBezTo>
                <a:cubicBezTo>
                  <a:pt x="27740" y="14272"/>
                  <a:pt x="27546" y="14025"/>
                  <a:pt x="27345" y="13794"/>
                </a:cubicBezTo>
                <a:cubicBezTo>
                  <a:pt x="27332" y="13779"/>
                  <a:pt x="27315" y="13772"/>
                  <a:pt x="27299" y="13772"/>
                </a:cubicBezTo>
                <a:close/>
                <a:moveTo>
                  <a:pt x="12451" y="14328"/>
                </a:moveTo>
                <a:cubicBezTo>
                  <a:pt x="12436" y="14328"/>
                  <a:pt x="12421" y="14335"/>
                  <a:pt x="12410" y="14347"/>
                </a:cubicBezTo>
                <a:cubicBezTo>
                  <a:pt x="12394" y="14364"/>
                  <a:pt x="12389" y="14388"/>
                  <a:pt x="12395" y="14410"/>
                </a:cubicBezTo>
                <a:cubicBezTo>
                  <a:pt x="12398" y="14422"/>
                  <a:pt x="12403" y="14433"/>
                  <a:pt x="12412" y="14442"/>
                </a:cubicBezTo>
                <a:cubicBezTo>
                  <a:pt x="12623" y="14666"/>
                  <a:pt x="12855" y="14872"/>
                  <a:pt x="13101" y="15055"/>
                </a:cubicBezTo>
                <a:cubicBezTo>
                  <a:pt x="13112" y="15064"/>
                  <a:pt x="13125" y="15068"/>
                  <a:pt x="13137" y="15068"/>
                </a:cubicBezTo>
                <a:cubicBezTo>
                  <a:pt x="13156" y="15068"/>
                  <a:pt x="13175" y="15058"/>
                  <a:pt x="13186" y="15039"/>
                </a:cubicBezTo>
                <a:cubicBezTo>
                  <a:pt x="13205" y="15008"/>
                  <a:pt x="13196" y="14967"/>
                  <a:pt x="13167" y="14945"/>
                </a:cubicBezTo>
                <a:cubicBezTo>
                  <a:pt x="12928" y="14767"/>
                  <a:pt x="12701" y="14566"/>
                  <a:pt x="12496" y="14348"/>
                </a:cubicBezTo>
                <a:cubicBezTo>
                  <a:pt x="12484" y="14335"/>
                  <a:pt x="12467" y="14328"/>
                  <a:pt x="12451" y="14328"/>
                </a:cubicBezTo>
                <a:close/>
                <a:moveTo>
                  <a:pt x="17786" y="14639"/>
                </a:moveTo>
                <a:cubicBezTo>
                  <a:pt x="17769" y="14639"/>
                  <a:pt x="17753" y="14646"/>
                  <a:pt x="17742" y="14660"/>
                </a:cubicBezTo>
                <a:cubicBezTo>
                  <a:pt x="17532" y="14920"/>
                  <a:pt x="17339" y="15114"/>
                  <a:pt x="17136" y="15273"/>
                </a:cubicBezTo>
                <a:cubicBezTo>
                  <a:pt x="17115" y="15289"/>
                  <a:pt x="17108" y="15317"/>
                  <a:pt x="17114" y="15343"/>
                </a:cubicBezTo>
                <a:cubicBezTo>
                  <a:pt x="17117" y="15350"/>
                  <a:pt x="17120" y="15359"/>
                  <a:pt x="17124" y="15366"/>
                </a:cubicBezTo>
                <a:cubicBezTo>
                  <a:pt x="17137" y="15385"/>
                  <a:pt x="17157" y="15395"/>
                  <a:pt x="17176" y="15395"/>
                </a:cubicBezTo>
                <a:cubicBezTo>
                  <a:pt x="17188" y="15395"/>
                  <a:pt x="17200" y="15391"/>
                  <a:pt x="17211" y="15382"/>
                </a:cubicBezTo>
                <a:cubicBezTo>
                  <a:pt x="17421" y="15218"/>
                  <a:pt x="17620" y="15017"/>
                  <a:pt x="17836" y="14752"/>
                </a:cubicBezTo>
                <a:cubicBezTo>
                  <a:pt x="17858" y="14724"/>
                  <a:pt x="17855" y="14682"/>
                  <a:pt x="17829" y="14657"/>
                </a:cubicBezTo>
                <a:cubicBezTo>
                  <a:pt x="17816" y="14645"/>
                  <a:pt x="17801" y="14639"/>
                  <a:pt x="17786" y="14639"/>
                </a:cubicBezTo>
                <a:close/>
                <a:moveTo>
                  <a:pt x="13895" y="15400"/>
                </a:moveTo>
                <a:cubicBezTo>
                  <a:pt x="13872" y="15400"/>
                  <a:pt x="13851" y="15415"/>
                  <a:pt x="13841" y="15440"/>
                </a:cubicBezTo>
                <a:cubicBezTo>
                  <a:pt x="13836" y="15454"/>
                  <a:pt x="13835" y="15469"/>
                  <a:pt x="13839" y="15483"/>
                </a:cubicBezTo>
                <a:cubicBezTo>
                  <a:pt x="13843" y="15502"/>
                  <a:pt x="13856" y="15519"/>
                  <a:pt x="13874" y="15529"/>
                </a:cubicBezTo>
                <a:cubicBezTo>
                  <a:pt x="14151" y="15663"/>
                  <a:pt x="14432" y="15768"/>
                  <a:pt x="14711" y="15837"/>
                </a:cubicBezTo>
                <a:cubicBezTo>
                  <a:pt x="14716" y="15839"/>
                  <a:pt x="14721" y="15839"/>
                  <a:pt x="14725" y="15839"/>
                </a:cubicBezTo>
                <a:cubicBezTo>
                  <a:pt x="14754" y="15839"/>
                  <a:pt x="14778" y="15818"/>
                  <a:pt x="14782" y="15787"/>
                </a:cubicBezTo>
                <a:cubicBezTo>
                  <a:pt x="14789" y="15751"/>
                  <a:pt x="14767" y="15716"/>
                  <a:pt x="14733" y="15707"/>
                </a:cubicBezTo>
                <a:cubicBezTo>
                  <a:pt x="14463" y="15639"/>
                  <a:pt x="14189" y="15538"/>
                  <a:pt x="13921" y="15407"/>
                </a:cubicBezTo>
                <a:cubicBezTo>
                  <a:pt x="13913" y="15403"/>
                  <a:pt x="13904" y="15400"/>
                  <a:pt x="13895" y="15400"/>
                </a:cubicBezTo>
                <a:close/>
                <a:moveTo>
                  <a:pt x="16417" y="15670"/>
                </a:moveTo>
                <a:cubicBezTo>
                  <a:pt x="16411" y="15670"/>
                  <a:pt x="16406" y="15671"/>
                  <a:pt x="16400" y="15673"/>
                </a:cubicBezTo>
                <a:cubicBezTo>
                  <a:pt x="16334" y="15695"/>
                  <a:pt x="16267" y="15715"/>
                  <a:pt x="16200" y="15732"/>
                </a:cubicBezTo>
                <a:cubicBezTo>
                  <a:pt x="16001" y="15781"/>
                  <a:pt x="15791" y="15808"/>
                  <a:pt x="15576" y="15811"/>
                </a:cubicBezTo>
                <a:cubicBezTo>
                  <a:pt x="15542" y="15811"/>
                  <a:pt x="15516" y="15842"/>
                  <a:pt x="15518" y="15878"/>
                </a:cubicBezTo>
                <a:cubicBezTo>
                  <a:pt x="15518" y="15883"/>
                  <a:pt x="15518" y="15888"/>
                  <a:pt x="15519" y="15892"/>
                </a:cubicBezTo>
                <a:cubicBezTo>
                  <a:pt x="15527" y="15922"/>
                  <a:pt x="15554" y="15944"/>
                  <a:pt x="15583" y="15944"/>
                </a:cubicBezTo>
                <a:cubicBezTo>
                  <a:pt x="15807" y="15941"/>
                  <a:pt x="16025" y="15914"/>
                  <a:pt x="16233" y="15862"/>
                </a:cubicBezTo>
                <a:cubicBezTo>
                  <a:pt x="16303" y="15845"/>
                  <a:pt x="16372" y="15825"/>
                  <a:pt x="16441" y="15801"/>
                </a:cubicBezTo>
                <a:cubicBezTo>
                  <a:pt x="16473" y="15790"/>
                  <a:pt x="16488" y="15752"/>
                  <a:pt x="16479" y="15718"/>
                </a:cubicBezTo>
                <a:cubicBezTo>
                  <a:pt x="16469" y="15689"/>
                  <a:pt x="16444" y="15670"/>
                  <a:pt x="16417" y="15670"/>
                </a:cubicBezTo>
                <a:close/>
                <a:moveTo>
                  <a:pt x="28358" y="15294"/>
                </a:moveTo>
                <a:cubicBezTo>
                  <a:pt x="28348" y="15294"/>
                  <a:pt x="28337" y="15296"/>
                  <a:pt x="28328" y="15302"/>
                </a:cubicBezTo>
                <a:cubicBezTo>
                  <a:pt x="28305" y="15317"/>
                  <a:pt x="28294" y="15347"/>
                  <a:pt x="28301" y="15376"/>
                </a:cubicBezTo>
                <a:cubicBezTo>
                  <a:pt x="28303" y="15381"/>
                  <a:pt x="28305" y="15388"/>
                  <a:pt x="28308" y="15393"/>
                </a:cubicBezTo>
                <a:cubicBezTo>
                  <a:pt x="28456" y="15663"/>
                  <a:pt x="28593" y="15944"/>
                  <a:pt x="28715" y="16229"/>
                </a:cubicBezTo>
                <a:cubicBezTo>
                  <a:pt x="28726" y="16255"/>
                  <a:pt x="28749" y="16270"/>
                  <a:pt x="28773" y="16270"/>
                </a:cubicBezTo>
                <a:cubicBezTo>
                  <a:pt x="28781" y="16270"/>
                  <a:pt x="28789" y="16269"/>
                  <a:pt x="28797" y="16265"/>
                </a:cubicBezTo>
                <a:cubicBezTo>
                  <a:pt x="28828" y="16251"/>
                  <a:pt x="28840" y="16211"/>
                  <a:pt x="28826" y="16177"/>
                </a:cubicBezTo>
                <a:cubicBezTo>
                  <a:pt x="28703" y="15888"/>
                  <a:pt x="28563" y="15602"/>
                  <a:pt x="28413" y="15329"/>
                </a:cubicBezTo>
                <a:cubicBezTo>
                  <a:pt x="28401" y="15306"/>
                  <a:pt x="28379" y="15294"/>
                  <a:pt x="28358" y="15294"/>
                </a:cubicBezTo>
                <a:close/>
                <a:moveTo>
                  <a:pt x="29094" y="17018"/>
                </a:moveTo>
                <a:cubicBezTo>
                  <a:pt x="29088" y="17018"/>
                  <a:pt x="29082" y="17019"/>
                  <a:pt x="29076" y="17021"/>
                </a:cubicBezTo>
                <a:cubicBezTo>
                  <a:pt x="29045" y="17031"/>
                  <a:pt x="29028" y="17066"/>
                  <a:pt x="29036" y="17100"/>
                </a:cubicBezTo>
                <a:cubicBezTo>
                  <a:pt x="29036" y="17101"/>
                  <a:pt x="29038" y="17102"/>
                  <a:pt x="29038" y="17103"/>
                </a:cubicBezTo>
                <a:cubicBezTo>
                  <a:pt x="29112" y="17342"/>
                  <a:pt x="29176" y="17583"/>
                  <a:pt x="29232" y="17823"/>
                </a:cubicBezTo>
                <a:cubicBezTo>
                  <a:pt x="29245" y="17884"/>
                  <a:pt x="29259" y="17946"/>
                  <a:pt x="29270" y="18008"/>
                </a:cubicBezTo>
                <a:cubicBezTo>
                  <a:pt x="29278" y="18038"/>
                  <a:pt x="29306" y="18063"/>
                  <a:pt x="29336" y="18063"/>
                </a:cubicBezTo>
                <a:cubicBezTo>
                  <a:pt x="29338" y="18063"/>
                  <a:pt x="29341" y="18063"/>
                  <a:pt x="29344" y="18063"/>
                </a:cubicBezTo>
                <a:cubicBezTo>
                  <a:pt x="29377" y="18055"/>
                  <a:pt x="29399" y="18021"/>
                  <a:pt x="29391" y="17985"/>
                </a:cubicBezTo>
                <a:cubicBezTo>
                  <a:pt x="29378" y="17922"/>
                  <a:pt x="29364" y="17860"/>
                  <a:pt x="29351" y="17797"/>
                </a:cubicBezTo>
                <a:cubicBezTo>
                  <a:pt x="29296" y="17553"/>
                  <a:pt x="29229" y="17307"/>
                  <a:pt x="29154" y="17066"/>
                </a:cubicBezTo>
                <a:cubicBezTo>
                  <a:pt x="29145" y="17037"/>
                  <a:pt x="29120" y="17018"/>
                  <a:pt x="29094" y="17018"/>
                </a:cubicBezTo>
                <a:close/>
                <a:moveTo>
                  <a:pt x="29455" y="18861"/>
                </a:moveTo>
                <a:cubicBezTo>
                  <a:pt x="29454" y="18861"/>
                  <a:pt x="29454" y="18861"/>
                  <a:pt x="29453" y="18861"/>
                </a:cubicBezTo>
                <a:cubicBezTo>
                  <a:pt x="29419" y="18862"/>
                  <a:pt x="29394" y="18893"/>
                  <a:pt x="29396" y="18929"/>
                </a:cubicBezTo>
                <a:cubicBezTo>
                  <a:pt x="29418" y="19253"/>
                  <a:pt x="29414" y="19563"/>
                  <a:pt x="29384" y="19851"/>
                </a:cubicBezTo>
                <a:cubicBezTo>
                  <a:pt x="29383" y="19860"/>
                  <a:pt x="29383" y="19868"/>
                  <a:pt x="29385" y="19877"/>
                </a:cubicBezTo>
                <a:cubicBezTo>
                  <a:pt x="29391" y="19902"/>
                  <a:pt x="29411" y="19923"/>
                  <a:pt x="29437" y="19928"/>
                </a:cubicBezTo>
                <a:cubicBezTo>
                  <a:pt x="29440" y="19928"/>
                  <a:pt x="29443" y="19929"/>
                  <a:pt x="29446" y="19929"/>
                </a:cubicBezTo>
                <a:cubicBezTo>
                  <a:pt x="29477" y="19929"/>
                  <a:pt x="29502" y="19905"/>
                  <a:pt x="29505" y="19872"/>
                </a:cubicBezTo>
                <a:cubicBezTo>
                  <a:pt x="29536" y="19575"/>
                  <a:pt x="29542" y="19257"/>
                  <a:pt x="29519" y="18926"/>
                </a:cubicBezTo>
                <a:cubicBezTo>
                  <a:pt x="29516" y="18889"/>
                  <a:pt x="29488" y="18861"/>
                  <a:pt x="29455" y="18861"/>
                </a:cubicBezTo>
                <a:close/>
                <a:moveTo>
                  <a:pt x="29244" y="20693"/>
                </a:moveTo>
                <a:cubicBezTo>
                  <a:pt x="29220" y="20693"/>
                  <a:pt x="29198" y="20708"/>
                  <a:pt x="29188" y="20733"/>
                </a:cubicBezTo>
                <a:cubicBezTo>
                  <a:pt x="29086" y="21021"/>
                  <a:pt x="28945" y="21279"/>
                  <a:pt x="28772" y="21501"/>
                </a:cubicBezTo>
                <a:cubicBezTo>
                  <a:pt x="28758" y="21518"/>
                  <a:pt x="28754" y="21540"/>
                  <a:pt x="28759" y="21560"/>
                </a:cubicBezTo>
                <a:cubicBezTo>
                  <a:pt x="28763" y="21574"/>
                  <a:pt x="28769" y="21586"/>
                  <a:pt x="28779" y="21595"/>
                </a:cubicBezTo>
                <a:cubicBezTo>
                  <a:pt x="28792" y="21607"/>
                  <a:pt x="28807" y="21613"/>
                  <a:pt x="28821" y="21613"/>
                </a:cubicBezTo>
                <a:cubicBezTo>
                  <a:pt x="28838" y="21613"/>
                  <a:pt x="28854" y="21605"/>
                  <a:pt x="28866" y="21591"/>
                </a:cubicBezTo>
                <a:cubicBezTo>
                  <a:pt x="29048" y="21358"/>
                  <a:pt x="29196" y="21088"/>
                  <a:pt x="29304" y="20787"/>
                </a:cubicBezTo>
                <a:cubicBezTo>
                  <a:pt x="29315" y="20753"/>
                  <a:pt x="29299" y="20713"/>
                  <a:pt x="29268" y="20698"/>
                </a:cubicBezTo>
                <a:cubicBezTo>
                  <a:pt x="29260" y="20694"/>
                  <a:pt x="29252" y="20693"/>
                  <a:pt x="29244" y="20693"/>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7" name="Google Shape;657;p24"/>
          <p:cNvSpPr/>
          <p:nvPr/>
        </p:nvSpPr>
        <p:spPr>
          <a:xfrm rot="-120">
            <a:off x="11037478" y="6369982"/>
            <a:ext cx="706389" cy="165489"/>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8" name="Google Shape;658;p24"/>
          <p:cNvSpPr txBox="1">
            <a:spLocks noGrp="1"/>
          </p:cNvSpPr>
          <p:nvPr>
            <p:ph type="title" idx="8" hasCustomPrompt="1"/>
          </p:nvPr>
        </p:nvSpPr>
        <p:spPr>
          <a:xfrm>
            <a:off x="1591400" y="4507099"/>
            <a:ext cx="2060400" cy="88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4533"/>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659" name="Google Shape;659;p24"/>
          <p:cNvSpPr txBox="1">
            <a:spLocks noGrp="1"/>
          </p:cNvSpPr>
          <p:nvPr>
            <p:ph type="subTitle" idx="9"/>
          </p:nvPr>
        </p:nvSpPr>
        <p:spPr>
          <a:xfrm>
            <a:off x="1043700" y="5574333"/>
            <a:ext cx="3155200" cy="4772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1pPr>
            <a:lvl2pPr lvl="1"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2pPr>
            <a:lvl3pPr lvl="2"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3pPr>
            <a:lvl4pPr lvl="3"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4pPr>
            <a:lvl5pPr lvl="4"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5pPr>
            <a:lvl6pPr lvl="5"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6pPr>
            <a:lvl7pPr lvl="6"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7pPr>
            <a:lvl8pPr lvl="7"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8pPr>
            <a:lvl9pPr lvl="8"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9pPr>
          </a:lstStyle>
          <a:p>
            <a:endParaRPr/>
          </a:p>
        </p:txBody>
      </p:sp>
      <p:sp>
        <p:nvSpPr>
          <p:cNvPr id="660" name="Google Shape;660;p24"/>
          <p:cNvSpPr txBox="1">
            <a:spLocks noGrp="1"/>
          </p:cNvSpPr>
          <p:nvPr>
            <p:ph type="title" idx="13" hasCustomPrompt="1"/>
          </p:nvPr>
        </p:nvSpPr>
        <p:spPr>
          <a:xfrm>
            <a:off x="5065817" y="4507099"/>
            <a:ext cx="2060400" cy="88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4533"/>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661" name="Google Shape;661;p24"/>
          <p:cNvSpPr txBox="1">
            <a:spLocks noGrp="1"/>
          </p:cNvSpPr>
          <p:nvPr>
            <p:ph type="subTitle" idx="14"/>
          </p:nvPr>
        </p:nvSpPr>
        <p:spPr>
          <a:xfrm>
            <a:off x="4518417" y="5574333"/>
            <a:ext cx="3155200" cy="4772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1pPr>
            <a:lvl2pPr lvl="1"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2pPr>
            <a:lvl3pPr lvl="2"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3pPr>
            <a:lvl4pPr lvl="3"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4pPr>
            <a:lvl5pPr lvl="4"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5pPr>
            <a:lvl6pPr lvl="5"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6pPr>
            <a:lvl7pPr lvl="6"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7pPr>
            <a:lvl8pPr lvl="7"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8pPr>
            <a:lvl9pPr lvl="8"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9pPr>
          </a:lstStyle>
          <a:p>
            <a:endParaRPr/>
          </a:p>
        </p:txBody>
      </p:sp>
      <p:sp>
        <p:nvSpPr>
          <p:cNvPr id="662" name="Google Shape;662;p24"/>
          <p:cNvSpPr txBox="1">
            <a:spLocks noGrp="1"/>
          </p:cNvSpPr>
          <p:nvPr>
            <p:ph type="title" idx="15" hasCustomPrompt="1"/>
          </p:nvPr>
        </p:nvSpPr>
        <p:spPr>
          <a:xfrm>
            <a:off x="8540267" y="4507099"/>
            <a:ext cx="2060400" cy="88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4533"/>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663" name="Google Shape;663;p24"/>
          <p:cNvSpPr txBox="1">
            <a:spLocks noGrp="1"/>
          </p:cNvSpPr>
          <p:nvPr>
            <p:ph type="subTitle" idx="16"/>
          </p:nvPr>
        </p:nvSpPr>
        <p:spPr>
          <a:xfrm>
            <a:off x="7993133" y="5574333"/>
            <a:ext cx="3155200" cy="4772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1pPr>
            <a:lvl2pPr lvl="1"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2pPr>
            <a:lvl3pPr lvl="2"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3pPr>
            <a:lvl4pPr lvl="3"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4pPr>
            <a:lvl5pPr lvl="4"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5pPr>
            <a:lvl6pPr lvl="5"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6pPr>
            <a:lvl7pPr lvl="6"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7pPr>
            <a:lvl8pPr lvl="7"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8pPr>
            <a:lvl9pPr lvl="8"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9pPr>
          </a:lstStyle>
          <a:p>
            <a:endParaRPr/>
          </a:p>
        </p:txBody>
      </p:sp>
    </p:spTree>
    <p:extLst>
      <p:ext uri="{BB962C8B-B14F-4D97-AF65-F5344CB8AC3E}">
        <p14:creationId xmlns:p14="http://schemas.microsoft.com/office/powerpoint/2010/main" val="230986590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Numbers and Text 1">
  <p:cSld name="Numbers and Text 1">
    <p:spTree>
      <p:nvGrpSpPr>
        <p:cNvPr id="1" name="Shape 664"/>
        <p:cNvGrpSpPr/>
        <p:nvPr/>
      </p:nvGrpSpPr>
      <p:grpSpPr>
        <a:xfrm>
          <a:off x="0" y="0"/>
          <a:ext cx="0" cy="0"/>
          <a:chOff x="0" y="0"/>
          <a:chExt cx="0" cy="0"/>
        </a:xfrm>
      </p:grpSpPr>
      <p:sp>
        <p:nvSpPr>
          <p:cNvPr id="665" name="Google Shape;665;p25"/>
          <p:cNvSpPr/>
          <p:nvPr/>
        </p:nvSpPr>
        <p:spPr>
          <a:xfrm rot="10800000">
            <a:off x="9177697" y="-469964"/>
            <a:ext cx="3466136" cy="3612032"/>
          </a:xfrm>
          <a:custGeom>
            <a:avLst/>
            <a:gdLst/>
            <a:ahLst/>
            <a:cxnLst/>
            <a:rect l="l" t="t" r="r" b="b"/>
            <a:pathLst>
              <a:path w="16369" h="17058" extrusionOk="0">
                <a:moveTo>
                  <a:pt x="5829" y="1"/>
                </a:moveTo>
                <a:cubicBezTo>
                  <a:pt x="5334" y="1"/>
                  <a:pt x="4839" y="58"/>
                  <a:pt x="4360" y="159"/>
                </a:cubicBezTo>
                <a:cubicBezTo>
                  <a:pt x="4030" y="230"/>
                  <a:pt x="3295" y="699"/>
                  <a:pt x="3438" y="702"/>
                </a:cubicBezTo>
                <a:cubicBezTo>
                  <a:pt x="2321" y="1836"/>
                  <a:pt x="2234" y="3557"/>
                  <a:pt x="2129" y="5064"/>
                </a:cubicBezTo>
                <a:cubicBezTo>
                  <a:pt x="1990" y="7098"/>
                  <a:pt x="1660" y="9115"/>
                  <a:pt x="1127" y="11083"/>
                </a:cubicBezTo>
                <a:cubicBezTo>
                  <a:pt x="826" y="12197"/>
                  <a:pt x="460" y="13293"/>
                  <a:pt x="35" y="14365"/>
                </a:cubicBezTo>
                <a:cubicBezTo>
                  <a:pt x="0" y="14453"/>
                  <a:pt x="50" y="14547"/>
                  <a:pt x="144" y="14565"/>
                </a:cubicBezTo>
                <a:cubicBezTo>
                  <a:pt x="3129" y="15121"/>
                  <a:pt x="6113" y="15678"/>
                  <a:pt x="9098" y="16235"/>
                </a:cubicBezTo>
                <a:cubicBezTo>
                  <a:pt x="9845" y="16375"/>
                  <a:pt x="10591" y="16514"/>
                  <a:pt x="11337" y="16653"/>
                </a:cubicBezTo>
                <a:cubicBezTo>
                  <a:pt x="12039" y="16784"/>
                  <a:pt x="12743" y="16949"/>
                  <a:pt x="13454" y="17030"/>
                </a:cubicBezTo>
                <a:cubicBezTo>
                  <a:pt x="13604" y="17047"/>
                  <a:pt x="13756" y="17058"/>
                  <a:pt x="13907" y="17058"/>
                </a:cubicBezTo>
                <a:cubicBezTo>
                  <a:pt x="14359" y="17058"/>
                  <a:pt x="14804" y="16965"/>
                  <a:pt x="15183" y="16694"/>
                </a:cubicBezTo>
                <a:cubicBezTo>
                  <a:pt x="15632" y="16373"/>
                  <a:pt x="15926" y="15869"/>
                  <a:pt x="16060" y="15339"/>
                </a:cubicBezTo>
                <a:cubicBezTo>
                  <a:pt x="16369" y="14114"/>
                  <a:pt x="15800" y="12781"/>
                  <a:pt x="15182" y="11745"/>
                </a:cubicBezTo>
                <a:cubicBezTo>
                  <a:pt x="14547" y="10679"/>
                  <a:pt x="13684" y="9818"/>
                  <a:pt x="12681" y="9099"/>
                </a:cubicBezTo>
                <a:cubicBezTo>
                  <a:pt x="11757" y="8436"/>
                  <a:pt x="10725" y="7754"/>
                  <a:pt x="10485" y="6560"/>
                </a:cubicBezTo>
                <a:cubicBezTo>
                  <a:pt x="10242" y="5357"/>
                  <a:pt x="10635" y="4113"/>
                  <a:pt x="10285" y="2920"/>
                </a:cubicBezTo>
                <a:cubicBezTo>
                  <a:pt x="9973" y="1857"/>
                  <a:pt x="9136" y="1003"/>
                  <a:pt x="8160" y="515"/>
                </a:cubicBezTo>
                <a:cubicBezTo>
                  <a:pt x="7437" y="153"/>
                  <a:pt x="6634" y="1"/>
                  <a:pt x="5829" y="1"/>
                </a:cubicBezTo>
                <a:close/>
              </a:path>
            </a:pathLst>
          </a:custGeom>
          <a:solidFill>
            <a:srgbClr val="B2F7EF">
              <a:alpha val="497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6" name="Google Shape;666;p25"/>
          <p:cNvSpPr/>
          <p:nvPr/>
        </p:nvSpPr>
        <p:spPr>
          <a:xfrm rot="10800000">
            <a:off x="-598384" y="-267558"/>
            <a:ext cx="3928387" cy="1619252"/>
          </a:xfrm>
          <a:custGeom>
            <a:avLst/>
            <a:gdLst/>
            <a:ahLst/>
            <a:cxnLst/>
            <a:rect l="l" t="t" r="r" b="b"/>
            <a:pathLst>
              <a:path w="18552" h="7647" extrusionOk="0">
                <a:moveTo>
                  <a:pt x="10153" y="0"/>
                </a:moveTo>
                <a:cubicBezTo>
                  <a:pt x="9767" y="0"/>
                  <a:pt x="9389" y="166"/>
                  <a:pt x="9054" y="416"/>
                </a:cubicBezTo>
                <a:cubicBezTo>
                  <a:pt x="8513" y="821"/>
                  <a:pt x="8082" y="1378"/>
                  <a:pt x="7579" y="1834"/>
                </a:cubicBezTo>
                <a:cubicBezTo>
                  <a:pt x="7060" y="2305"/>
                  <a:pt x="6487" y="2705"/>
                  <a:pt x="5872" y="2994"/>
                </a:cubicBezTo>
                <a:cubicBezTo>
                  <a:pt x="5271" y="3278"/>
                  <a:pt x="4630" y="3458"/>
                  <a:pt x="3977" y="3481"/>
                </a:cubicBezTo>
                <a:cubicBezTo>
                  <a:pt x="3929" y="3483"/>
                  <a:pt x="3881" y="3484"/>
                  <a:pt x="3834" y="3484"/>
                </a:cubicBezTo>
                <a:cubicBezTo>
                  <a:pt x="3559" y="3484"/>
                  <a:pt x="3285" y="3455"/>
                  <a:pt x="3015" y="3396"/>
                </a:cubicBezTo>
                <a:cubicBezTo>
                  <a:pt x="2664" y="3318"/>
                  <a:pt x="2330" y="3164"/>
                  <a:pt x="1977" y="3093"/>
                </a:cubicBezTo>
                <a:cubicBezTo>
                  <a:pt x="1875" y="3072"/>
                  <a:pt x="1772" y="3061"/>
                  <a:pt x="1671" y="3061"/>
                </a:cubicBezTo>
                <a:cubicBezTo>
                  <a:pt x="1440" y="3061"/>
                  <a:pt x="1217" y="3120"/>
                  <a:pt x="1014" y="3265"/>
                </a:cubicBezTo>
                <a:cubicBezTo>
                  <a:pt x="754" y="3450"/>
                  <a:pt x="551" y="3734"/>
                  <a:pt x="397" y="4032"/>
                </a:cubicBezTo>
                <a:cubicBezTo>
                  <a:pt x="125" y="4561"/>
                  <a:pt x="1" y="5210"/>
                  <a:pt x="74" y="5820"/>
                </a:cubicBezTo>
                <a:cubicBezTo>
                  <a:pt x="147" y="6440"/>
                  <a:pt x="426" y="7003"/>
                  <a:pt x="909" y="7319"/>
                </a:cubicBezTo>
                <a:cubicBezTo>
                  <a:pt x="1315" y="7583"/>
                  <a:pt x="1783" y="7647"/>
                  <a:pt x="2245" y="7647"/>
                </a:cubicBezTo>
                <a:cubicBezTo>
                  <a:pt x="2414" y="7647"/>
                  <a:pt x="2582" y="7638"/>
                  <a:pt x="2746" y="7628"/>
                </a:cubicBezTo>
                <a:cubicBezTo>
                  <a:pt x="4356" y="7524"/>
                  <a:pt x="5965" y="7405"/>
                  <a:pt x="7575" y="7294"/>
                </a:cubicBezTo>
                <a:cubicBezTo>
                  <a:pt x="9186" y="7184"/>
                  <a:pt x="10799" y="7072"/>
                  <a:pt x="12410" y="6961"/>
                </a:cubicBezTo>
                <a:cubicBezTo>
                  <a:pt x="14021" y="6849"/>
                  <a:pt x="15633" y="6738"/>
                  <a:pt x="17244" y="6628"/>
                </a:cubicBezTo>
                <a:cubicBezTo>
                  <a:pt x="17639" y="6600"/>
                  <a:pt x="18032" y="6573"/>
                  <a:pt x="18427" y="6545"/>
                </a:cubicBezTo>
                <a:cubicBezTo>
                  <a:pt x="18510" y="6540"/>
                  <a:pt x="18551" y="6442"/>
                  <a:pt x="18512" y="6361"/>
                </a:cubicBezTo>
                <a:cubicBezTo>
                  <a:pt x="18072" y="5436"/>
                  <a:pt x="17853" y="4395"/>
                  <a:pt x="17868" y="3350"/>
                </a:cubicBezTo>
                <a:lnTo>
                  <a:pt x="17868" y="3350"/>
                </a:lnTo>
                <a:cubicBezTo>
                  <a:pt x="17868" y="3350"/>
                  <a:pt x="17868" y="3350"/>
                  <a:pt x="17868" y="3350"/>
                </a:cubicBezTo>
                <a:cubicBezTo>
                  <a:pt x="17890" y="3350"/>
                  <a:pt x="17910" y="3113"/>
                  <a:pt x="17876" y="3104"/>
                </a:cubicBezTo>
                <a:cubicBezTo>
                  <a:pt x="17876" y="3094"/>
                  <a:pt x="17876" y="3084"/>
                  <a:pt x="17877" y="3074"/>
                </a:cubicBezTo>
                <a:cubicBezTo>
                  <a:pt x="17881" y="2998"/>
                  <a:pt x="17832" y="2961"/>
                  <a:pt x="17781" y="2961"/>
                </a:cubicBezTo>
                <a:cubicBezTo>
                  <a:pt x="17737" y="2961"/>
                  <a:pt x="17692" y="2987"/>
                  <a:pt x="17673" y="3037"/>
                </a:cubicBezTo>
                <a:cubicBezTo>
                  <a:pt x="17189" y="2853"/>
                  <a:pt x="16735" y="2520"/>
                  <a:pt x="16216" y="2520"/>
                </a:cubicBezTo>
                <a:cubicBezTo>
                  <a:pt x="16186" y="2520"/>
                  <a:pt x="16156" y="2521"/>
                  <a:pt x="16126" y="2523"/>
                </a:cubicBezTo>
                <a:cubicBezTo>
                  <a:pt x="15979" y="2534"/>
                  <a:pt x="15839" y="2570"/>
                  <a:pt x="15704" y="2620"/>
                </a:cubicBezTo>
                <a:lnTo>
                  <a:pt x="15674" y="2632"/>
                </a:lnTo>
                <a:cubicBezTo>
                  <a:pt x="15287" y="2786"/>
                  <a:pt x="14937" y="3066"/>
                  <a:pt x="14573" y="3274"/>
                </a:cubicBezTo>
                <a:cubicBezTo>
                  <a:pt x="14335" y="3409"/>
                  <a:pt x="14077" y="3514"/>
                  <a:pt x="13808" y="3514"/>
                </a:cubicBezTo>
                <a:cubicBezTo>
                  <a:pt x="13791" y="3514"/>
                  <a:pt x="13773" y="3514"/>
                  <a:pt x="13756" y="3513"/>
                </a:cubicBezTo>
                <a:cubicBezTo>
                  <a:pt x="13474" y="3499"/>
                  <a:pt x="13208" y="3356"/>
                  <a:pt x="12990" y="3156"/>
                </a:cubicBezTo>
                <a:cubicBezTo>
                  <a:pt x="12520" y="2727"/>
                  <a:pt x="12245" y="2115"/>
                  <a:pt x="11938" y="1541"/>
                </a:cubicBezTo>
                <a:cubicBezTo>
                  <a:pt x="11643" y="990"/>
                  <a:pt x="11280" y="403"/>
                  <a:pt x="10742" y="139"/>
                </a:cubicBezTo>
                <a:cubicBezTo>
                  <a:pt x="10546" y="43"/>
                  <a:pt x="10349" y="0"/>
                  <a:pt x="10153" y="0"/>
                </a:cubicBezTo>
                <a:close/>
              </a:path>
            </a:pathLst>
          </a:custGeom>
          <a:solidFill>
            <a:srgbClr val="CCB1FE">
              <a:alpha val="4860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7" name="Google Shape;667;p25"/>
          <p:cNvSpPr/>
          <p:nvPr/>
        </p:nvSpPr>
        <p:spPr>
          <a:xfrm rot="10800000">
            <a:off x="6998790" y="5570438"/>
            <a:ext cx="5435199" cy="1465521"/>
          </a:xfrm>
          <a:custGeom>
            <a:avLst/>
            <a:gdLst/>
            <a:ahLst/>
            <a:cxnLst/>
            <a:rect l="l" t="t" r="r" b="b"/>
            <a:pathLst>
              <a:path w="25668" h="6921" extrusionOk="0">
                <a:moveTo>
                  <a:pt x="25573" y="0"/>
                </a:moveTo>
                <a:lnTo>
                  <a:pt x="22584" y="1"/>
                </a:lnTo>
                <a:lnTo>
                  <a:pt x="22467" y="1"/>
                </a:lnTo>
                <a:lnTo>
                  <a:pt x="0" y="3"/>
                </a:lnTo>
                <a:lnTo>
                  <a:pt x="1" y="1330"/>
                </a:lnTo>
                <a:lnTo>
                  <a:pt x="1" y="2596"/>
                </a:lnTo>
                <a:lnTo>
                  <a:pt x="2" y="3737"/>
                </a:lnTo>
                <a:lnTo>
                  <a:pt x="2" y="5002"/>
                </a:lnTo>
                <a:lnTo>
                  <a:pt x="3" y="6144"/>
                </a:lnTo>
                <a:lnTo>
                  <a:pt x="3" y="6274"/>
                </a:lnTo>
                <a:cubicBezTo>
                  <a:pt x="454" y="6274"/>
                  <a:pt x="911" y="6248"/>
                  <a:pt x="1366" y="6205"/>
                </a:cubicBezTo>
                <a:cubicBezTo>
                  <a:pt x="1557" y="6187"/>
                  <a:pt x="1747" y="6167"/>
                  <a:pt x="1936" y="6144"/>
                </a:cubicBezTo>
                <a:cubicBezTo>
                  <a:pt x="2414" y="6085"/>
                  <a:pt x="2887" y="6012"/>
                  <a:pt x="3342" y="5932"/>
                </a:cubicBezTo>
                <a:cubicBezTo>
                  <a:pt x="4344" y="5756"/>
                  <a:pt x="5389" y="5552"/>
                  <a:pt x="6425" y="5552"/>
                </a:cubicBezTo>
                <a:cubicBezTo>
                  <a:pt x="6713" y="5552"/>
                  <a:pt x="7001" y="5568"/>
                  <a:pt x="7286" y="5605"/>
                </a:cubicBezTo>
                <a:cubicBezTo>
                  <a:pt x="8016" y="5698"/>
                  <a:pt x="8646" y="5918"/>
                  <a:pt x="9273" y="6143"/>
                </a:cubicBezTo>
                <a:cubicBezTo>
                  <a:pt x="9331" y="6163"/>
                  <a:pt x="9388" y="6184"/>
                  <a:pt x="9446" y="6204"/>
                </a:cubicBezTo>
                <a:cubicBezTo>
                  <a:pt x="9690" y="6291"/>
                  <a:pt x="9934" y="6378"/>
                  <a:pt x="10185" y="6455"/>
                </a:cubicBezTo>
                <a:cubicBezTo>
                  <a:pt x="11085" y="6736"/>
                  <a:pt x="12117" y="6921"/>
                  <a:pt x="13162" y="6921"/>
                </a:cubicBezTo>
                <a:cubicBezTo>
                  <a:pt x="13234" y="6921"/>
                  <a:pt x="13306" y="6920"/>
                  <a:pt x="13377" y="6918"/>
                </a:cubicBezTo>
                <a:cubicBezTo>
                  <a:pt x="14468" y="6893"/>
                  <a:pt x="15560" y="6647"/>
                  <a:pt x="16250" y="6204"/>
                </a:cubicBezTo>
                <a:cubicBezTo>
                  <a:pt x="16269" y="6191"/>
                  <a:pt x="16286" y="6180"/>
                  <a:pt x="16304" y="6168"/>
                </a:cubicBezTo>
                <a:cubicBezTo>
                  <a:pt x="16317" y="6160"/>
                  <a:pt x="16329" y="6151"/>
                  <a:pt x="16341" y="6142"/>
                </a:cubicBezTo>
                <a:cubicBezTo>
                  <a:pt x="16809" y="5812"/>
                  <a:pt x="17054" y="5407"/>
                  <a:pt x="17282" y="5000"/>
                </a:cubicBezTo>
                <a:cubicBezTo>
                  <a:pt x="17293" y="4980"/>
                  <a:pt x="17304" y="4959"/>
                  <a:pt x="17316" y="4939"/>
                </a:cubicBezTo>
                <a:cubicBezTo>
                  <a:pt x="17541" y="4532"/>
                  <a:pt x="17760" y="4125"/>
                  <a:pt x="18175" y="3797"/>
                </a:cubicBezTo>
                <a:cubicBezTo>
                  <a:pt x="18202" y="3776"/>
                  <a:pt x="18230" y="3755"/>
                  <a:pt x="18257" y="3735"/>
                </a:cubicBezTo>
                <a:cubicBezTo>
                  <a:pt x="18421" y="3617"/>
                  <a:pt x="18613" y="3510"/>
                  <a:pt x="18844" y="3420"/>
                </a:cubicBezTo>
                <a:cubicBezTo>
                  <a:pt x="19831" y="3028"/>
                  <a:pt x="21189" y="3061"/>
                  <a:pt x="22363" y="2860"/>
                </a:cubicBezTo>
                <a:cubicBezTo>
                  <a:pt x="22398" y="2854"/>
                  <a:pt x="22433" y="2848"/>
                  <a:pt x="22468" y="2841"/>
                </a:cubicBezTo>
                <a:cubicBezTo>
                  <a:pt x="22508" y="2834"/>
                  <a:pt x="22546" y="2827"/>
                  <a:pt x="22585" y="2819"/>
                </a:cubicBezTo>
                <a:cubicBezTo>
                  <a:pt x="22879" y="2759"/>
                  <a:pt x="23162" y="2683"/>
                  <a:pt x="23427" y="2592"/>
                </a:cubicBezTo>
                <a:cubicBezTo>
                  <a:pt x="23485" y="2573"/>
                  <a:pt x="23544" y="2552"/>
                  <a:pt x="23600" y="2531"/>
                </a:cubicBezTo>
                <a:cubicBezTo>
                  <a:pt x="24363" y="2247"/>
                  <a:pt x="24968" y="1845"/>
                  <a:pt x="25312" y="1389"/>
                </a:cubicBezTo>
                <a:cubicBezTo>
                  <a:pt x="25328" y="1367"/>
                  <a:pt x="25343" y="1347"/>
                  <a:pt x="25357" y="1326"/>
                </a:cubicBezTo>
                <a:cubicBezTo>
                  <a:pt x="25437" y="1213"/>
                  <a:pt x="25499" y="1097"/>
                  <a:pt x="25543" y="978"/>
                </a:cubicBezTo>
                <a:cubicBezTo>
                  <a:pt x="25668" y="651"/>
                  <a:pt x="25664" y="324"/>
                  <a:pt x="25573" y="0"/>
                </a:cubicBezTo>
                <a:close/>
              </a:path>
            </a:pathLst>
          </a:custGeom>
          <a:solidFill>
            <a:srgbClr val="FF6EA7">
              <a:alpha val="49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8" name="Google Shape;668;p25"/>
          <p:cNvSpPr/>
          <p:nvPr/>
        </p:nvSpPr>
        <p:spPr>
          <a:xfrm rot="10800000">
            <a:off x="-598406" y="3581260"/>
            <a:ext cx="4696403" cy="3746704"/>
          </a:xfrm>
          <a:custGeom>
            <a:avLst/>
            <a:gdLst/>
            <a:ahLst/>
            <a:cxnLst/>
            <a:rect l="l" t="t" r="r" b="b"/>
            <a:pathLst>
              <a:path w="22179" h="17694" extrusionOk="0">
                <a:moveTo>
                  <a:pt x="6745" y="1"/>
                </a:moveTo>
                <a:cubicBezTo>
                  <a:pt x="5279" y="1"/>
                  <a:pt x="3909" y="579"/>
                  <a:pt x="2805" y="1417"/>
                </a:cubicBezTo>
                <a:cubicBezTo>
                  <a:pt x="1651" y="2293"/>
                  <a:pt x="713" y="3427"/>
                  <a:pt x="356" y="4720"/>
                </a:cubicBezTo>
                <a:cubicBezTo>
                  <a:pt x="1" y="6014"/>
                  <a:pt x="287" y="7472"/>
                  <a:pt x="1297" y="8473"/>
                </a:cubicBezTo>
                <a:cubicBezTo>
                  <a:pt x="2084" y="9254"/>
                  <a:pt x="3260" y="9736"/>
                  <a:pt x="3846" y="10640"/>
                </a:cubicBezTo>
                <a:cubicBezTo>
                  <a:pt x="4605" y="11813"/>
                  <a:pt x="4133" y="13292"/>
                  <a:pt x="4490" y="14600"/>
                </a:cubicBezTo>
                <a:cubicBezTo>
                  <a:pt x="4708" y="15396"/>
                  <a:pt x="5235" y="16113"/>
                  <a:pt x="5912" y="16684"/>
                </a:cubicBezTo>
                <a:cubicBezTo>
                  <a:pt x="6532" y="17205"/>
                  <a:pt x="7314" y="17622"/>
                  <a:pt x="8175" y="17685"/>
                </a:cubicBezTo>
                <a:cubicBezTo>
                  <a:pt x="8256" y="17691"/>
                  <a:pt x="8336" y="17694"/>
                  <a:pt x="8416" y="17694"/>
                </a:cubicBezTo>
                <a:cubicBezTo>
                  <a:pt x="10005" y="17694"/>
                  <a:pt x="11391" y="16578"/>
                  <a:pt x="12993" y="16395"/>
                </a:cubicBezTo>
                <a:cubicBezTo>
                  <a:pt x="13164" y="16375"/>
                  <a:pt x="13335" y="16367"/>
                  <a:pt x="13506" y="16367"/>
                </a:cubicBezTo>
                <a:cubicBezTo>
                  <a:pt x="14757" y="16367"/>
                  <a:pt x="16000" y="16827"/>
                  <a:pt x="17259" y="16827"/>
                </a:cubicBezTo>
                <a:cubicBezTo>
                  <a:pt x="17356" y="16827"/>
                  <a:pt x="17454" y="16824"/>
                  <a:pt x="17551" y="16818"/>
                </a:cubicBezTo>
                <a:cubicBezTo>
                  <a:pt x="19291" y="16711"/>
                  <a:pt x="20792" y="15567"/>
                  <a:pt x="21485" y="14180"/>
                </a:cubicBezTo>
                <a:cubicBezTo>
                  <a:pt x="22179" y="12793"/>
                  <a:pt x="22168" y="11210"/>
                  <a:pt x="21846" y="9725"/>
                </a:cubicBezTo>
                <a:cubicBezTo>
                  <a:pt x="21659" y="8862"/>
                  <a:pt x="21361" y="7995"/>
                  <a:pt x="20759" y="7289"/>
                </a:cubicBezTo>
                <a:cubicBezTo>
                  <a:pt x="19574" y="5897"/>
                  <a:pt x="17483" y="5388"/>
                  <a:pt x="15558" y="4931"/>
                </a:cubicBezTo>
                <a:cubicBezTo>
                  <a:pt x="13632" y="4475"/>
                  <a:pt x="11547" y="3872"/>
                  <a:pt x="10504" y="2396"/>
                </a:cubicBezTo>
                <a:cubicBezTo>
                  <a:pt x="9551" y="1047"/>
                  <a:pt x="9231" y="194"/>
                  <a:pt x="7220" y="21"/>
                </a:cubicBezTo>
                <a:cubicBezTo>
                  <a:pt x="7061" y="7"/>
                  <a:pt x="6902" y="1"/>
                  <a:pt x="6745" y="1"/>
                </a:cubicBezTo>
                <a:close/>
              </a:path>
            </a:pathLst>
          </a:custGeom>
          <a:solidFill>
            <a:srgbClr val="FFE652">
              <a:alpha val="5028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9" name="Google Shape;669;p25">
            <a:hlinkClick r:id="rId2" action="ppaction://hlinksldjump"/>
          </p:cNvPr>
          <p:cNvSpPr txBox="1">
            <a:spLocks noGrp="1"/>
          </p:cNvSpPr>
          <p:nvPr>
            <p:ph type="title" hasCustomPrompt="1"/>
          </p:nvPr>
        </p:nvSpPr>
        <p:spPr>
          <a:xfrm>
            <a:off x="1920284" y="3468833"/>
            <a:ext cx="1402000" cy="88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6800"/>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670" name="Google Shape;670;p25"/>
          <p:cNvSpPr txBox="1">
            <a:spLocks noGrp="1"/>
          </p:cNvSpPr>
          <p:nvPr>
            <p:ph type="subTitle" idx="1"/>
          </p:nvPr>
        </p:nvSpPr>
        <p:spPr>
          <a:xfrm>
            <a:off x="1043700" y="4619900"/>
            <a:ext cx="3155200" cy="4772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1pPr>
            <a:lvl2pPr lvl="1" algn="ctr" rtl="0">
              <a:lnSpc>
                <a:spcPct val="100000"/>
              </a:lnSpc>
              <a:spcBef>
                <a:spcPts val="0"/>
              </a:spcBef>
              <a:spcAft>
                <a:spcPts val="0"/>
              </a:spcAft>
              <a:buSzPts val="1400"/>
              <a:buFont typeface="Raleway SemiBold"/>
              <a:buNone/>
              <a:defRPr>
                <a:latin typeface="Raleway SemiBold"/>
                <a:ea typeface="Raleway SemiBold"/>
                <a:cs typeface="Raleway SemiBold"/>
                <a:sym typeface="Raleway SemiBold"/>
              </a:defRPr>
            </a:lvl2pPr>
            <a:lvl3pPr lvl="2" algn="ctr" rtl="0">
              <a:lnSpc>
                <a:spcPct val="100000"/>
              </a:lnSpc>
              <a:spcBef>
                <a:spcPts val="0"/>
              </a:spcBef>
              <a:spcAft>
                <a:spcPts val="0"/>
              </a:spcAft>
              <a:buSzPts val="1400"/>
              <a:buFont typeface="Raleway SemiBold"/>
              <a:buNone/>
              <a:defRPr>
                <a:latin typeface="Raleway SemiBold"/>
                <a:ea typeface="Raleway SemiBold"/>
                <a:cs typeface="Raleway SemiBold"/>
                <a:sym typeface="Raleway SemiBold"/>
              </a:defRPr>
            </a:lvl3pPr>
            <a:lvl4pPr lvl="3" algn="ctr" rtl="0">
              <a:lnSpc>
                <a:spcPct val="100000"/>
              </a:lnSpc>
              <a:spcBef>
                <a:spcPts val="0"/>
              </a:spcBef>
              <a:spcAft>
                <a:spcPts val="0"/>
              </a:spcAft>
              <a:buSzPts val="1400"/>
              <a:buFont typeface="Raleway SemiBold"/>
              <a:buNone/>
              <a:defRPr>
                <a:latin typeface="Raleway SemiBold"/>
                <a:ea typeface="Raleway SemiBold"/>
                <a:cs typeface="Raleway SemiBold"/>
                <a:sym typeface="Raleway SemiBold"/>
              </a:defRPr>
            </a:lvl4pPr>
            <a:lvl5pPr lvl="4" algn="ctr" rtl="0">
              <a:lnSpc>
                <a:spcPct val="100000"/>
              </a:lnSpc>
              <a:spcBef>
                <a:spcPts val="0"/>
              </a:spcBef>
              <a:spcAft>
                <a:spcPts val="0"/>
              </a:spcAft>
              <a:buSzPts val="1400"/>
              <a:buFont typeface="Raleway SemiBold"/>
              <a:buNone/>
              <a:defRPr>
                <a:latin typeface="Raleway SemiBold"/>
                <a:ea typeface="Raleway SemiBold"/>
                <a:cs typeface="Raleway SemiBold"/>
                <a:sym typeface="Raleway SemiBold"/>
              </a:defRPr>
            </a:lvl5pPr>
            <a:lvl6pPr lvl="5" algn="ctr" rtl="0">
              <a:lnSpc>
                <a:spcPct val="100000"/>
              </a:lnSpc>
              <a:spcBef>
                <a:spcPts val="0"/>
              </a:spcBef>
              <a:spcAft>
                <a:spcPts val="0"/>
              </a:spcAft>
              <a:buSzPts val="1400"/>
              <a:buFont typeface="Raleway SemiBold"/>
              <a:buNone/>
              <a:defRPr>
                <a:latin typeface="Raleway SemiBold"/>
                <a:ea typeface="Raleway SemiBold"/>
                <a:cs typeface="Raleway SemiBold"/>
                <a:sym typeface="Raleway SemiBold"/>
              </a:defRPr>
            </a:lvl6pPr>
            <a:lvl7pPr lvl="6" algn="ctr" rtl="0">
              <a:lnSpc>
                <a:spcPct val="100000"/>
              </a:lnSpc>
              <a:spcBef>
                <a:spcPts val="0"/>
              </a:spcBef>
              <a:spcAft>
                <a:spcPts val="0"/>
              </a:spcAft>
              <a:buSzPts val="1400"/>
              <a:buFont typeface="Raleway SemiBold"/>
              <a:buNone/>
              <a:defRPr>
                <a:latin typeface="Raleway SemiBold"/>
                <a:ea typeface="Raleway SemiBold"/>
                <a:cs typeface="Raleway SemiBold"/>
                <a:sym typeface="Raleway SemiBold"/>
              </a:defRPr>
            </a:lvl7pPr>
            <a:lvl8pPr lvl="7" algn="ctr" rtl="0">
              <a:lnSpc>
                <a:spcPct val="100000"/>
              </a:lnSpc>
              <a:spcBef>
                <a:spcPts val="0"/>
              </a:spcBef>
              <a:spcAft>
                <a:spcPts val="0"/>
              </a:spcAft>
              <a:buSzPts val="1400"/>
              <a:buFont typeface="Raleway SemiBold"/>
              <a:buNone/>
              <a:defRPr>
                <a:latin typeface="Raleway SemiBold"/>
                <a:ea typeface="Raleway SemiBold"/>
                <a:cs typeface="Raleway SemiBold"/>
                <a:sym typeface="Raleway SemiBold"/>
              </a:defRPr>
            </a:lvl8pPr>
            <a:lvl9pPr lvl="8" algn="ctr" rtl="0">
              <a:lnSpc>
                <a:spcPct val="100000"/>
              </a:lnSpc>
              <a:spcBef>
                <a:spcPts val="0"/>
              </a:spcBef>
              <a:spcAft>
                <a:spcPts val="0"/>
              </a:spcAft>
              <a:buSzPts val="1400"/>
              <a:buFont typeface="Raleway SemiBold"/>
              <a:buNone/>
              <a:defRPr>
                <a:latin typeface="Raleway SemiBold"/>
                <a:ea typeface="Raleway SemiBold"/>
                <a:cs typeface="Raleway SemiBold"/>
                <a:sym typeface="Raleway SemiBold"/>
              </a:defRPr>
            </a:lvl9pPr>
          </a:lstStyle>
          <a:p>
            <a:endParaRPr/>
          </a:p>
        </p:txBody>
      </p:sp>
      <p:sp>
        <p:nvSpPr>
          <p:cNvPr id="671" name="Google Shape;671;p25"/>
          <p:cNvSpPr txBox="1">
            <a:spLocks noGrp="1"/>
          </p:cNvSpPr>
          <p:nvPr>
            <p:ph type="title" idx="2" hasCustomPrompt="1"/>
          </p:nvPr>
        </p:nvSpPr>
        <p:spPr>
          <a:xfrm>
            <a:off x="5397357" y="3468833"/>
            <a:ext cx="1398000" cy="88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6800"/>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672" name="Google Shape;672;p25"/>
          <p:cNvSpPr txBox="1">
            <a:spLocks noGrp="1"/>
          </p:cNvSpPr>
          <p:nvPr>
            <p:ph type="subTitle" idx="3"/>
          </p:nvPr>
        </p:nvSpPr>
        <p:spPr>
          <a:xfrm>
            <a:off x="4518400" y="4619900"/>
            <a:ext cx="3155200" cy="4772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Font typeface="Raleway SemiBold"/>
              <a:buNone/>
              <a:defRPr>
                <a:solidFill>
                  <a:schemeClr val="dk1"/>
                </a:solidFill>
                <a:latin typeface="Raleway SemiBold"/>
                <a:ea typeface="Raleway SemiBold"/>
                <a:cs typeface="Raleway SemiBold"/>
                <a:sym typeface="Raleway SemiBold"/>
              </a:defRPr>
            </a:lvl1pPr>
            <a:lvl2pPr lvl="1" algn="ctr" rtl="0">
              <a:lnSpc>
                <a:spcPct val="100000"/>
              </a:lnSpc>
              <a:spcBef>
                <a:spcPts val="0"/>
              </a:spcBef>
              <a:spcAft>
                <a:spcPts val="0"/>
              </a:spcAft>
              <a:buSzPts val="1400"/>
              <a:buFont typeface="Raleway SemiBold"/>
              <a:buNone/>
              <a:defRPr>
                <a:latin typeface="Raleway SemiBold"/>
                <a:ea typeface="Raleway SemiBold"/>
                <a:cs typeface="Raleway SemiBold"/>
                <a:sym typeface="Raleway SemiBold"/>
              </a:defRPr>
            </a:lvl2pPr>
            <a:lvl3pPr lvl="2" algn="ctr" rtl="0">
              <a:lnSpc>
                <a:spcPct val="100000"/>
              </a:lnSpc>
              <a:spcBef>
                <a:spcPts val="0"/>
              </a:spcBef>
              <a:spcAft>
                <a:spcPts val="0"/>
              </a:spcAft>
              <a:buSzPts val="1400"/>
              <a:buFont typeface="Raleway SemiBold"/>
              <a:buNone/>
              <a:defRPr>
                <a:latin typeface="Raleway SemiBold"/>
                <a:ea typeface="Raleway SemiBold"/>
                <a:cs typeface="Raleway SemiBold"/>
                <a:sym typeface="Raleway SemiBold"/>
              </a:defRPr>
            </a:lvl3pPr>
            <a:lvl4pPr lvl="3" algn="ctr" rtl="0">
              <a:lnSpc>
                <a:spcPct val="100000"/>
              </a:lnSpc>
              <a:spcBef>
                <a:spcPts val="0"/>
              </a:spcBef>
              <a:spcAft>
                <a:spcPts val="0"/>
              </a:spcAft>
              <a:buSzPts val="1400"/>
              <a:buFont typeface="Raleway SemiBold"/>
              <a:buNone/>
              <a:defRPr>
                <a:latin typeface="Raleway SemiBold"/>
                <a:ea typeface="Raleway SemiBold"/>
                <a:cs typeface="Raleway SemiBold"/>
                <a:sym typeface="Raleway SemiBold"/>
              </a:defRPr>
            </a:lvl4pPr>
            <a:lvl5pPr lvl="4" algn="ctr" rtl="0">
              <a:lnSpc>
                <a:spcPct val="100000"/>
              </a:lnSpc>
              <a:spcBef>
                <a:spcPts val="0"/>
              </a:spcBef>
              <a:spcAft>
                <a:spcPts val="0"/>
              </a:spcAft>
              <a:buSzPts val="1400"/>
              <a:buFont typeface="Raleway SemiBold"/>
              <a:buNone/>
              <a:defRPr>
                <a:latin typeface="Raleway SemiBold"/>
                <a:ea typeface="Raleway SemiBold"/>
                <a:cs typeface="Raleway SemiBold"/>
                <a:sym typeface="Raleway SemiBold"/>
              </a:defRPr>
            </a:lvl5pPr>
            <a:lvl6pPr lvl="5" algn="ctr" rtl="0">
              <a:lnSpc>
                <a:spcPct val="100000"/>
              </a:lnSpc>
              <a:spcBef>
                <a:spcPts val="0"/>
              </a:spcBef>
              <a:spcAft>
                <a:spcPts val="0"/>
              </a:spcAft>
              <a:buSzPts val="1400"/>
              <a:buFont typeface="Raleway SemiBold"/>
              <a:buNone/>
              <a:defRPr>
                <a:latin typeface="Raleway SemiBold"/>
                <a:ea typeface="Raleway SemiBold"/>
                <a:cs typeface="Raleway SemiBold"/>
                <a:sym typeface="Raleway SemiBold"/>
              </a:defRPr>
            </a:lvl6pPr>
            <a:lvl7pPr lvl="6" algn="ctr" rtl="0">
              <a:lnSpc>
                <a:spcPct val="100000"/>
              </a:lnSpc>
              <a:spcBef>
                <a:spcPts val="0"/>
              </a:spcBef>
              <a:spcAft>
                <a:spcPts val="0"/>
              </a:spcAft>
              <a:buSzPts val="1400"/>
              <a:buFont typeface="Raleway SemiBold"/>
              <a:buNone/>
              <a:defRPr>
                <a:latin typeface="Raleway SemiBold"/>
                <a:ea typeface="Raleway SemiBold"/>
                <a:cs typeface="Raleway SemiBold"/>
                <a:sym typeface="Raleway SemiBold"/>
              </a:defRPr>
            </a:lvl7pPr>
            <a:lvl8pPr lvl="7" algn="ctr" rtl="0">
              <a:lnSpc>
                <a:spcPct val="100000"/>
              </a:lnSpc>
              <a:spcBef>
                <a:spcPts val="0"/>
              </a:spcBef>
              <a:spcAft>
                <a:spcPts val="0"/>
              </a:spcAft>
              <a:buSzPts val="1400"/>
              <a:buFont typeface="Raleway SemiBold"/>
              <a:buNone/>
              <a:defRPr>
                <a:latin typeface="Raleway SemiBold"/>
                <a:ea typeface="Raleway SemiBold"/>
                <a:cs typeface="Raleway SemiBold"/>
                <a:sym typeface="Raleway SemiBold"/>
              </a:defRPr>
            </a:lvl8pPr>
            <a:lvl9pPr lvl="8" algn="ctr" rtl="0">
              <a:lnSpc>
                <a:spcPct val="100000"/>
              </a:lnSpc>
              <a:spcBef>
                <a:spcPts val="0"/>
              </a:spcBef>
              <a:spcAft>
                <a:spcPts val="0"/>
              </a:spcAft>
              <a:buSzPts val="1400"/>
              <a:buFont typeface="Raleway SemiBold"/>
              <a:buNone/>
              <a:defRPr>
                <a:latin typeface="Raleway SemiBold"/>
                <a:ea typeface="Raleway SemiBold"/>
                <a:cs typeface="Raleway SemiBold"/>
                <a:sym typeface="Raleway SemiBold"/>
              </a:defRPr>
            </a:lvl9pPr>
          </a:lstStyle>
          <a:p>
            <a:endParaRPr/>
          </a:p>
        </p:txBody>
      </p:sp>
      <p:sp>
        <p:nvSpPr>
          <p:cNvPr id="673" name="Google Shape;673;p25"/>
          <p:cNvSpPr txBox="1">
            <a:spLocks noGrp="1"/>
          </p:cNvSpPr>
          <p:nvPr>
            <p:ph type="title" idx="4" hasCustomPrompt="1"/>
          </p:nvPr>
        </p:nvSpPr>
        <p:spPr>
          <a:xfrm>
            <a:off x="8869717" y="3468833"/>
            <a:ext cx="1402000" cy="88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6800"/>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674" name="Google Shape;674;p25"/>
          <p:cNvSpPr txBox="1">
            <a:spLocks noGrp="1"/>
          </p:cNvSpPr>
          <p:nvPr>
            <p:ph type="subTitle" idx="5"/>
          </p:nvPr>
        </p:nvSpPr>
        <p:spPr>
          <a:xfrm>
            <a:off x="7993133" y="4619900"/>
            <a:ext cx="3155200" cy="4772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Font typeface="Raleway SemiBold"/>
              <a:buNone/>
              <a:defRPr>
                <a:solidFill>
                  <a:schemeClr val="dk1"/>
                </a:solidFill>
                <a:latin typeface="Raleway SemiBold"/>
                <a:ea typeface="Raleway SemiBold"/>
                <a:cs typeface="Raleway SemiBold"/>
                <a:sym typeface="Raleway SemiBold"/>
              </a:defRPr>
            </a:lvl1pPr>
            <a:lvl2pPr lvl="1" algn="ctr" rtl="0">
              <a:lnSpc>
                <a:spcPct val="100000"/>
              </a:lnSpc>
              <a:spcBef>
                <a:spcPts val="0"/>
              </a:spcBef>
              <a:spcAft>
                <a:spcPts val="0"/>
              </a:spcAft>
              <a:buSzPts val="1400"/>
              <a:buFont typeface="Raleway SemiBold"/>
              <a:buNone/>
              <a:defRPr>
                <a:latin typeface="Raleway SemiBold"/>
                <a:ea typeface="Raleway SemiBold"/>
                <a:cs typeface="Raleway SemiBold"/>
                <a:sym typeface="Raleway SemiBold"/>
              </a:defRPr>
            </a:lvl2pPr>
            <a:lvl3pPr lvl="2" algn="ctr" rtl="0">
              <a:lnSpc>
                <a:spcPct val="100000"/>
              </a:lnSpc>
              <a:spcBef>
                <a:spcPts val="0"/>
              </a:spcBef>
              <a:spcAft>
                <a:spcPts val="0"/>
              </a:spcAft>
              <a:buSzPts val="1400"/>
              <a:buFont typeface="Raleway SemiBold"/>
              <a:buNone/>
              <a:defRPr>
                <a:latin typeface="Raleway SemiBold"/>
                <a:ea typeface="Raleway SemiBold"/>
                <a:cs typeface="Raleway SemiBold"/>
                <a:sym typeface="Raleway SemiBold"/>
              </a:defRPr>
            </a:lvl3pPr>
            <a:lvl4pPr lvl="3" algn="ctr" rtl="0">
              <a:lnSpc>
                <a:spcPct val="100000"/>
              </a:lnSpc>
              <a:spcBef>
                <a:spcPts val="0"/>
              </a:spcBef>
              <a:spcAft>
                <a:spcPts val="0"/>
              </a:spcAft>
              <a:buSzPts val="1400"/>
              <a:buFont typeface="Raleway SemiBold"/>
              <a:buNone/>
              <a:defRPr>
                <a:latin typeface="Raleway SemiBold"/>
                <a:ea typeface="Raleway SemiBold"/>
                <a:cs typeface="Raleway SemiBold"/>
                <a:sym typeface="Raleway SemiBold"/>
              </a:defRPr>
            </a:lvl4pPr>
            <a:lvl5pPr lvl="4" algn="ctr" rtl="0">
              <a:lnSpc>
                <a:spcPct val="100000"/>
              </a:lnSpc>
              <a:spcBef>
                <a:spcPts val="0"/>
              </a:spcBef>
              <a:spcAft>
                <a:spcPts val="0"/>
              </a:spcAft>
              <a:buSzPts val="1400"/>
              <a:buFont typeface="Raleway SemiBold"/>
              <a:buNone/>
              <a:defRPr>
                <a:latin typeface="Raleway SemiBold"/>
                <a:ea typeface="Raleway SemiBold"/>
                <a:cs typeface="Raleway SemiBold"/>
                <a:sym typeface="Raleway SemiBold"/>
              </a:defRPr>
            </a:lvl5pPr>
            <a:lvl6pPr lvl="5" algn="ctr" rtl="0">
              <a:lnSpc>
                <a:spcPct val="100000"/>
              </a:lnSpc>
              <a:spcBef>
                <a:spcPts val="0"/>
              </a:spcBef>
              <a:spcAft>
                <a:spcPts val="0"/>
              </a:spcAft>
              <a:buSzPts val="1400"/>
              <a:buFont typeface="Raleway SemiBold"/>
              <a:buNone/>
              <a:defRPr>
                <a:latin typeface="Raleway SemiBold"/>
                <a:ea typeface="Raleway SemiBold"/>
                <a:cs typeface="Raleway SemiBold"/>
                <a:sym typeface="Raleway SemiBold"/>
              </a:defRPr>
            </a:lvl6pPr>
            <a:lvl7pPr lvl="6" algn="ctr" rtl="0">
              <a:lnSpc>
                <a:spcPct val="100000"/>
              </a:lnSpc>
              <a:spcBef>
                <a:spcPts val="0"/>
              </a:spcBef>
              <a:spcAft>
                <a:spcPts val="0"/>
              </a:spcAft>
              <a:buSzPts val="1400"/>
              <a:buFont typeface="Raleway SemiBold"/>
              <a:buNone/>
              <a:defRPr>
                <a:latin typeface="Raleway SemiBold"/>
                <a:ea typeface="Raleway SemiBold"/>
                <a:cs typeface="Raleway SemiBold"/>
                <a:sym typeface="Raleway SemiBold"/>
              </a:defRPr>
            </a:lvl7pPr>
            <a:lvl8pPr lvl="7" algn="ctr" rtl="0">
              <a:lnSpc>
                <a:spcPct val="100000"/>
              </a:lnSpc>
              <a:spcBef>
                <a:spcPts val="0"/>
              </a:spcBef>
              <a:spcAft>
                <a:spcPts val="0"/>
              </a:spcAft>
              <a:buSzPts val="1400"/>
              <a:buFont typeface="Raleway SemiBold"/>
              <a:buNone/>
              <a:defRPr>
                <a:latin typeface="Raleway SemiBold"/>
                <a:ea typeface="Raleway SemiBold"/>
                <a:cs typeface="Raleway SemiBold"/>
                <a:sym typeface="Raleway SemiBold"/>
              </a:defRPr>
            </a:lvl8pPr>
            <a:lvl9pPr lvl="8" algn="ctr" rtl="0">
              <a:lnSpc>
                <a:spcPct val="100000"/>
              </a:lnSpc>
              <a:spcBef>
                <a:spcPts val="0"/>
              </a:spcBef>
              <a:spcAft>
                <a:spcPts val="0"/>
              </a:spcAft>
              <a:buSzPts val="1400"/>
              <a:buFont typeface="Raleway SemiBold"/>
              <a:buNone/>
              <a:defRPr>
                <a:latin typeface="Raleway SemiBold"/>
                <a:ea typeface="Raleway SemiBold"/>
                <a:cs typeface="Raleway SemiBold"/>
                <a:sym typeface="Raleway SemiBold"/>
              </a:defRPr>
            </a:lvl9pPr>
          </a:lstStyle>
          <a:p>
            <a:endParaRPr/>
          </a:p>
        </p:txBody>
      </p:sp>
      <p:sp>
        <p:nvSpPr>
          <p:cNvPr id="675" name="Google Shape;675;p25"/>
          <p:cNvSpPr txBox="1">
            <a:spLocks noGrp="1"/>
          </p:cNvSpPr>
          <p:nvPr>
            <p:ph type="title" idx="6"/>
          </p:nvPr>
        </p:nvSpPr>
        <p:spPr>
          <a:xfrm>
            <a:off x="4518600" y="1011936"/>
            <a:ext cx="3155200" cy="768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a:solidFill>
                  <a:schemeClr val="dk1"/>
                </a:solidFill>
              </a:defRPr>
            </a:lvl2pPr>
            <a:lvl3pPr lvl="2" rtl="0">
              <a:spcBef>
                <a:spcPts val="0"/>
              </a:spcBef>
              <a:spcAft>
                <a:spcPts val="0"/>
              </a:spcAft>
              <a:buClr>
                <a:schemeClr val="dk1"/>
              </a:buClr>
              <a:buSzPts val="2800"/>
              <a:buNone/>
              <a:defRPr>
                <a:solidFill>
                  <a:schemeClr val="dk1"/>
                </a:solidFill>
              </a:defRPr>
            </a:lvl3pPr>
            <a:lvl4pPr lvl="3" rtl="0">
              <a:spcBef>
                <a:spcPts val="0"/>
              </a:spcBef>
              <a:spcAft>
                <a:spcPts val="0"/>
              </a:spcAft>
              <a:buClr>
                <a:schemeClr val="dk1"/>
              </a:buClr>
              <a:buSzPts val="2800"/>
              <a:buNone/>
              <a:defRPr>
                <a:solidFill>
                  <a:schemeClr val="dk1"/>
                </a:solidFill>
              </a:defRPr>
            </a:lvl4pPr>
            <a:lvl5pPr lvl="4" rtl="0">
              <a:spcBef>
                <a:spcPts val="0"/>
              </a:spcBef>
              <a:spcAft>
                <a:spcPts val="0"/>
              </a:spcAft>
              <a:buClr>
                <a:schemeClr val="dk1"/>
              </a:buClr>
              <a:buSzPts val="2800"/>
              <a:buNone/>
              <a:defRPr>
                <a:solidFill>
                  <a:schemeClr val="dk1"/>
                </a:solidFill>
              </a:defRPr>
            </a:lvl5pPr>
            <a:lvl6pPr lvl="5" rtl="0">
              <a:spcBef>
                <a:spcPts val="0"/>
              </a:spcBef>
              <a:spcAft>
                <a:spcPts val="0"/>
              </a:spcAft>
              <a:buClr>
                <a:schemeClr val="dk1"/>
              </a:buClr>
              <a:buSzPts val="2800"/>
              <a:buNone/>
              <a:defRPr>
                <a:solidFill>
                  <a:schemeClr val="dk1"/>
                </a:solidFill>
              </a:defRPr>
            </a:lvl6pPr>
            <a:lvl7pPr lvl="6" rtl="0">
              <a:spcBef>
                <a:spcPts val="0"/>
              </a:spcBef>
              <a:spcAft>
                <a:spcPts val="0"/>
              </a:spcAft>
              <a:buClr>
                <a:schemeClr val="dk1"/>
              </a:buClr>
              <a:buSzPts val="2800"/>
              <a:buNone/>
              <a:defRPr>
                <a:solidFill>
                  <a:schemeClr val="dk1"/>
                </a:solidFill>
              </a:defRPr>
            </a:lvl7pPr>
            <a:lvl8pPr lvl="7" rtl="0">
              <a:spcBef>
                <a:spcPts val="0"/>
              </a:spcBef>
              <a:spcAft>
                <a:spcPts val="0"/>
              </a:spcAft>
              <a:buClr>
                <a:schemeClr val="dk1"/>
              </a:buClr>
              <a:buSzPts val="2800"/>
              <a:buNone/>
              <a:defRPr>
                <a:solidFill>
                  <a:schemeClr val="dk1"/>
                </a:solidFill>
              </a:defRPr>
            </a:lvl8pPr>
            <a:lvl9pPr lvl="8" rtl="0">
              <a:spcBef>
                <a:spcPts val="0"/>
              </a:spcBef>
              <a:spcAft>
                <a:spcPts val="0"/>
              </a:spcAft>
              <a:buClr>
                <a:schemeClr val="dk1"/>
              </a:buClr>
              <a:buSzPts val="2800"/>
              <a:buNone/>
              <a:defRPr>
                <a:solidFill>
                  <a:schemeClr val="dk1"/>
                </a:solidFill>
              </a:defRPr>
            </a:lvl9pPr>
          </a:lstStyle>
          <a:p>
            <a:endParaRPr/>
          </a:p>
        </p:txBody>
      </p:sp>
      <p:sp>
        <p:nvSpPr>
          <p:cNvPr id="676" name="Google Shape;676;p25"/>
          <p:cNvSpPr txBox="1">
            <a:spLocks noGrp="1"/>
          </p:cNvSpPr>
          <p:nvPr>
            <p:ph type="title" idx="7"/>
          </p:nvPr>
        </p:nvSpPr>
        <p:spPr>
          <a:xfrm>
            <a:off x="4578600" y="2286267"/>
            <a:ext cx="3034800" cy="592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1800"/>
              <a:buNone/>
              <a:defRPr sz="2400">
                <a:solidFill>
                  <a:schemeClr val="dk1"/>
                </a:solidFill>
              </a:defRPr>
            </a:lvl1pPr>
            <a:lvl2pPr lvl="1" rtl="0">
              <a:spcBef>
                <a:spcPts val="0"/>
              </a:spcBef>
              <a:spcAft>
                <a:spcPts val="0"/>
              </a:spcAft>
              <a:buClr>
                <a:schemeClr val="dk1"/>
              </a:buClr>
              <a:buSzPts val="1800"/>
              <a:buNone/>
              <a:defRPr sz="2400">
                <a:solidFill>
                  <a:schemeClr val="dk1"/>
                </a:solidFill>
              </a:defRPr>
            </a:lvl2pPr>
            <a:lvl3pPr lvl="2" rtl="0">
              <a:spcBef>
                <a:spcPts val="0"/>
              </a:spcBef>
              <a:spcAft>
                <a:spcPts val="0"/>
              </a:spcAft>
              <a:buClr>
                <a:schemeClr val="dk1"/>
              </a:buClr>
              <a:buSzPts val="1800"/>
              <a:buNone/>
              <a:defRPr sz="2400">
                <a:solidFill>
                  <a:schemeClr val="dk1"/>
                </a:solidFill>
              </a:defRPr>
            </a:lvl3pPr>
            <a:lvl4pPr lvl="3" rtl="0">
              <a:spcBef>
                <a:spcPts val="0"/>
              </a:spcBef>
              <a:spcAft>
                <a:spcPts val="0"/>
              </a:spcAft>
              <a:buClr>
                <a:schemeClr val="dk1"/>
              </a:buClr>
              <a:buSzPts val="1800"/>
              <a:buNone/>
              <a:defRPr sz="2400">
                <a:solidFill>
                  <a:schemeClr val="dk1"/>
                </a:solidFill>
              </a:defRPr>
            </a:lvl4pPr>
            <a:lvl5pPr lvl="4" rtl="0">
              <a:spcBef>
                <a:spcPts val="0"/>
              </a:spcBef>
              <a:spcAft>
                <a:spcPts val="0"/>
              </a:spcAft>
              <a:buClr>
                <a:schemeClr val="dk1"/>
              </a:buClr>
              <a:buSzPts val="1800"/>
              <a:buNone/>
              <a:defRPr sz="2400">
                <a:solidFill>
                  <a:schemeClr val="dk1"/>
                </a:solidFill>
              </a:defRPr>
            </a:lvl5pPr>
            <a:lvl6pPr lvl="5" rtl="0">
              <a:spcBef>
                <a:spcPts val="0"/>
              </a:spcBef>
              <a:spcAft>
                <a:spcPts val="0"/>
              </a:spcAft>
              <a:buClr>
                <a:schemeClr val="dk1"/>
              </a:buClr>
              <a:buSzPts val="1800"/>
              <a:buNone/>
              <a:defRPr sz="2400">
                <a:solidFill>
                  <a:schemeClr val="dk1"/>
                </a:solidFill>
              </a:defRPr>
            </a:lvl6pPr>
            <a:lvl7pPr lvl="6" rtl="0">
              <a:spcBef>
                <a:spcPts val="0"/>
              </a:spcBef>
              <a:spcAft>
                <a:spcPts val="0"/>
              </a:spcAft>
              <a:buClr>
                <a:schemeClr val="dk1"/>
              </a:buClr>
              <a:buSzPts val="1800"/>
              <a:buNone/>
              <a:defRPr sz="2400">
                <a:solidFill>
                  <a:schemeClr val="dk1"/>
                </a:solidFill>
              </a:defRPr>
            </a:lvl7pPr>
            <a:lvl8pPr lvl="7" rtl="0">
              <a:spcBef>
                <a:spcPts val="0"/>
              </a:spcBef>
              <a:spcAft>
                <a:spcPts val="0"/>
              </a:spcAft>
              <a:buClr>
                <a:schemeClr val="dk1"/>
              </a:buClr>
              <a:buSzPts val="1800"/>
              <a:buNone/>
              <a:defRPr sz="2400">
                <a:solidFill>
                  <a:schemeClr val="dk1"/>
                </a:solidFill>
              </a:defRPr>
            </a:lvl8pPr>
            <a:lvl9pPr lvl="8" rtl="0">
              <a:spcBef>
                <a:spcPts val="0"/>
              </a:spcBef>
              <a:spcAft>
                <a:spcPts val="0"/>
              </a:spcAft>
              <a:buClr>
                <a:schemeClr val="dk1"/>
              </a:buClr>
              <a:buSzPts val="1800"/>
              <a:buNone/>
              <a:defRPr sz="2400">
                <a:solidFill>
                  <a:schemeClr val="dk1"/>
                </a:solidFill>
              </a:defRPr>
            </a:lvl9pPr>
          </a:lstStyle>
          <a:p>
            <a:endParaRPr/>
          </a:p>
        </p:txBody>
      </p:sp>
      <p:grpSp>
        <p:nvGrpSpPr>
          <p:cNvPr id="677" name="Google Shape;677;p25"/>
          <p:cNvGrpSpPr/>
          <p:nvPr/>
        </p:nvGrpSpPr>
        <p:grpSpPr>
          <a:xfrm rot="-9900030">
            <a:off x="361879" y="1126937"/>
            <a:ext cx="287909" cy="260807"/>
            <a:chOff x="1640475" y="1197075"/>
            <a:chExt cx="55475" cy="50250"/>
          </a:xfrm>
        </p:grpSpPr>
        <p:sp>
          <p:nvSpPr>
            <p:cNvPr id="678" name="Google Shape;678;p25"/>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9" name="Google Shape;679;p25"/>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0" name="Google Shape;680;p25"/>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81" name="Google Shape;681;p25"/>
          <p:cNvGrpSpPr/>
          <p:nvPr/>
        </p:nvGrpSpPr>
        <p:grpSpPr>
          <a:xfrm rot="6524430">
            <a:off x="466505" y="3171502"/>
            <a:ext cx="372824" cy="337725"/>
            <a:chOff x="1640475" y="1197075"/>
            <a:chExt cx="55475" cy="50250"/>
          </a:xfrm>
        </p:grpSpPr>
        <p:sp>
          <p:nvSpPr>
            <p:cNvPr id="682" name="Google Shape;682;p25"/>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3" name="Google Shape;683;p25"/>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4" name="Google Shape;684;p25"/>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85" name="Google Shape;685;p25"/>
          <p:cNvSpPr/>
          <p:nvPr/>
        </p:nvSpPr>
        <p:spPr>
          <a:xfrm rot="-2121718" flipH="1">
            <a:off x="8984850" y="301765"/>
            <a:ext cx="1184137" cy="277399"/>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6" name="Google Shape;686;p25"/>
          <p:cNvSpPr/>
          <p:nvPr/>
        </p:nvSpPr>
        <p:spPr>
          <a:xfrm rot="-10799883" flipH="1">
            <a:off x="289479" y="6396764"/>
            <a:ext cx="726903" cy="170291"/>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687" name="Google Shape;687;p25"/>
          <p:cNvGrpSpPr/>
          <p:nvPr/>
        </p:nvGrpSpPr>
        <p:grpSpPr>
          <a:xfrm rot="6300012">
            <a:off x="11436127" y="5233933"/>
            <a:ext cx="387720" cy="351216"/>
            <a:chOff x="1640475" y="1197075"/>
            <a:chExt cx="55475" cy="50250"/>
          </a:xfrm>
        </p:grpSpPr>
        <p:sp>
          <p:nvSpPr>
            <p:cNvPr id="688" name="Google Shape;688;p25"/>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9" name="Google Shape;689;p25"/>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0" name="Google Shape;690;p25"/>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91" name="Google Shape;691;p25"/>
          <p:cNvSpPr/>
          <p:nvPr/>
        </p:nvSpPr>
        <p:spPr>
          <a:xfrm rot="10800000">
            <a:off x="7770700" y="5363934"/>
            <a:ext cx="1556765" cy="1138933"/>
          </a:xfrm>
          <a:custGeom>
            <a:avLst/>
            <a:gdLst/>
            <a:ahLst/>
            <a:cxnLst/>
            <a:rect l="l" t="t" r="r" b="b"/>
            <a:pathLst>
              <a:path w="29542" h="21613" extrusionOk="0">
                <a:moveTo>
                  <a:pt x="3461" y="0"/>
                </a:moveTo>
                <a:cubicBezTo>
                  <a:pt x="3371" y="0"/>
                  <a:pt x="3279" y="3"/>
                  <a:pt x="3188" y="8"/>
                </a:cubicBezTo>
                <a:cubicBezTo>
                  <a:pt x="3155" y="9"/>
                  <a:pt x="3131" y="41"/>
                  <a:pt x="3133" y="77"/>
                </a:cubicBezTo>
                <a:cubicBezTo>
                  <a:pt x="3134" y="81"/>
                  <a:pt x="3134" y="86"/>
                  <a:pt x="3135" y="89"/>
                </a:cubicBezTo>
                <a:cubicBezTo>
                  <a:pt x="3142" y="119"/>
                  <a:pt x="3169" y="141"/>
                  <a:pt x="3198" y="141"/>
                </a:cubicBezTo>
                <a:cubicBezTo>
                  <a:pt x="3199" y="141"/>
                  <a:pt x="3199" y="141"/>
                  <a:pt x="3200" y="141"/>
                </a:cubicBezTo>
                <a:cubicBezTo>
                  <a:pt x="3284" y="137"/>
                  <a:pt x="3368" y="134"/>
                  <a:pt x="3452" y="134"/>
                </a:cubicBezTo>
                <a:cubicBezTo>
                  <a:pt x="3550" y="134"/>
                  <a:pt x="3648" y="137"/>
                  <a:pt x="3745" y="143"/>
                </a:cubicBezTo>
                <a:cubicBezTo>
                  <a:pt x="3846" y="149"/>
                  <a:pt x="3949" y="158"/>
                  <a:pt x="4050" y="171"/>
                </a:cubicBezTo>
                <a:cubicBezTo>
                  <a:pt x="4052" y="171"/>
                  <a:pt x="4054" y="171"/>
                  <a:pt x="4056" y="171"/>
                </a:cubicBezTo>
                <a:cubicBezTo>
                  <a:pt x="4087" y="171"/>
                  <a:pt x="4114" y="146"/>
                  <a:pt x="4116" y="111"/>
                </a:cubicBezTo>
                <a:cubicBezTo>
                  <a:pt x="4119" y="75"/>
                  <a:pt x="4092" y="42"/>
                  <a:pt x="4059" y="37"/>
                </a:cubicBezTo>
                <a:cubicBezTo>
                  <a:pt x="3955" y="25"/>
                  <a:pt x="3850" y="15"/>
                  <a:pt x="3747" y="9"/>
                </a:cubicBezTo>
                <a:cubicBezTo>
                  <a:pt x="3653" y="3"/>
                  <a:pt x="3557" y="0"/>
                  <a:pt x="3461" y="0"/>
                </a:cubicBezTo>
                <a:close/>
                <a:moveTo>
                  <a:pt x="2344" y="125"/>
                </a:moveTo>
                <a:cubicBezTo>
                  <a:pt x="2340" y="125"/>
                  <a:pt x="2336" y="125"/>
                  <a:pt x="2332" y="126"/>
                </a:cubicBezTo>
                <a:cubicBezTo>
                  <a:pt x="2294" y="135"/>
                  <a:pt x="2257" y="143"/>
                  <a:pt x="2219" y="152"/>
                </a:cubicBezTo>
                <a:cubicBezTo>
                  <a:pt x="1978" y="213"/>
                  <a:pt x="1739" y="291"/>
                  <a:pt x="1507" y="385"/>
                </a:cubicBezTo>
                <a:cubicBezTo>
                  <a:pt x="1478" y="396"/>
                  <a:pt x="1463" y="430"/>
                  <a:pt x="1472" y="463"/>
                </a:cubicBezTo>
                <a:cubicBezTo>
                  <a:pt x="1473" y="465"/>
                  <a:pt x="1473" y="468"/>
                  <a:pt x="1474" y="471"/>
                </a:cubicBezTo>
                <a:cubicBezTo>
                  <a:pt x="1484" y="498"/>
                  <a:pt x="1508" y="515"/>
                  <a:pt x="1533" y="515"/>
                </a:cubicBezTo>
                <a:cubicBezTo>
                  <a:pt x="1540" y="515"/>
                  <a:pt x="1547" y="513"/>
                  <a:pt x="1554" y="511"/>
                </a:cubicBezTo>
                <a:cubicBezTo>
                  <a:pt x="1781" y="418"/>
                  <a:pt x="2015" y="342"/>
                  <a:pt x="2251" y="283"/>
                </a:cubicBezTo>
                <a:cubicBezTo>
                  <a:pt x="2289" y="274"/>
                  <a:pt x="2325" y="265"/>
                  <a:pt x="2361" y="256"/>
                </a:cubicBezTo>
                <a:cubicBezTo>
                  <a:pt x="2395" y="249"/>
                  <a:pt x="2415" y="214"/>
                  <a:pt x="2406" y="177"/>
                </a:cubicBezTo>
                <a:cubicBezTo>
                  <a:pt x="2406" y="177"/>
                  <a:pt x="2406" y="176"/>
                  <a:pt x="2406" y="176"/>
                </a:cubicBezTo>
                <a:cubicBezTo>
                  <a:pt x="2399" y="146"/>
                  <a:pt x="2373" y="125"/>
                  <a:pt x="2344" y="125"/>
                </a:cubicBezTo>
                <a:close/>
                <a:moveTo>
                  <a:pt x="4902" y="215"/>
                </a:moveTo>
                <a:cubicBezTo>
                  <a:pt x="4875" y="215"/>
                  <a:pt x="4851" y="234"/>
                  <a:pt x="4845" y="264"/>
                </a:cubicBezTo>
                <a:cubicBezTo>
                  <a:pt x="4843" y="275"/>
                  <a:pt x="4843" y="285"/>
                  <a:pt x="4846" y="296"/>
                </a:cubicBezTo>
                <a:cubicBezTo>
                  <a:pt x="4852" y="319"/>
                  <a:pt x="4869" y="339"/>
                  <a:pt x="4891" y="345"/>
                </a:cubicBezTo>
                <a:cubicBezTo>
                  <a:pt x="5167" y="426"/>
                  <a:pt x="5440" y="531"/>
                  <a:pt x="5705" y="657"/>
                </a:cubicBezTo>
                <a:cubicBezTo>
                  <a:pt x="5713" y="661"/>
                  <a:pt x="5722" y="663"/>
                  <a:pt x="5730" y="663"/>
                </a:cubicBezTo>
                <a:cubicBezTo>
                  <a:pt x="5753" y="663"/>
                  <a:pt x="5776" y="648"/>
                  <a:pt x="5784" y="623"/>
                </a:cubicBezTo>
                <a:cubicBezTo>
                  <a:pt x="5797" y="590"/>
                  <a:pt x="5782" y="550"/>
                  <a:pt x="5750" y="535"/>
                </a:cubicBezTo>
                <a:cubicBezTo>
                  <a:pt x="5480" y="407"/>
                  <a:pt x="5200" y="299"/>
                  <a:pt x="4919" y="217"/>
                </a:cubicBezTo>
                <a:cubicBezTo>
                  <a:pt x="4913" y="215"/>
                  <a:pt x="4908" y="215"/>
                  <a:pt x="4902" y="215"/>
                </a:cubicBezTo>
                <a:close/>
                <a:moveTo>
                  <a:pt x="761" y="768"/>
                </a:moveTo>
                <a:cubicBezTo>
                  <a:pt x="751" y="768"/>
                  <a:pt x="741" y="771"/>
                  <a:pt x="732" y="777"/>
                </a:cubicBezTo>
                <a:cubicBezTo>
                  <a:pt x="484" y="929"/>
                  <a:pt x="247" y="1103"/>
                  <a:pt x="26" y="1294"/>
                </a:cubicBezTo>
                <a:cubicBezTo>
                  <a:pt x="7" y="1310"/>
                  <a:pt x="1" y="1336"/>
                  <a:pt x="7" y="1361"/>
                </a:cubicBezTo>
                <a:cubicBezTo>
                  <a:pt x="9" y="1371"/>
                  <a:pt x="13" y="1379"/>
                  <a:pt x="19" y="1388"/>
                </a:cubicBezTo>
                <a:cubicBezTo>
                  <a:pt x="32" y="1405"/>
                  <a:pt x="50" y="1413"/>
                  <a:pt x="69" y="1413"/>
                </a:cubicBezTo>
                <a:cubicBezTo>
                  <a:pt x="82" y="1413"/>
                  <a:pt x="95" y="1409"/>
                  <a:pt x="105" y="1400"/>
                </a:cubicBezTo>
                <a:cubicBezTo>
                  <a:pt x="321" y="1214"/>
                  <a:pt x="554" y="1043"/>
                  <a:pt x="796" y="894"/>
                </a:cubicBezTo>
                <a:cubicBezTo>
                  <a:pt x="825" y="876"/>
                  <a:pt x="835" y="835"/>
                  <a:pt x="818" y="803"/>
                </a:cubicBezTo>
                <a:cubicBezTo>
                  <a:pt x="805" y="781"/>
                  <a:pt x="783" y="768"/>
                  <a:pt x="761" y="768"/>
                </a:cubicBezTo>
                <a:close/>
                <a:moveTo>
                  <a:pt x="6500" y="971"/>
                </a:moveTo>
                <a:cubicBezTo>
                  <a:pt x="6480" y="971"/>
                  <a:pt x="6461" y="982"/>
                  <a:pt x="6450" y="1002"/>
                </a:cubicBezTo>
                <a:cubicBezTo>
                  <a:pt x="6441" y="1018"/>
                  <a:pt x="6440" y="1036"/>
                  <a:pt x="6443" y="1053"/>
                </a:cubicBezTo>
                <a:cubicBezTo>
                  <a:pt x="6448" y="1069"/>
                  <a:pt x="6458" y="1084"/>
                  <a:pt x="6472" y="1095"/>
                </a:cubicBezTo>
                <a:cubicBezTo>
                  <a:pt x="6719" y="1261"/>
                  <a:pt x="6956" y="1447"/>
                  <a:pt x="7177" y="1647"/>
                </a:cubicBezTo>
                <a:cubicBezTo>
                  <a:pt x="7189" y="1659"/>
                  <a:pt x="7204" y="1664"/>
                  <a:pt x="7218" y="1664"/>
                </a:cubicBezTo>
                <a:cubicBezTo>
                  <a:pt x="7235" y="1664"/>
                  <a:pt x="7252" y="1656"/>
                  <a:pt x="7264" y="1641"/>
                </a:cubicBezTo>
                <a:cubicBezTo>
                  <a:pt x="7284" y="1613"/>
                  <a:pt x="7280" y="1570"/>
                  <a:pt x="7253" y="1547"/>
                </a:cubicBezTo>
                <a:cubicBezTo>
                  <a:pt x="7028" y="1342"/>
                  <a:pt x="6786" y="1152"/>
                  <a:pt x="6534" y="982"/>
                </a:cubicBezTo>
                <a:cubicBezTo>
                  <a:pt x="6523" y="975"/>
                  <a:pt x="6512" y="971"/>
                  <a:pt x="6500" y="971"/>
                </a:cubicBezTo>
                <a:close/>
                <a:moveTo>
                  <a:pt x="7843" y="2196"/>
                </a:moveTo>
                <a:cubicBezTo>
                  <a:pt x="7829" y="2196"/>
                  <a:pt x="7815" y="2202"/>
                  <a:pt x="7804" y="2212"/>
                </a:cubicBezTo>
                <a:cubicBezTo>
                  <a:pt x="7787" y="2230"/>
                  <a:pt x="7781" y="2254"/>
                  <a:pt x="7786" y="2279"/>
                </a:cubicBezTo>
                <a:cubicBezTo>
                  <a:pt x="7789" y="2288"/>
                  <a:pt x="7794" y="2298"/>
                  <a:pt x="7801" y="2306"/>
                </a:cubicBezTo>
                <a:cubicBezTo>
                  <a:pt x="7847" y="2363"/>
                  <a:pt x="7893" y="2421"/>
                  <a:pt x="7937" y="2480"/>
                </a:cubicBezTo>
                <a:cubicBezTo>
                  <a:pt x="8075" y="2661"/>
                  <a:pt x="8207" y="2856"/>
                  <a:pt x="8330" y="3057"/>
                </a:cubicBezTo>
                <a:cubicBezTo>
                  <a:pt x="8342" y="3078"/>
                  <a:pt x="8363" y="3089"/>
                  <a:pt x="8384" y="3089"/>
                </a:cubicBezTo>
                <a:cubicBezTo>
                  <a:pt x="8395" y="3089"/>
                  <a:pt x="8406" y="3086"/>
                  <a:pt x="8415" y="3079"/>
                </a:cubicBezTo>
                <a:cubicBezTo>
                  <a:pt x="8443" y="3060"/>
                  <a:pt x="8451" y="3018"/>
                  <a:pt x="8431" y="2987"/>
                </a:cubicBezTo>
                <a:cubicBezTo>
                  <a:pt x="8306" y="2781"/>
                  <a:pt x="8171" y="2582"/>
                  <a:pt x="8031" y="2397"/>
                </a:cubicBezTo>
                <a:cubicBezTo>
                  <a:pt x="7985" y="2337"/>
                  <a:pt x="7939" y="2278"/>
                  <a:pt x="7891" y="2220"/>
                </a:cubicBezTo>
                <a:cubicBezTo>
                  <a:pt x="7878" y="2205"/>
                  <a:pt x="7861" y="2196"/>
                  <a:pt x="7843" y="2196"/>
                </a:cubicBezTo>
                <a:close/>
                <a:moveTo>
                  <a:pt x="8818" y="3781"/>
                </a:moveTo>
                <a:cubicBezTo>
                  <a:pt x="8809" y="3781"/>
                  <a:pt x="8800" y="3783"/>
                  <a:pt x="8791" y="3787"/>
                </a:cubicBezTo>
                <a:cubicBezTo>
                  <a:pt x="8766" y="3800"/>
                  <a:pt x="8753" y="3832"/>
                  <a:pt x="8760" y="3862"/>
                </a:cubicBezTo>
                <a:cubicBezTo>
                  <a:pt x="8762" y="3866"/>
                  <a:pt x="8764" y="3872"/>
                  <a:pt x="8766" y="3876"/>
                </a:cubicBezTo>
                <a:cubicBezTo>
                  <a:pt x="8890" y="4144"/>
                  <a:pt x="9008" y="4435"/>
                  <a:pt x="9117" y="4739"/>
                </a:cubicBezTo>
                <a:cubicBezTo>
                  <a:pt x="9127" y="4767"/>
                  <a:pt x="9152" y="4784"/>
                  <a:pt x="9177" y="4784"/>
                </a:cubicBezTo>
                <a:cubicBezTo>
                  <a:pt x="9184" y="4784"/>
                  <a:pt x="9191" y="4783"/>
                  <a:pt x="9197" y="4781"/>
                </a:cubicBezTo>
                <a:cubicBezTo>
                  <a:pt x="9228" y="4768"/>
                  <a:pt x="9242" y="4728"/>
                  <a:pt x="9232" y="4695"/>
                </a:cubicBezTo>
                <a:cubicBezTo>
                  <a:pt x="9122" y="4388"/>
                  <a:pt x="9001" y="4093"/>
                  <a:pt x="8875" y="3819"/>
                </a:cubicBezTo>
                <a:cubicBezTo>
                  <a:pt x="8863" y="3795"/>
                  <a:pt x="8841" y="3781"/>
                  <a:pt x="8818" y="3781"/>
                </a:cubicBezTo>
                <a:close/>
                <a:moveTo>
                  <a:pt x="9458" y="5546"/>
                </a:moveTo>
                <a:cubicBezTo>
                  <a:pt x="9452" y="5546"/>
                  <a:pt x="9447" y="5547"/>
                  <a:pt x="9442" y="5549"/>
                </a:cubicBezTo>
                <a:cubicBezTo>
                  <a:pt x="9410" y="5558"/>
                  <a:pt x="9393" y="5594"/>
                  <a:pt x="9401" y="5628"/>
                </a:cubicBezTo>
                <a:cubicBezTo>
                  <a:pt x="9401" y="5629"/>
                  <a:pt x="9401" y="5630"/>
                  <a:pt x="9401" y="5631"/>
                </a:cubicBezTo>
                <a:cubicBezTo>
                  <a:pt x="9483" y="5913"/>
                  <a:pt x="9563" y="6226"/>
                  <a:pt x="9635" y="6539"/>
                </a:cubicBezTo>
                <a:cubicBezTo>
                  <a:pt x="9635" y="6539"/>
                  <a:pt x="9636" y="6540"/>
                  <a:pt x="9636" y="6540"/>
                </a:cubicBezTo>
                <a:cubicBezTo>
                  <a:pt x="9644" y="6570"/>
                  <a:pt x="9669" y="6592"/>
                  <a:pt x="9697" y="6592"/>
                </a:cubicBezTo>
                <a:cubicBezTo>
                  <a:pt x="9701" y="6592"/>
                  <a:pt x="9706" y="6592"/>
                  <a:pt x="9710" y="6590"/>
                </a:cubicBezTo>
                <a:cubicBezTo>
                  <a:pt x="9743" y="6583"/>
                  <a:pt x="9764" y="6548"/>
                  <a:pt x="9755" y="6511"/>
                </a:cubicBezTo>
                <a:cubicBezTo>
                  <a:pt x="9681" y="6196"/>
                  <a:pt x="9600" y="5881"/>
                  <a:pt x="9519" y="5597"/>
                </a:cubicBezTo>
                <a:cubicBezTo>
                  <a:pt x="9511" y="5566"/>
                  <a:pt x="9485" y="5546"/>
                  <a:pt x="9458" y="5546"/>
                </a:cubicBezTo>
                <a:close/>
                <a:moveTo>
                  <a:pt x="9894" y="7378"/>
                </a:moveTo>
                <a:cubicBezTo>
                  <a:pt x="9890" y="7378"/>
                  <a:pt x="9886" y="7378"/>
                  <a:pt x="9882" y="7379"/>
                </a:cubicBezTo>
                <a:cubicBezTo>
                  <a:pt x="9849" y="7386"/>
                  <a:pt x="9829" y="7420"/>
                  <a:pt x="9836" y="7457"/>
                </a:cubicBezTo>
                <a:cubicBezTo>
                  <a:pt x="9886" y="7706"/>
                  <a:pt x="9936" y="7953"/>
                  <a:pt x="9985" y="8200"/>
                </a:cubicBezTo>
                <a:lnTo>
                  <a:pt x="10019" y="8380"/>
                </a:lnTo>
                <a:cubicBezTo>
                  <a:pt x="10020" y="8381"/>
                  <a:pt x="10020" y="8382"/>
                  <a:pt x="10020" y="8383"/>
                </a:cubicBezTo>
                <a:cubicBezTo>
                  <a:pt x="10028" y="8413"/>
                  <a:pt x="10054" y="8435"/>
                  <a:pt x="10082" y="8435"/>
                </a:cubicBezTo>
                <a:cubicBezTo>
                  <a:pt x="10085" y="8435"/>
                  <a:pt x="10089" y="8435"/>
                  <a:pt x="10093" y="8434"/>
                </a:cubicBezTo>
                <a:cubicBezTo>
                  <a:pt x="10126" y="8429"/>
                  <a:pt x="10147" y="8394"/>
                  <a:pt x="10140" y="8357"/>
                </a:cubicBezTo>
                <a:lnTo>
                  <a:pt x="10104" y="8178"/>
                </a:lnTo>
                <a:cubicBezTo>
                  <a:pt x="10056" y="7931"/>
                  <a:pt x="10007" y="7682"/>
                  <a:pt x="9956" y="7433"/>
                </a:cubicBezTo>
                <a:cubicBezTo>
                  <a:pt x="9946" y="7398"/>
                  <a:pt x="9922" y="7378"/>
                  <a:pt x="9894" y="7378"/>
                </a:cubicBezTo>
                <a:close/>
                <a:moveTo>
                  <a:pt x="10265" y="9224"/>
                </a:moveTo>
                <a:cubicBezTo>
                  <a:pt x="10261" y="9224"/>
                  <a:pt x="10257" y="9224"/>
                  <a:pt x="10253" y="9225"/>
                </a:cubicBezTo>
                <a:cubicBezTo>
                  <a:pt x="10220" y="9232"/>
                  <a:pt x="10199" y="9266"/>
                  <a:pt x="10207" y="9303"/>
                </a:cubicBezTo>
                <a:cubicBezTo>
                  <a:pt x="10280" y="9642"/>
                  <a:pt x="10348" y="9944"/>
                  <a:pt x="10417" y="10224"/>
                </a:cubicBezTo>
                <a:cubicBezTo>
                  <a:pt x="10425" y="10255"/>
                  <a:pt x="10451" y="10276"/>
                  <a:pt x="10479" y="10276"/>
                </a:cubicBezTo>
                <a:cubicBezTo>
                  <a:pt x="10484" y="10276"/>
                  <a:pt x="10488" y="10275"/>
                  <a:pt x="10493" y="10274"/>
                </a:cubicBezTo>
                <a:cubicBezTo>
                  <a:pt x="10525" y="10266"/>
                  <a:pt x="10544" y="10230"/>
                  <a:pt x="10536" y="10194"/>
                </a:cubicBezTo>
                <a:cubicBezTo>
                  <a:pt x="10466" y="9916"/>
                  <a:pt x="10398" y="9617"/>
                  <a:pt x="10327" y="9278"/>
                </a:cubicBezTo>
                <a:cubicBezTo>
                  <a:pt x="10316" y="9243"/>
                  <a:pt x="10293" y="9224"/>
                  <a:pt x="10265" y="9224"/>
                </a:cubicBezTo>
                <a:close/>
                <a:moveTo>
                  <a:pt x="22673" y="11500"/>
                </a:moveTo>
                <a:cubicBezTo>
                  <a:pt x="22667" y="11500"/>
                  <a:pt x="22660" y="11500"/>
                  <a:pt x="22653" y="11500"/>
                </a:cubicBezTo>
                <a:cubicBezTo>
                  <a:pt x="22620" y="11500"/>
                  <a:pt x="22594" y="11530"/>
                  <a:pt x="22596" y="11567"/>
                </a:cubicBezTo>
                <a:cubicBezTo>
                  <a:pt x="22596" y="11573"/>
                  <a:pt x="22596" y="11577"/>
                  <a:pt x="22597" y="11582"/>
                </a:cubicBezTo>
                <a:cubicBezTo>
                  <a:pt x="22604" y="11612"/>
                  <a:pt x="22629" y="11634"/>
                  <a:pt x="22657" y="11634"/>
                </a:cubicBezTo>
                <a:cubicBezTo>
                  <a:pt x="22657" y="11634"/>
                  <a:pt x="22658" y="11634"/>
                  <a:pt x="22659" y="11634"/>
                </a:cubicBezTo>
                <a:cubicBezTo>
                  <a:pt x="22943" y="11634"/>
                  <a:pt x="23229" y="11655"/>
                  <a:pt x="23510" y="11698"/>
                </a:cubicBezTo>
                <a:cubicBezTo>
                  <a:pt x="23513" y="11698"/>
                  <a:pt x="23516" y="11699"/>
                  <a:pt x="23519" y="11699"/>
                </a:cubicBezTo>
                <a:cubicBezTo>
                  <a:pt x="23550" y="11699"/>
                  <a:pt x="23575" y="11674"/>
                  <a:pt x="23578" y="11641"/>
                </a:cubicBezTo>
                <a:cubicBezTo>
                  <a:pt x="23581" y="11605"/>
                  <a:pt x="23556" y="11571"/>
                  <a:pt x="23523" y="11565"/>
                </a:cubicBezTo>
                <a:cubicBezTo>
                  <a:pt x="23242" y="11523"/>
                  <a:pt x="22956" y="11500"/>
                  <a:pt x="22673" y="11500"/>
                </a:cubicBezTo>
                <a:close/>
                <a:moveTo>
                  <a:pt x="21800" y="11570"/>
                </a:moveTo>
                <a:cubicBezTo>
                  <a:pt x="21797" y="11570"/>
                  <a:pt x="21794" y="11570"/>
                  <a:pt x="21791" y="11571"/>
                </a:cubicBezTo>
                <a:cubicBezTo>
                  <a:pt x="21646" y="11594"/>
                  <a:pt x="21502" y="11624"/>
                  <a:pt x="21361" y="11659"/>
                </a:cubicBezTo>
                <a:cubicBezTo>
                  <a:pt x="21222" y="11694"/>
                  <a:pt x="21085" y="11734"/>
                  <a:pt x="20952" y="11779"/>
                </a:cubicBezTo>
                <a:cubicBezTo>
                  <a:pt x="20922" y="11790"/>
                  <a:pt x="20905" y="11824"/>
                  <a:pt x="20913" y="11857"/>
                </a:cubicBezTo>
                <a:cubicBezTo>
                  <a:pt x="20914" y="11859"/>
                  <a:pt x="20914" y="11861"/>
                  <a:pt x="20915" y="11862"/>
                </a:cubicBezTo>
                <a:cubicBezTo>
                  <a:pt x="20924" y="11891"/>
                  <a:pt x="20949" y="11909"/>
                  <a:pt x="20975" y="11909"/>
                </a:cubicBezTo>
                <a:cubicBezTo>
                  <a:pt x="20981" y="11909"/>
                  <a:pt x="20987" y="11908"/>
                  <a:pt x="20993" y="11906"/>
                </a:cubicBezTo>
                <a:cubicBezTo>
                  <a:pt x="21124" y="11862"/>
                  <a:pt x="21257" y="11823"/>
                  <a:pt x="21393" y="11790"/>
                </a:cubicBezTo>
                <a:cubicBezTo>
                  <a:pt x="21531" y="11755"/>
                  <a:pt x="21673" y="11727"/>
                  <a:pt x="21815" y="11703"/>
                </a:cubicBezTo>
                <a:cubicBezTo>
                  <a:pt x="21848" y="11698"/>
                  <a:pt x="21869" y="11664"/>
                  <a:pt x="21863" y="11627"/>
                </a:cubicBezTo>
                <a:cubicBezTo>
                  <a:pt x="21857" y="11594"/>
                  <a:pt x="21830" y="11570"/>
                  <a:pt x="21800" y="11570"/>
                </a:cubicBezTo>
                <a:close/>
                <a:moveTo>
                  <a:pt x="10723" y="11050"/>
                </a:moveTo>
                <a:cubicBezTo>
                  <a:pt x="10717" y="11050"/>
                  <a:pt x="10712" y="11051"/>
                  <a:pt x="10706" y="11053"/>
                </a:cubicBezTo>
                <a:cubicBezTo>
                  <a:pt x="10675" y="11062"/>
                  <a:pt x="10658" y="11097"/>
                  <a:pt x="10666" y="11132"/>
                </a:cubicBezTo>
                <a:cubicBezTo>
                  <a:pt x="10667" y="11133"/>
                  <a:pt x="10667" y="11134"/>
                  <a:pt x="10667" y="11136"/>
                </a:cubicBezTo>
                <a:cubicBezTo>
                  <a:pt x="10766" y="11455"/>
                  <a:pt x="10866" y="11748"/>
                  <a:pt x="10975" y="12030"/>
                </a:cubicBezTo>
                <a:cubicBezTo>
                  <a:pt x="10986" y="12057"/>
                  <a:pt x="11010" y="12073"/>
                  <a:pt x="11035" y="12073"/>
                </a:cubicBezTo>
                <a:cubicBezTo>
                  <a:pt x="11042" y="12073"/>
                  <a:pt x="11049" y="12071"/>
                  <a:pt x="11056" y="12069"/>
                </a:cubicBezTo>
                <a:cubicBezTo>
                  <a:pt x="11087" y="12056"/>
                  <a:pt x="11101" y="12017"/>
                  <a:pt x="11088" y="11982"/>
                </a:cubicBezTo>
                <a:cubicBezTo>
                  <a:pt x="10980" y="11704"/>
                  <a:pt x="10881" y="11416"/>
                  <a:pt x="10784" y="11098"/>
                </a:cubicBezTo>
                <a:cubicBezTo>
                  <a:pt x="10775" y="11069"/>
                  <a:pt x="10750" y="11050"/>
                  <a:pt x="10723" y="11050"/>
                </a:cubicBezTo>
                <a:close/>
                <a:moveTo>
                  <a:pt x="24363" y="11764"/>
                </a:moveTo>
                <a:cubicBezTo>
                  <a:pt x="24336" y="11764"/>
                  <a:pt x="24311" y="11783"/>
                  <a:pt x="24305" y="11812"/>
                </a:cubicBezTo>
                <a:cubicBezTo>
                  <a:pt x="24302" y="11823"/>
                  <a:pt x="24303" y="11835"/>
                  <a:pt x="24305" y="11845"/>
                </a:cubicBezTo>
                <a:cubicBezTo>
                  <a:pt x="24311" y="11869"/>
                  <a:pt x="24327" y="11888"/>
                  <a:pt x="24350" y="11894"/>
                </a:cubicBezTo>
                <a:cubicBezTo>
                  <a:pt x="24611" y="11978"/>
                  <a:pt x="24867" y="12080"/>
                  <a:pt x="25111" y="12200"/>
                </a:cubicBezTo>
                <a:lnTo>
                  <a:pt x="25158" y="12224"/>
                </a:lnTo>
                <a:cubicBezTo>
                  <a:pt x="25166" y="12229"/>
                  <a:pt x="25175" y="12230"/>
                  <a:pt x="25184" y="12230"/>
                </a:cubicBezTo>
                <a:cubicBezTo>
                  <a:pt x="25207" y="12230"/>
                  <a:pt x="25229" y="12217"/>
                  <a:pt x="25239" y="12192"/>
                </a:cubicBezTo>
                <a:cubicBezTo>
                  <a:pt x="25252" y="12159"/>
                  <a:pt x="25237" y="12119"/>
                  <a:pt x="25205" y="12103"/>
                </a:cubicBezTo>
                <a:lnTo>
                  <a:pt x="25158" y="12079"/>
                </a:lnTo>
                <a:cubicBezTo>
                  <a:pt x="24908" y="11956"/>
                  <a:pt x="24646" y="11852"/>
                  <a:pt x="24380" y="11766"/>
                </a:cubicBezTo>
                <a:cubicBezTo>
                  <a:pt x="24374" y="11765"/>
                  <a:pt x="24369" y="11764"/>
                  <a:pt x="24363" y="11764"/>
                </a:cubicBezTo>
                <a:close/>
                <a:moveTo>
                  <a:pt x="20185" y="12120"/>
                </a:moveTo>
                <a:cubicBezTo>
                  <a:pt x="20176" y="12120"/>
                  <a:pt x="20167" y="12122"/>
                  <a:pt x="20158" y="12127"/>
                </a:cubicBezTo>
                <a:cubicBezTo>
                  <a:pt x="19902" y="12267"/>
                  <a:pt x="19658" y="12432"/>
                  <a:pt x="19434" y="12615"/>
                </a:cubicBezTo>
                <a:cubicBezTo>
                  <a:pt x="19413" y="12631"/>
                  <a:pt x="19406" y="12659"/>
                  <a:pt x="19412" y="12684"/>
                </a:cubicBezTo>
                <a:cubicBezTo>
                  <a:pt x="19414" y="12692"/>
                  <a:pt x="19419" y="12701"/>
                  <a:pt x="19424" y="12708"/>
                </a:cubicBezTo>
                <a:cubicBezTo>
                  <a:pt x="19436" y="12727"/>
                  <a:pt x="19456" y="12736"/>
                  <a:pt x="19475" y="12736"/>
                </a:cubicBezTo>
                <a:cubicBezTo>
                  <a:pt x="19488" y="12736"/>
                  <a:pt x="19500" y="12732"/>
                  <a:pt x="19511" y="12723"/>
                </a:cubicBezTo>
                <a:cubicBezTo>
                  <a:pt x="19729" y="12545"/>
                  <a:pt x="19967" y="12385"/>
                  <a:pt x="20218" y="12247"/>
                </a:cubicBezTo>
                <a:cubicBezTo>
                  <a:pt x="20247" y="12231"/>
                  <a:pt x="20257" y="12190"/>
                  <a:pt x="20241" y="12157"/>
                </a:cubicBezTo>
                <a:cubicBezTo>
                  <a:pt x="20230" y="12134"/>
                  <a:pt x="20208" y="12120"/>
                  <a:pt x="20185" y="12120"/>
                </a:cubicBezTo>
                <a:close/>
                <a:moveTo>
                  <a:pt x="25947" y="12554"/>
                </a:moveTo>
                <a:cubicBezTo>
                  <a:pt x="25927" y="12554"/>
                  <a:pt x="25908" y="12565"/>
                  <a:pt x="25897" y="12584"/>
                </a:cubicBezTo>
                <a:cubicBezTo>
                  <a:pt x="25888" y="12599"/>
                  <a:pt x="25886" y="12619"/>
                  <a:pt x="25890" y="12636"/>
                </a:cubicBezTo>
                <a:cubicBezTo>
                  <a:pt x="25895" y="12652"/>
                  <a:pt x="25904" y="12667"/>
                  <a:pt x="25919" y="12676"/>
                </a:cubicBezTo>
                <a:cubicBezTo>
                  <a:pt x="26161" y="12844"/>
                  <a:pt x="26397" y="13032"/>
                  <a:pt x="26621" y="13235"/>
                </a:cubicBezTo>
                <a:cubicBezTo>
                  <a:pt x="26633" y="13246"/>
                  <a:pt x="26648" y="13252"/>
                  <a:pt x="26662" y="13252"/>
                </a:cubicBezTo>
                <a:cubicBezTo>
                  <a:pt x="26680" y="13252"/>
                  <a:pt x="26697" y="13244"/>
                  <a:pt x="26708" y="13229"/>
                </a:cubicBezTo>
                <a:cubicBezTo>
                  <a:pt x="26729" y="13200"/>
                  <a:pt x="26724" y="13158"/>
                  <a:pt x="26697" y="13134"/>
                </a:cubicBezTo>
                <a:cubicBezTo>
                  <a:pt x="26468" y="12927"/>
                  <a:pt x="26228" y="12735"/>
                  <a:pt x="25981" y="12565"/>
                </a:cubicBezTo>
                <a:cubicBezTo>
                  <a:pt x="25971" y="12558"/>
                  <a:pt x="25959" y="12554"/>
                  <a:pt x="25947" y="12554"/>
                </a:cubicBezTo>
                <a:close/>
                <a:moveTo>
                  <a:pt x="11409" y="12797"/>
                </a:moveTo>
                <a:cubicBezTo>
                  <a:pt x="11400" y="12797"/>
                  <a:pt x="11391" y="12799"/>
                  <a:pt x="11382" y="12803"/>
                </a:cubicBezTo>
                <a:cubicBezTo>
                  <a:pt x="11357" y="12817"/>
                  <a:pt x="11346" y="12848"/>
                  <a:pt x="11353" y="12878"/>
                </a:cubicBezTo>
                <a:cubicBezTo>
                  <a:pt x="11354" y="12884"/>
                  <a:pt x="11356" y="12888"/>
                  <a:pt x="11360" y="12893"/>
                </a:cubicBezTo>
                <a:cubicBezTo>
                  <a:pt x="11505" y="13182"/>
                  <a:pt x="11664" y="13455"/>
                  <a:pt x="11833" y="13707"/>
                </a:cubicBezTo>
                <a:cubicBezTo>
                  <a:pt x="11845" y="13726"/>
                  <a:pt x="11865" y="13737"/>
                  <a:pt x="11885" y="13737"/>
                </a:cubicBezTo>
                <a:cubicBezTo>
                  <a:pt x="11897" y="13737"/>
                  <a:pt x="11909" y="13733"/>
                  <a:pt x="11919" y="13724"/>
                </a:cubicBezTo>
                <a:cubicBezTo>
                  <a:pt x="11946" y="13704"/>
                  <a:pt x="11951" y="13662"/>
                  <a:pt x="11931" y="13631"/>
                </a:cubicBezTo>
                <a:cubicBezTo>
                  <a:pt x="11766" y="13385"/>
                  <a:pt x="11610" y="13115"/>
                  <a:pt x="11466" y="12833"/>
                </a:cubicBezTo>
                <a:cubicBezTo>
                  <a:pt x="11454" y="12810"/>
                  <a:pt x="11432" y="12797"/>
                  <a:pt x="11409" y="12797"/>
                </a:cubicBezTo>
                <a:close/>
                <a:moveTo>
                  <a:pt x="18848" y="13219"/>
                </a:moveTo>
                <a:cubicBezTo>
                  <a:pt x="18832" y="13219"/>
                  <a:pt x="18816" y="13226"/>
                  <a:pt x="18804" y="13239"/>
                </a:cubicBezTo>
                <a:cubicBezTo>
                  <a:pt x="18619" y="13460"/>
                  <a:pt x="18452" y="13692"/>
                  <a:pt x="18268" y="13951"/>
                </a:cubicBezTo>
                <a:cubicBezTo>
                  <a:pt x="18256" y="13968"/>
                  <a:pt x="18253" y="13989"/>
                  <a:pt x="18259" y="14009"/>
                </a:cubicBezTo>
                <a:cubicBezTo>
                  <a:pt x="18262" y="14022"/>
                  <a:pt x="18269" y="14035"/>
                  <a:pt x="18281" y="14045"/>
                </a:cubicBezTo>
                <a:cubicBezTo>
                  <a:pt x="18293" y="14055"/>
                  <a:pt x="18307" y="14060"/>
                  <a:pt x="18320" y="14060"/>
                </a:cubicBezTo>
                <a:cubicBezTo>
                  <a:pt x="18338" y="14060"/>
                  <a:pt x="18355" y="14052"/>
                  <a:pt x="18366" y="14036"/>
                </a:cubicBezTo>
                <a:cubicBezTo>
                  <a:pt x="18549" y="13779"/>
                  <a:pt x="18715" y="13549"/>
                  <a:pt x="18897" y="13331"/>
                </a:cubicBezTo>
                <a:cubicBezTo>
                  <a:pt x="18920" y="13305"/>
                  <a:pt x="18917" y="13263"/>
                  <a:pt x="18891" y="13237"/>
                </a:cubicBezTo>
                <a:cubicBezTo>
                  <a:pt x="18879" y="13225"/>
                  <a:pt x="18863" y="13219"/>
                  <a:pt x="18848" y="13219"/>
                </a:cubicBezTo>
                <a:close/>
                <a:moveTo>
                  <a:pt x="27299" y="13772"/>
                </a:moveTo>
                <a:cubicBezTo>
                  <a:pt x="27284" y="13772"/>
                  <a:pt x="27269" y="13777"/>
                  <a:pt x="27258" y="13790"/>
                </a:cubicBezTo>
                <a:cubicBezTo>
                  <a:pt x="27242" y="13806"/>
                  <a:pt x="27236" y="13830"/>
                  <a:pt x="27242" y="13854"/>
                </a:cubicBezTo>
                <a:cubicBezTo>
                  <a:pt x="27245" y="13864"/>
                  <a:pt x="27249" y="13875"/>
                  <a:pt x="27258" y="13884"/>
                </a:cubicBezTo>
                <a:cubicBezTo>
                  <a:pt x="27455" y="14111"/>
                  <a:pt x="27646" y="14355"/>
                  <a:pt x="27821" y="14608"/>
                </a:cubicBezTo>
                <a:cubicBezTo>
                  <a:pt x="27834" y="14626"/>
                  <a:pt x="27853" y="14635"/>
                  <a:pt x="27872" y="14635"/>
                </a:cubicBezTo>
                <a:cubicBezTo>
                  <a:pt x="27884" y="14635"/>
                  <a:pt x="27897" y="14631"/>
                  <a:pt x="27907" y="14623"/>
                </a:cubicBezTo>
                <a:cubicBezTo>
                  <a:pt x="27934" y="14601"/>
                  <a:pt x="27938" y="14560"/>
                  <a:pt x="27918" y="14530"/>
                </a:cubicBezTo>
                <a:cubicBezTo>
                  <a:pt x="27740" y="14272"/>
                  <a:pt x="27546" y="14025"/>
                  <a:pt x="27345" y="13794"/>
                </a:cubicBezTo>
                <a:cubicBezTo>
                  <a:pt x="27332" y="13779"/>
                  <a:pt x="27315" y="13772"/>
                  <a:pt x="27299" y="13772"/>
                </a:cubicBezTo>
                <a:close/>
                <a:moveTo>
                  <a:pt x="12451" y="14328"/>
                </a:moveTo>
                <a:cubicBezTo>
                  <a:pt x="12436" y="14328"/>
                  <a:pt x="12421" y="14335"/>
                  <a:pt x="12410" y="14347"/>
                </a:cubicBezTo>
                <a:cubicBezTo>
                  <a:pt x="12394" y="14364"/>
                  <a:pt x="12389" y="14388"/>
                  <a:pt x="12395" y="14410"/>
                </a:cubicBezTo>
                <a:cubicBezTo>
                  <a:pt x="12398" y="14422"/>
                  <a:pt x="12403" y="14433"/>
                  <a:pt x="12412" y="14442"/>
                </a:cubicBezTo>
                <a:cubicBezTo>
                  <a:pt x="12623" y="14666"/>
                  <a:pt x="12855" y="14872"/>
                  <a:pt x="13101" y="15055"/>
                </a:cubicBezTo>
                <a:cubicBezTo>
                  <a:pt x="13112" y="15064"/>
                  <a:pt x="13125" y="15068"/>
                  <a:pt x="13137" y="15068"/>
                </a:cubicBezTo>
                <a:cubicBezTo>
                  <a:pt x="13156" y="15068"/>
                  <a:pt x="13175" y="15058"/>
                  <a:pt x="13186" y="15039"/>
                </a:cubicBezTo>
                <a:cubicBezTo>
                  <a:pt x="13205" y="15008"/>
                  <a:pt x="13196" y="14967"/>
                  <a:pt x="13167" y="14945"/>
                </a:cubicBezTo>
                <a:cubicBezTo>
                  <a:pt x="12928" y="14767"/>
                  <a:pt x="12701" y="14566"/>
                  <a:pt x="12496" y="14348"/>
                </a:cubicBezTo>
                <a:cubicBezTo>
                  <a:pt x="12484" y="14335"/>
                  <a:pt x="12467" y="14328"/>
                  <a:pt x="12451" y="14328"/>
                </a:cubicBezTo>
                <a:close/>
                <a:moveTo>
                  <a:pt x="17786" y="14639"/>
                </a:moveTo>
                <a:cubicBezTo>
                  <a:pt x="17769" y="14639"/>
                  <a:pt x="17753" y="14646"/>
                  <a:pt x="17742" y="14660"/>
                </a:cubicBezTo>
                <a:cubicBezTo>
                  <a:pt x="17532" y="14920"/>
                  <a:pt x="17339" y="15114"/>
                  <a:pt x="17136" y="15273"/>
                </a:cubicBezTo>
                <a:cubicBezTo>
                  <a:pt x="17115" y="15289"/>
                  <a:pt x="17108" y="15317"/>
                  <a:pt x="17114" y="15343"/>
                </a:cubicBezTo>
                <a:cubicBezTo>
                  <a:pt x="17117" y="15350"/>
                  <a:pt x="17120" y="15359"/>
                  <a:pt x="17124" y="15366"/>
                </a:cubicBezTo>
                <a:cubicBezTo>
                  <a:pt x="17137" y="15385"/>
                  <a:pt x="17157" y="15395"/>
                  <a:pt x="17176" y="15395"/>
                </a:cubicBezTo>
                <a:cubicBezTo>
                  <a:pt x="17188" y="15395"/>
                  <a:pt x="17200" y="15391"/>
                  <a:pt x="17211" y="15382"/>
                </a:cubicBezTo>
                <a:cubicBezTo>
                  <a:pt x="17421" y="15218"/>
                  <a:pt x="17620" y="15017"/>
                  <a:pt x="17836" y="14752"/>
                </a:cubicBezTo>
                <a:cubicBezTo>
                  <a:pt x="17858" y="14724"/>
                  <a:pt x="17855" y="14682"/>
                  <a:pt x="17829" y="14657"/>
                </a:cubicBezTo>
                <a:cubicBezTo>
                  <a:pt x="17816" y="14645"/>
                  <a:pt x="17801" y="14639"/>
                  <a:pt x="17786" y="14639"/>
                </a:cubicBezTo>
                <a:close/>
                <a:moveTo>
                  <a:pt x="13895" y="15400"/>
                </a:moveTo>
                <a:cubicBezTo>
                  <a:pt x="13872" y="15400"/>
                  <a:pt x="13851" y="15415"/>
                  <a:pt x="13841" y="15440"/>
                </a:cubicBezTo>
                <a:cubicBezTo>
                  <a:pt x="13836" y="15454"/>
                  <a:pt x="13835" y="15469"/>
                  <a:pt x="13839" y="15483"/>
                </a:cubicBezTo>
                <a:cubicBezTo>
                  <a:pt x="13843" y="15502"/>
                  <a:pt x="13856" y="15519"/>
                  <a:pt x="13874" y="15529"/>
                </a:cubicBezTo>
                <a:cubicBezTo>
                  <a:pt x="14151" y="15663"/>
                  <a:pt x="14432" y="15768"/>
                  <a:pt x="14711" y="15837"/>
                </a:cubicBezTo>
                <a:cubicBezTo>
                  <a:pt x="14716" y="15839"/>
                  <a:pt x="14721" y="15839"/>
                  <a:pt x="14725" y="15839"/>
                </a:cubicBezTo>
                <a:cubicBezTo>
                  <a:pt x="14754" y="15839"/>
                  <a:pt x="14778" y="15818"/>
                  <a:pt x="14782" y="15787"/>
                </a:cubicBezTo>
                <a:cubicBezTo>
                  <a:pt x="14789" y="15751"/>
                  <a:pt x="14767" y="15716"/>
                  <a:pt x="14733" y="15707"/>
                </a:cubicBezTo>
                <a:cubicBezTo>
                  <a:pt x="14463" y="15639"/>
                  <a:pt x="14189" y="15538"/>
                  <a:pt x="13921" y="15407"/>
                </a:cubicBezTo>
                <a:cubicBezTo>
                  <a:pt x="13913" y="15403"/>
                  <a:pt x="13904" y="15400"/>
                  <a:pt x="13895" y="15400"/>
                </a:cubicBezTo>
                <a:close/>
                <a:moveTo>
                  <a:pt x="16417" y="15670"/>
                </a:moveTo>
                <a:cubicBezTo>
                  <a:pt x="16411" y="15670"/>
                  <a:pt x="16406" y="15671"/>
                  <a:pt x="16400" y="15673"/>
                </a:cubicBezTo>
                <a:cubicBezTo>
                  <a:pt x="16334" y="15695"/>
                  <a:pt x="16267" y="15715"/>
                  <a:pt x="16200" y="15732"/>
                </a:cubicBezTo>
                <a:cubicBezTo>
                  <a:pt x="16001" y="15781"/>
                  <a:pt x="15791" y="15808"/>
                  <a:pt x="15576" y="15811"/>
                </a:cubicBezTo>
                <a:cubicBezTo>
                  <a:pt x="15542" y="15811"/>
                  <a:pt x="15516" y="15842"/>
                  <a:pt x="15518" y="15878"/>
                </a:cubicBezTo>
                <a:cubicBezTo>
                  <a:pt x="15518" y="15883"/>
                  <a:pt x="15518" y="15888"/>
                  <a:pt x="15519" y="15892"/>
                </a:cubicBezTo>
                <a:cubicBezTo>
                  <a:pt x="15527" y="15922"/>
                  <a:pt x="15554" y="15944"/>
                  <a:pt x="15583" y="15944"/>
                </a:cubicBezTo>
                <a:cubicBezTo>
                  <a:pt x="15807" y="15941"/>
                  <a:pt x="16025" y="15914"/>
                  <a:pt x="16233" y="15862"/>
                </a:cubicBezTo>
                <a:cubicBezTo>
                  <a:pt x="16303" y="15845"/>
                  <a:pt x="16372" y="15825"/>
                  <a:pt x="16441" y="15801"/>
                </a:cubicBezTo>
                <a:cubicBezTo>
                  <a:pt x="16473" y="15790"/>
                  <a:pt x="16488" y="15752"/>
                  <a:pt x="16479" y="15718"/>
                </a:cubicBezTo>
                <a:cubicBezTo>
                  <a:pt x="16469" y="15689"/>
                  <a:pt x="16444" y="15670"/>
                  <a:pt x="16417" y="15670"/>
                </a:cubicBezTo>
                <a:close/>
                <a:moveTo>
                  <a:pt x="28358" y="15294"/>
                </a:moveTo>
                <a:cubicBezTo>
                  <a:pt x="28348" y="15294"/>
                  <a:pt x="28337" y="15296"/>
                  <a:pt x="28328" y="15302"/>
                </a:cubicBezTo>
                <a:cubicBezTo>
                  <a:pt x="28305" y="15317"/>
                  <a:pt x="28294" y="15347"/>
                  <a:pt x="28301" y="15376"/>
                </a:cubicBezTo>
                <a:cubicBezTo>
                  <a:pt x="28303" y="15381"/>
                  <a:pt x="28305" y="15388"/>
                  <a:pt x="28308" y="15393"/>
                </a:cubicBezTo>
                <a:cubicBezTo>
                  <a:pt x="28456" y="15663"/>
                  <a:pt x="28593" y="15944"/>
                  <a:pt x="28715" y="16229"/>
                </a:cubicBezTo>
                <a:cubicBezTo>
                  <a:pt x="28726" y="16255"/>
                  <a:pt x="28749" y="16270"/>
                  <a:pt x="28773" y="16270"/>
                </a:cubicBezTo>
                <a:cubicBezTo>
                  <a:pt x="28781" y="16270"/>
                  <a:pt x="28789" y="16269"/>
                  <a:pt x="28797" y="16265"/>
                </a:cubicBezTo>
                <a:cubicBezTo>
                  <a:pt x="28828" y="16251"/>
                  <a:pt x="28840" y="16211"/>
                  <a:pt x="28826" y="16177"/>
                </a:cubicBezTo>
                <a:cubicBezTo>
                  <a:pt x="28703" y="15888"/>
                  <a:pt x="28563" y="15602"/>
                  <a:pt x="28413" y="15329"/>
                </a:cubicBezTo>
                <a:cubicBezTo>
                  <a:pt x="28401" y="15306"/>
                  <a:pt x="28379" y="15294"/>
                  <a:pt x="28358" y="15294"/>
                </a:cubicBezTo>
                <a:close/>
                <a:moveTo>
                  <a:pt x="29094" y="17018"/>
                </a:moveTo>
                <a:cubicBezTo>
                  <a:pt x="29088" y="17018"/>
                  <a:pt x="29082" y="17019"/>
                  <a:pt x="29076" y="17021"/>
                </a:cubicBezTo>
                <a:cubicBezTo>
                  <a:pt x="29045" y="17031"/>
                  <a:pt x="29028" y="17066"/>
                  <a:pt x="29036" y="17100"/>
                </a:cubicBezTo>
                <a:cubicBezTo>
                  <a:pt x="29036" y="17101"/>
                  <a:pt x="29038" y="17102"/>
                  <a:pt x="29038" y="17103"/>
                </a:cubicBezTo>
                <a:cubicBezTo>
                  <a:pt x="29112" y="17342"/>
                  <a:pt x="29176" y="17583"/>
                  <a:pt x="29232" y="17823"/>
                </a:cubicBezTo>
                <a:cubicBezTo>
                  <a:pt x="29245" y="17884"/>
                  <a:pt x="29259" y="17946"/>
                  <a:pt x="29270" y="18008"/>
                </a:cubicBezTo>
                <a:cubicBezTo>
                  <a:pt x="29278" y="18038"/>
                  <a:pt x="29306" y="18063"/>
                  <a:pt x="29336" y="18063"/>
                </a:cubicBezTo>
                <a:cubicBezTo>
                  <a:pt x="29338" y="18063"/>
                  <a:pt x="29341" y="18063"/>
                  <a:pt x="29344" y="18063"/>
                </a:cubicBezTo>
                <a:cubicBezTo>
                  <a:pt x="29377" y="18055"/>
                  <a:pt x="29399" y="18021"/>
                  <a:pt x="29391" y="17985"/>
                </a:cubicBezTo>
                <a:cubicBezTo>
                  <a:pt x="29378" y="17922"/>
                  <a:pt x="29364" y="17860"/>
                  <a:pt x="29351" y="17797"/>
                </a:cubicBezTo>
                <a:cubicBezTo>
                  <a:pt x="29296" y="17553"/>
                  <a:pt x="29229" y="17307"/>
                  <a:pt x="29154" y="17066"/>
                </a:cubicBezTo>
                <a:cubicBezTo>
                  <a:pt x="29145" y="17037"/>
                  <a:pt x="29120" y="17018"/>
                  <a:pt x="29094" y="17018"/>
                </a:cubicBezTo>
                <a:close/>
                <a:moveTo>
                  <a:pt x="29455" y="18861"/>
                </a:moveTo>
                <a:cubicBezTo>
                  <a:pt x="29454" y="18861"/>
                  <a:pt x="29454" y="18861"/>
                  <a:pt x="29453" y="18861"/>
                </a:cubicBezTo>
                <a:cubicBezTo>
                  <a:pt x="29419" y="18862"/>
                  <a:pt x="29394" y="18893"/>
                  <a:pt x="29396" y="18929"/>
                </a:cubicBezTo>
                <a:cubicBezTo>
                  <a:pt x="29418" y="19253"/>
                  <a:pt x="29414" y="19563"/>
                  <a:pt x="29384" y="19851"/>
                </a:cubicBezTo>
                <a:cubicBezTo>
                  <a:pt x="29383" y="19860"/>
                  <a:pt x="29383" y="19868"/>
                  <a:pt x="29385" y="19877"/>
                </a:cubicBezTo>
                <a:cubicBezTo>
                  <a:pt x="29391" y="19902"/>
                  <a:pt x="29411" y="19923"/>
                  <a:pt x="29437" y="19928"/>
                </a:cubicBezTo>
                <a:cubicBezTo>
                  <a:pt x="29440" y="19928"/>
                  <a:pt x="29443" y="19929"/>
                  <a:pt x="29446" y="19929"/>
                </a:cubicBezTo>
                <a:cubicBezTo>
                  <a:pt x="29477" y="19929"/>
                  <a:pt x="29502" y="19905"/>
                  <a:pt x="29505" y="19872"/>
                </a:cubicBezTo>
                <a:cubicBezTo>
                  <a:pt x="29536" y="19575"/>
                  <a:pt x="29542" y="19257"/>
                  <a:pt x="29519" y="18926"/>
                </a:cubicBezTo>
                <a:cubicBezTo>
                  <a:pt x="29516" y="18889"/>
                  <a:pt x="29488" y="18861"/>
                  <a:pt x="29455" y="18861"/>
                </a:cubicBezTo>
                <a:close/>
                <a:moveTo>
                  <a:pt x="29244" y="20693"/>
                </a:moveTo>
                <a:cubicBezTo>
                  <a:pt x="29220" y="20693"/>
                  <a:pt x="29198" y="20708"/>
                  <a:pt x="29188" y="20733"/>
                </a:cubicBezTo>
                <a:cubicBezTo>
                  <a:pt x="29086" y="21021"/>
                  <a:pt x="28945" y="21279"/>
                  <a:pt x="28772" y="21501"/>
                </a:cubicBezTo>
                <a:cubicBezTo>
                  <a:pt x="28758" y="21518"/>
                  <a:pt x="28754" y="21540"/>
                  <a:pt x="28759" y="21560"/>
                </a:cubicBezTo>
                <a:cubicBezTo>
                  <a:pt x="28763" y="21574"/>
                  <a:pt x="28769" y="21586"/>
                  <a:pt x="28779" y="21595"/>
                </a:cubicBezTo>
                <a:cubicBezTo>
                  <a:pt x="28792" y="21607"/>
                  <a:pt x="28807" y="21613"/>
                  <a:pt x="28821" y="21613"/>
                </a:cubicBezTo>
                <a:cubicBezTo>
                  <a:pt x="28838" y="21613"/>
                  <a:pt x="28854" y="21605"/>
                  <a:pt x="28866" y="21591"/>
                </a:cubicBezTo>
                <a:cubicBezTo>
                  <a:pt x="29048" y="21358"/>
                  <a:pt x="29196" y="21088"/>
                  <a:pt x="29304" y="20787"/>
                </a:cubicBezTo>
                <a:cubicBezTo>
                  <a:pt x="29315" y="20753"/>
                  <a:pt x="29299" y="20713"/>
                  <a:pt x="29268" y="20698"/>
                </a:cubicBezTo>
                <a:cubicBezTo>
                  <a:pt x="29260" y="20694"/>
                  <a:pt x="29252" y="20693"/>
                  <a:pt x="29244" y="20693"/>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2" name="Google Shape;692;p25"/>
          <p:cNvSpPr/>
          <p:nvPr/>
        </p:nvSpPr>
        <p:spPr>
          <a:xfrm rot="-10431843">
            <a:off x="-72187" y="-158169"/>
            <a:ext cx="694643" cy="1088385"/>
          </a:xfrm>
          <a:custGeom>
            <a:avLst/>
            <a:gdLst/>
            <a:ahLst/>
            <a:cxnLst/>
            <a:rect l="l" t="t" r="r" b="b"/>
            <a:pathLst>
              <a:path w="14343" h="22473" extrusionOk="0">
                <a:moveTo>
                  <a:pt x="14283" y="0"/>
                </a:moveTo>
                <a:cubicBezTo>
                  <a:pt x="14278" y="0"/>
                  <a:pt x="14274" y="1"/>
                  <a:pt x="14269" y="2"/>
                </a:cubicBezTo>
                <a:cubicBezTo>
                  <a:pt x="14076" y="49"/>
                  <a:pt x="13869" y="90"/>
                  <a:pt x="13618" y="128"/>
                </a:cubicBezTo>
                <a:cubicBezTo>
                  <a:pt x="13588" y="133"/>
                  <a:pt x="13567" y="161"/>
                  <a:pt x="13572" y="192"/>
                </a:cubicBezTo>
                <a:cubicBezTo>
                  <a:pt x="13576" y="219"/>
                  <a:pt x="13599" y="239"/>
                  <a:pt x="13626" y="239"/>
                </a:cubicBezTo>
                <a:cubicBezTo>
                  <a:pt x="13629" y="239"/>
                  <a:pt x="13632" y="238"/>
                  <a:pt x="13635" y="238"/>
                </a:cubicBezTo>
                <a:cubicBezTo>
                  <a:pt x="13889" y="199"/>
                  <a:pt x="14098" y="158"/>
                  <a:pt x="14295" y="110"/>
                </a:cubicBezTo>
                <a:cubicBezTo>
                  <a:pt x="14325" y="102"/>
                  <a:pt x="14343" y="73"/>
                  <a:pt x="14336" y="43"/>
                </a:cubicBezTo>
                <a:cubicBezTo>
                  <a:pt x="14330" y="17"/>
                  <a:pt x="14308" y="0"/>
                  <a:pt x="14283" y="0"/>
                </a:cubicBezTo>
                <a:close/>
                <a:moveTo>
                  <a:pt x="12856" y="233"/>
                </a:moveTo>
                <a:cubicBezTo>
                  <a:pt x="12853" y="233"/>
                  <a:pt x="12851" y="233"/>
                  <a:pt x="12848" y="234"/>
                </a:cubicBezTo>
                <a:cubicBezTo>
                  <a:pt x="12559" y="272"/>
                  <a:pt x="12317" y="308"/>
                  <a:pt x="12076" y="353"/>
                </a:cubicBezTo>
                <a:cubicBezTo>
                  <a:pt x="12046" y="360"/>
                  <a:pt x="12026" y="389"/>
                  <a:pt x="12032" y="419"/>
                </a:cubicBezTo>
                <a:cubicBezTo>
                  <a:pt x="12036" y="445"/>
                  <a:pt x="12060" y="464"/>
                  <a:pt x="12087" y="464"/>
                </a:cubicBezTo>
                <a:cubicBezTo>
                  <a:pt x="12090" y="464"/>
                  <a:pt x="12093" y="464"/>
                  <a:pt x="12096" y="462"/>
                </a:cubicBezTo>
                <a:cubicBezTo>
                  <a:pt x="12336" y="418"/>
                  <a:pt x="12576" y="382"/>
                  <a:pt x="12862" y="345"/>
                </a:cubicBezTo>
                <a:cubicBezTo>
                  <a:pt x="12893" y="341"/>
                  <a:pt x="12915" y="313"/>
                  <a:pt x="12910" y="282"/>
                </a:cubicBezTo>
                <a:cubicBezTo>
                  <a:pt x="12906" y="254"/>
                  <a:pt x="12883" y="233"/>
                  <a:pt x="12856" y="233"/>
                </a:cubicBezTo>
                <a:close/>
                <a:moveTo>
                  <a:pt x="11334" y="548"/>
                </a:moveTo>
                <a:cubicBezTo>
                  <a:pt x="11328" y="548"/>
                  <a:pt x="11321" y="549"/>
                  <a:pt x="11315" y="551"/>
                </a:cubicBezTo>
                <a:cubicBezTo>
                  <a:pt x="11092" y="628"/>
                  <a:pt x="10892" y="718"/>
                  <a:pt x="10705" y="827"/>
                </a:cubicBezTo>
                <a:cubicBezTo>
                  <a:pt x="10670" y="846"/>
                  <a:pt x="10636" y="867"/>
                  <a:pt x="10603" y="888"/>
                </a:cubicBezTo>
                <a:cubicBezTo>
                  <a:pt x="10576" y="905"/>
                  <a:pt x="10569" y="939"/>
                  <a:pt x="10585" y="965"/>
                </a:cubicBezTo>
                <a:cubicBezTo>
                  <a:pt x="10595" y="982"/>
                  <a:pt x="10614" y="991"/>
                  <a:pt x="10632" y="991"/>
                </a:cubicBezTo>
                <a:cubicBezTo>
                  <a:pt x="10642" y="991"/>
                  <a:pt x="10653" y="988"/>
                  <a:pt x="10662" y="983"/>
                </a:cubicBezTo>
                <a:cubicBezTo>
                  <a:pt x="10695" y="962"/>
                  <a:pt x="10728" y="942"/>
                  <a:pt x="10761" y="923"/>
                </a:cubicBezTo>
                <a:cubicBezTo>
                  <a:pt x="10941" y="818"/>
                  <a:pt x="11136" y="731"/>
                  <a:pt x="11352" y="656"/>
                </a:cubicBezTo>
                <a:cubicBezTo>
                  <a:pt x="11382" y="646"/>
                  <a:pt x="11397" y="614"/>
                  <a:pt x="11386" y="585"/>
                </a:cubicBezTo>
                <a:cubicBezTo>
                  <a:pt x="11378" y="563"/>
                  <a:pt x="11357" y="548"/>
                  <a:pt x="11334" y="548"/>
                </a:cubicBezTo>
                <a:close/>
                <a:moveTo>
                  <a:pt x="10028" y="1368"/>
                </a:moveTo>
                <a:cubicBezTo>
                  <a:pt x="10013" y="1368"/>
                  <a:pt x="9999" y="1373"/>
                  <a:pt x="9989" y="1384"/>
                </a:cubicBezTo>
                <a:cubicBezTo>
                  <a:pt x="9813" y="1561"/>
                  <a:pt x="9645" y="1765"/>
                  <a:pt x="9486" y="1990"/>
                </a:cubicBezTo>
                <a:cubicBezTo>
                  <a:pt x="9469" y="2016"/>
                  <a:pt x="9476" y="2050"/>
                  <a:pt x="9500" y="2068"/>
                </a:cubicBezTo>
                <a:cubicBezTo>
                  <a:pt x="9510" y="2074"/>
                  <a:pt x="9522" y="2078"/>
                  <a:pt x="9532" y="2078"/>
                </a:cubicBezTo>
                <a:cubicBezTo>
                  <a:pt x="9550" y="2078"/>
                  <a:pt x="9567" y="2069"/>
                  <a:pt x="9578" y="2054"/>
                </a:cubicBezTo>
                <a:cubicBezTo>
                  <a:pt x="9732" y="1833"/>
                  <a:pt x="9897" y="1634"/>
                  <a:pt x="10068" y="1462"/>
                </a:cubicBezTo>
                <a:cubicBezTo>
                  <a:pt x="10089" y="1441"/>
                  <a:pt x="10089" y="1406"/>
                  <a:pt x="10068" y="1384"/>
                </a:cubicBezTo>
                <a:cubicBezTo>
                  <a:pt x="10056" y="1373"/>
                  <a:pt x="10042" y="1368"/>
                  <a:pt x="10028" y="1368"/>
                </a:cubicBezTo>
                <a:close/>
                <a:moveTo>
                  <a:pt x="9128" y="2632"/>
                </a:moveTo>
                <a:cubicBezTo>
                  <a:pt x="9109" y="2632"/>
                  <a:pt x="9090" y="2643"/>
                  <a:pt x="9079" y="2661"/>
                </a:cubicBezTo>
                <a:cubicBezTo>
                  <a:pt x="9048" y="2720"/>
                  <a:pt x="9019" y="2778"/>
                  <a:pt x="8989" y="2838"/>
                </a:cubicBezTo>
                <a:cubicBezTo>
                  <a:pt x="8905" y="3006"/>
                  <a:pt x="8823" y="3184"/>
                  <a:pt x="8745" y="3368"/>
                </a:cubicBezTo>
                <a:cubicBezTo>
                  <a:pt x="8733" y="3396"/>
                  <a:pt x="8746" y="3429"/>
                  <a:pt x="8774" y="3441"/>
                </a:cubicBezTo>
                <a:cubicBezTo>
                  <a:pt x="8781" y="3444"/>
                  <a:pt x="8789" y="3445"/>
                  <a:pt x="8796" y="3445"/>
                </a:cubicBezTo>
                <a:cubicBezTo>
                  <a:pt x="8818" y="3445"/>
                  <a:pt x="8838" y="3433"/>
                  <a:pt x="8847" y="3412"/>
                </a:cubicBezTo>
                <a:cubicBezTo>
                  <a:pt x="8925" y="3230"/>
                  <a:pt x="9006" y="3054"/>
                  <a:pt x="9088" y="2887"/>
                </a:cubicBezTo>
                <a:cubicBezTo>
                  <a:pt x="9117" y="2830"/>
                  <a:pt x="9147" y="2771"/>
                  <a:pt x="9178" y="2713"/>
                </a:cubicBezTo>
                <a:cubicBezTo>
                  <a:pt x="9193" y="2686"/>
                  <a:pt x="9182" y="2652"/>
                  <a:pt x="9154" y="2639"/>
                </a:cubicBezTo>
                <a:cubicBezTo>
                  <a:pt x="9146" y="2634"/>
                  <a:pt x="9137" y="2632"/>
                  <a:pt x="9128" y="2632"/>
                </a:cubicBezTo>
                <a:close/>
                <a:moveTo>
                  <a:pt x="8515" y="4060"/>
                </a:moveTo>
                <a:cubicBezTo>
                  <a:pt x="8491" y="4060"/>
                  <a:pt x="8470" y="4074"/>
                  <a:pt x="8462" y="4097"/>
                </a:cubicBezTo>
                <a:cubicBezTo>
                  <a:pt x="8381" y="4324"/>
                  <a:pt x="8301" y="4567"/>
                  <a:pt x="8216" y="4838"/>
                </a:cubicBezTo>
                <a:cubicBezTo>
                  <a:pt x="8208" y="4867"/>
                  <a:pt x="8224" y="4898"/>
                  <a:pt x="8254" y="4908"/>
                </a:cubicBezTo>
                <a:cubicBezTo>
                  <a:pt x="8259" y="4909"/>
                  <a:pt x="8264" y="4910"/>
                  <a:pt x="8270" y="4910"/>
                </a:cubicBezTo>
                <a:cubicBezTo>
                  <a:pt x="8293" y="4910"/>
                  <a:pt x="8316" y="4895"/>
                  <a:pt x="8322" y="4870"/>
                </a:cubicBezTo>
                <a:cubicBezTo>
                  <a:pt x="8406" y="4601"/>
                  <a:pt x="8486" y="4360"/>
                  <a:pt x="8567" y="4134"/>
                </a:cubicBezTo>
                <a:cubicBezTo>
                  <a:pt x="8576" y="4105"/>
                  <a:pt x="8561" y="4073"/>
                  <a:pt x="8533" y="4063"/>
                </a:cubicBezTo>
                <a:cubicBezTo>
                  <a:pt x="8527" y="4061"/>
                  <a:pt x="8521" y="4060"/>
                  <a:pt x="8515" y="4060"/>
                </a:cubicBezTo>
                <a:close/>
                <a:moveTo>
                  <a:pt x="8048" y="5545"/>
                </a:moveTo>
                <a:cubicBezTo>
                  <a:pt x="8023" y="5545"/>
                  <a:pt x="8001" y="5561"/>
                  <a:pt x="7994" y="5585"/>
                </a:cubicBezTo>
                <a:cubicBezTo>
                  <a:pt x="7956" y="5718"/>
                  <a:pt x="7918" y="5852"/>
                  <a:pt x="7880" y="5985"/>
                </a:cubicBezTo>
                <a:lnTo>
                  <a:pt x="7780" y="6333"/>
                </a:lnTo>
                <a:cubicBezTo>
                  <a:pt x="7772" y="6363"/>
                  <a:pt x="7789" y="6394"/>
                  <a:pt x="7819" y="6402"/>
                </a:cubicBezTo>
                <a:cubicBezTo>
                  <a:pt x="7823" y="6403"/>
                  <a:pt x="7829" y="6404"/>
                  <a:pt x="7834" y="6404"/>
                </a:cubicBezTo>
                <a:cubicBezTo>
                  <a:pt x="7858" y="6404"/>
                  <a:pt x="7880" y="6388"/>
                  <a:pt x="7887" y="6364"/>
                </a:cubicBezTo>
                <a:lnTo>
                  <a:pt x="7987" y="6016"/>
                </a:lnTo>
                <a:cubicBezTo>
                  <a:pt x="8025" y="5883"/>
                  <a:pt x="8062" y="5749"/>
                  <a:pt x="8101" y="5616"/>
                </a:cubicBezTo>
                <a:cubicBezTo>
                  <a:pt x="8109" y="5586"/>
                  <a:pt x="8092" y="5556"/>
                  <a:pt x="8064" y="5547"/>
                </a:cubicBezTo>
                <a:cubicBezTo>
                  <a:pt x="8058" y="5546"/>
                  <a:pt x="8053" y="5545"/>
                  <a:pt x="8048" y="5545"/>
                </a:cubicBezTo>
                <a:close/>
                <a:moveTo>
                  <a:pt x="7613" y="7039"/>
                </a:moveTo>
                <a:cubicBezTo>
                  <a:pt x="7589" y="7039"/>
                  <a:pt x="7567" y="7055"/>
                  <a:pt x="7559" y="7078"/>
                </a:cubicBezTo>
                <a:cubicBezTo>
                  <a:pt x="7522" y="7201"/>
                  <a:pt x="7482" y="7324"/>
                  <a:pt x="7443" y="7446"/>
                </a:cubicBezTo>
                <a:cubicBezTo>
                  <a:pt x="7402" y="7570"/>
                  <a:pt x="7361" y="7693"/>
                  <a:pt x="7317" y="7815"/>
                </a:cubicBezTo>
                <a:cubicBezTo>
                  <a:pt x="7306" y="7844"/>
                  <a:pt x="7321" y="7876"/>
                  <a:pt x="7350" y="7886"/>
                </a:cubicBezTo>
                <a:cubicBezTo>
                  <a:pt x="7356" y="7888"/>
                  <a:pt x="7363" y="7889"/>
                  <a:pt x="7369" y="7889"/>
                </a:cubicBezTo>
                <a:cubicBezTo>
                  <a:pt x="7392" y="7889"/>
                  <a:pt x="7413" y="7875"/>
                  <a:pt x="7421" y="7853"/>
                </a:cubicBezTo>
                <a:cubicBezTo>
                  <a:pt x="7465" y="7729"/>
                  <a:pt x="7508" y="7605"/>
                  <a:pt x="7549" y="7481"/>
                </a:cubicBezTo>
                <a:cubicBezTo>
                  <a:pt x="7589" y="7358"/>
                  <a:pt x="7628" y="7234"/>
                  <a:pt x="7666" y="7111"/>
                </a:cubicBezTo>
                <a:cubicBezTo>
                  <a:pt x="7675" y="7082"/>
                  <a:pt x="7659" y="7051"/>
                  <a:pt x="7630" y="7042"/>
                </a:cubicBezTo>
                <a:cubicBezTo>
                  <a:pt x="7624" y="7040"/>
                  <a:pt x="7618" y="7039"/>
                  <a:pt x="7613" y="7039"/>
                </a:cubicBezTo>
                <a:close/>
                <a:moveTo>
                  <a:pt x="7086" y="8503"/>
                </a:moveTo>
                <a:cubicBezTo>
                  <a:pt x="7065" y="8503"/>
                  <a:pt x="7045" y="8516"/>
                  <a:pt x="7036" y="8537"/>
                </a:cubicBezTo>
                <a:cubicBezTo>
                  <a:pt x="6931" y="8783"/>
                  <a:pt x="6820" y="9018"/>
                  <a:pt x="6706" y="9237"/>
                </a:cubicBezTo>
                <a:cubicBezTo>
                  <a:pt x="6692" y="9265"/>
                  <a:pt x="6703" y="9298"/>
                  <a:pt x="6729" y="9312"/>
                </a:cubicBezTo>
                <a:cubicBezTo>
                  <a:pt x="6738" y="9316"/>
                  <a:pt x="6746" y="9319"/>
                  <a:pt x="6755" y="9319"/>
                </a:cubicBezTo>
                <a:cubicBezTo>
                  <a:pt x="6775" y="9319"/>
                  <a:pt x="6794" y="9308"/>
                  <a:pt x="6804" y="9289"/>
                </a:cubicBezTo>
                <a:cubicBezTo>
                  <a:pt x="6919" y="9067"/>
                  <a:pt x="7032" y="8829"/>
                  <a:pt x="7138" y="8580"/>
                </a:cubicBezTo>
                <a:cubicBezTo>
                  <a:pt x="7150" y="8553"/>
                  <a:pt x="7136" y="8519"/>
                  <a:pt x="7108" y="8508"/>
                </a:cubicBezTo>
                <a:cubicBezTo>
                  <a:pt x="7101" y="8505"/>
                  <a:pt x="7094" y="8503"/>
                  <a:pt x="7086" y="8503"/>
                </a:cubicBezTo>
                <a:close/>
                <a:moveTo>
                  <a:pt x="1625" y="9185"/>
                </a:moveTo>
                <a:cubicBezTo>
                  <a:pt x="1347" y="9191"/>
                  <a:pt x="1086" y="9249"/>
                  <a:pt x="847" y="9356"/>
                </a:cubicBezTo>
                <a:cubicBezTo>
                  <a:pt x="820" y="9369"/>
                  <a:pt x="808" y="9401"/>
                  <a:pt x="820" y="9430"/>
                </a:cubicBezTo>
                <a:cubicBezTo>
                  <a:pt x="829" y="9450"/>
                  <a:pt x="849" y="9462"/>
                  <a:pt x="871" y="9462"/>
                </a:cubicBezTo>
                <a:cubicBezTo>
                  <a:pt x="878" y="9462"/>
                  <a:pt x="886" y="9461"/>
                  <a:pt x="893" y="9457"/>
                </a:cubicBezTo>
                <a:cubicBezTo>
                  <a:pt x="1118" y="9356"/>
                  <a:pt x="1364" y="9303"/>
                  <a:pt x="1627" y="9296"/>
                </a:cubicBezTo>
                <a:cubicBezTo>
                  <a:pt x="1658" y="9296"/>
                  <a:pt x="1682" y="9270"/>
                  <a:pt x="1682" y="9239"/>
                </a:cubicBezTo>
                <a:cubicBezTo>
                  <a:pt x="1681" y="9210"/>
                  <a:pt x="1656" y="9185"/>
                  <a:pt x="1626" y="9185"/>
                </a:cubicBezTo>
                <a:close/>
                <a:moveTo>
                  <a:pt x="2391" y="9302"/>
                </a:moveTo>
                <a:cubicBezTo>
                  <a:pt x="2368" y="9302"/>
                  <a:pt x="2346" y="9317"/>
                  <a:pt x="2339" y="9341"/>
                </a:cubicBezTo>
                <a:cubicBezTo>
                  <a:pt x="2329" y="9370"/>
                  <a:pt x="2345" y="9401"/>
                  <a:pt x="2374" y="9410"/>
                </a:cubicBezTo>
                <a:cubicBezTo>
                  <a:pt x="2620" y="9493"/>
                  <a:pt x="2844" y="9612"/>
                  <a:pt x="3042" y="9766"/>
                </a:cubicBezTo>
                <a:cubicBezTo>
                  <a:pt x="3051" y="9774"/>
                  <a:pt x="3063" y="9778"/>
                  <a:pt x="3076" y="9778"/>
                </a:cubicBezTo>
                <a:cubicBezTo>
                  <a:pt x="3092" y="9778"/>
                  <a:pt x="3108" y="9770"/>
                  <a:pt x="3120" y="9757"/>
                </a:cubicBezTo>
                <a:cubicBezTo>
                  <a:pt x="3138" y="9732"/>
                  <a:pt x="3133" y="9697"/>
                  <a:pt x="3109" y="9679"/>
                </a:cubicBezTo>
                <a:cubicBezTo>
                  <a:pt x="2902" y="9516"/>
                  <a:pt x="2667" y="9391"/>
                  <a:pt x="2409" y="9306"/>
                </a:cubicBezTo>
                <a:cubicBezTo>
                  <a:pt x="2403" y="9303"/>
                  <a:pt x="2397" y="9302"/>
                  <a:pt x="2391" y="9302"/>
                </a:cubicBezTo>
                <a:close/>
                <a:moveTo>
                  <a:pt x="6364" y="9879"/>
                </a:moveTo>
                <a:cubicBezTo>
                  <a:pt x="6346" y="9879"/>
                  <a:pt x="6328" y="9888"/>
                  <a:pt x="6317" y="9905"/>
                </a:cubicBezTo>
                <a:cubicBezTo>
                  <a:pt x="6173" y="10126"/>
                  <a:pt x="6019" y="10334"/>
                  <a:pt x="5859" y="10525"/>
                </a:cubicBezTo>
                <a:cubicBezTo>
                  <a:pt x="5838" y="10548"/>
                  <a:pt x="5841" y="10583"/>
                  <a:pt x="5865" y="10603"/>
                </a:cubicBezTo>
                <a:cubicBezTo>
                  <a:pt x="5876" y="10612"/>
                  <a:pt x="5889" y="10617"/>
                  <a:pt x="5901" y="10617"/>
                </a:cubicBezTo>
                <a:cubicBezTo>
                  <a:pt x="5917" y="10617"/>
                  <a:pt x="5932" y="10609"/>
                  <a:pt x="5944" y="10596"/>
                </a:cubicBezTo>
                <a:cubicBezTo>
                  <a:pt x="6106" y="10403"/>
                  <a:pt x="6263" y="10190"/>
                  <a:pt x="6410" y="9965"/>
                </a:cubicBezTo>
                <a:cubicBezTo>
                  <a:pt x="6427" y="9939"/>
                  <a:pt x="6419" y="9905"/>
                  <a:pt x="6394" y="9888"/>
                </a:cubicBezTo>
                <a:cubicBezTo>
                  <a:pt x="6384" y="9882"/>
                  <a:pt x="6374" y="9879"/>
                  <a:pt x="6364" y="9879"/>
                </a:cubicBezTo>
                <a:close/>
                <a:moveTo>
                  <a:pt x="263" y="9824"/>
                </a:moveTo>
                <a:cubicBezTo>
                  <a:pt x="246" y="9824"/>
                  <a:pt x="229" y="9832"/>
                  <a:pt x="218" y="9846"/>
                </a:cubicBezTo>
                <a:cubicBezTo>
                  <a:pt x="81" y="10030"/>
                  <a:pt x="5" y="10234"/>
                  <a:pt x="0" y="10435"/>
                </a:cubicBezTo>
                <a:lnTo>
                  <a:pt x="0" y="10458"/>
                </a:lnTo>
                <a:cubicBezTo>
                  <a:pt x="0" y="10512"/>
                  <a:pt x="4" y="10565"/>
                  <a:pt x="14" y="10620"/>
                </a:cubicBezTo>
                <a:cubicBezTo>
                  <a:pt x="18" y="10646"/>
                  <a:pt x="42" y="10666"/>
                  <a:pt x="68" y="10666"/>
                </a:cubicBezTo>
                <a:cubicBezTo>
                  <a:pt x="72" y="10666"/>
                  <a:pt x="75" y="10666"/>
                  <a:pt x="78" y="10665"/>
                </a:cubicBezTo>
                <a:cubicBezTo>
                  <a:pt x="108" y="10659"/>
                  <a:pt x="128" y="10630"/>
                  <a:pt x="123" y="10600"/>
                </a:cubicBezTo>
                <a:cubicBezTo>
                  <a:pt x="116" y="10553"/>
                  <a:pt x="111" y="10505"/>
                  <a:pt x="111" y="10458"/>
                </a:cubicBezTo>
                <a:lnTo>
                  <a:pt x="111" y="10438"/>
                </a:lnTo>
                <a:cubicBezTo>
                  <a:pt x="116" y="10260"/>
                  <a:pt x="184" y="10078"/>
                  <a:pt x="308" y="9913"/>
                </a:cubicBezTo>
                <a:cubicBezTo>
                  <a:pt x="326" y="9888"/>
                  <a:pt x="321" y="9853"/>
                  <a:pt x="296" y="9835"/>
                </a:cubicBezTo>
                <a:cubicBezTo>
                  <a:pt x="286" y="9827"/>
                  <a:pt x="275" y="9824"/>
                  <a:pt x="263" y="9824"/>
                </a:cubicBezTo>
                <a:close/>
                <a:moveTo>
                  <a:pt x="3603" y="10234"/>
                </a:moveTo>
                <a:cubicBezTo>
                  <a:pt x="3592" y="10234"/>
                  <a:pt x="3581" y="10237"/>
                  <a:pt x="3571" y="10244"/>
                </a:cubicBezTo>
                <a:cubicBezTo>
                  <a:pt x="3547" y="10261"/>
                  <a:pt x="3540" y="10295"/>
                  <a:pt x="3558" y="10321"/>
                </a:cubicBezTo>
                <a:cubicBezTo>
                  <a:pt x="3697" y="10525"/>
                  <a:pt x="3813" y="10753"/>
                  <a:pt x="3900" y="11001"/>
                </a:cubicBezTo>
                <a:cubicBezTo>
                  <a:pt x="3908" y="11024"/>
                  <a:pt x="3929" y="11037"/>
                  <a:pt x="3953" y="11037"/>
                </a:cubicBezTo>
                <a:cubicBezTo>
                  <a:pt x="3959" y="11037"/>
                  <a:pt x="3965" y="11037"/>
                  <a:pt x="3971" y="11034"/>
                </a:cubicBezTo>
                <a:cubicBezTo>
                  <a:pt x="4000" y="11025"/>
                  <a:pt x="4015" y="10993"/>
                  <a:pt x="4005" y="10964"/>
                </a:cubicBezTo>
                <a:cubicBezTo>
                  <a:pt x="3914" y="10707"/>
                  <a:pt x="3795" y="10470"/>
                  <a:pt x="3649" y="10258"/>
                </a:cubicBezTo>
                <a:cubicBezTo>
                  <a:pt x="3638" y="10242"/>
                  <a:pt x="3621" y="10234"/>
                  <a:pt x="3603" y="10234"/>
                </a:cubicBezTo>
                <a:close/>
                <a:moveTo>
                  <a:pt x="5361" y="11064"/>
                </a:moveTo>
                <a:cubicBezTo>
                  <a:pt x="5348" y="11064"/>
                  <a:pt x="5334" y="11069"/>
                  <a:pt x="5323" y="11078"/>
                </a:cubicBezTo>
                <a:cubicBezTo>
                  <a:pt x="5181" y="11205"/>
                  <a:pt x="5032" y="11325"/>
                  <a:pt x="4879" y="11432"/>
                </a:cubicBezTo>
                <a:cubicBezTo>
                  <a:pt x="4824" y="11470"/>
                  <a:pt x="4768" y="11506"/>
                  <a:pt x="4711" y="11542"/>
                </a:cubicBezTo>
                <a:cubicBezTo>
                  <a:pt x="4686" y="11558"/>
                  <a:pt x="4677" y="11592"/>
                  <a:pt x="4694" y="11618"/>
                </a:cubicBezTo>
                <a:cubicBezTo>
                  <a:pt x="4705" y="11635"/>
                  <a:pt x="4723" y="11644"/>
                  <a:pt x="4741" y="11644"/>
                </a:cubicBezTo>
                <a:cubicBezTo>
                  <a:pt x="4751" y="11644"/>
                  <a:pt x="4761" y="11641"/>
                  <a:pt x="4770" y="11636"/>
                </a:cubicBezTo>
                <a:cubicBezTo>
                  <a:pt x="4829" y="11599"/>
                  <a:pt x="4886" y="11562"/>
                  <a:pt x="4942" y="11522"/>
                </a:cubicBezTo>
                <a:cubicBezTo>
                  <a:pt x="5099" y="11413"/>
                  <a:pt x="5252" y="11292"/>
                  <a:pt x="5398" y="11161"/>
                </a:cubicBezTo>
                <a:cubicBezTo>
                  <a:pt x="5421" y="11141"/>
                  <a:pt x="5423" y="11106"/>
                  <a:pt x="5402" y="11082"/>
                </a:cubicBezTo>
                <a:cubicBezTo>
                  <a:pt x="5392" y="11070"/>
                  <a:pt x="5376" y="11064"/>
                  <a:pt x="5361" y="11064"/>
                </a:cubicBezTo>
                <a:close/>
                <a:moveTo>
                  <a:pt x="433" y="11231"/>
                </a:moveTo>
                <a:cubicBezTo>
                  <a:pt x="420" y="11231"/>
                  <a:pt x="406" y="11235"/>
                  <a:pt x="395" y="11245"/>
                </a:cubicBezTo>
                <a:cubicBezTo>
                  <a:pt x="373" y="11265"/>
                  <a:pt x="371" y="11300"/>
                  <a:pt x="391" y="11324"/>
                </a:cubicBezTo>
                <a:lnTo>
                  <a:pt x="419" y="11354"/>
                </a:lnTo>
                <a:cubicBezTo>
                  <a:pt x="590" y="11536"/>
                  <a:pt x="786" y="11694"/>
                  <a:pt x="1005" y="11824"/>
                </a:cubicBezTo>
                <a:cubicBezTo>
                  <a:pt x="1014" y="11829"/>
                  <a:pt x="1025" y="11831"/>
                  <a:pt x="1034" y="11831"/>
                </a:cubicBezTo>
                <a:cubicBezTo>
                  <a:pt x="1052" y="11831"/>
                  <a:pt x="1072" y="11822"/>
                  <a:pt x="1081" y="11804"/>
                </a:cubicBezTo>
                <a:cubicBezTo>
                  <a:pt x="1097" y="11778"/>
                  <a:pt x="1089" y="11744"/>
                  <a:pt x="1062" y="11728"/>
                </a:cubicBezTo>
                <a:cubicBezTo>
                  <a:pt x="853" y="11604"/>
                  <a:pt x="664" y="11453"/>
                  <a:pt x="500" y="11278"/>
                </a:cubicBezTo>
                <a:lnTo>
                  <a:pt x="474" y="11249"/>
                </a:lnTo>
                <a:cubicBezTo>
                  <a:pt x="464" y="11237"/>
                  <a:pt x="448" y="11231"/>
                  <a:pt x="433" y="11231"/>
                </a:cubicBezTo>
                <a:close/>
                <a:moveTo>
                  <a:pt x="1750" y="12018"/>
                </a:moveTo>
                <a:cubicBezTo>
                  <a:pt x="1725" y="12018"/>
                  <a:pt x="1703" y="12035"/>
                  <a:pt x="1695" y="12060"/>
                </a:cubicBezTo>
                <a:cubicBezTo>
                  <a:pt x="1688" y="12090"/>
                  <a:pt x="1706" y="12120"/>
                  <a:pt x="1735" y="12128"/>
                </a:cubicBezTo>
                <a:cubicBezTo>
                  <a:pt x="1983" y="12194"/>
                  <a:pt x="2246" y="12233"/>
                  <a:pt x="2516" y="12242"/>
                </a:cubicBezTo>
                <a:lnTo>
                  <a:pt x="2518" y="12242"/>
                </a:lnTo>
                <a:cubicBezTo>
                  <a:pt x="2548" y="12242"/>
                  <a:pt x="2573" y="12219"/>
                  <a:pt x="2574" y="12189"/>
                </a:cubicBezTo>
                <a:cubicBezTo>
                  <a:pt x="2575" y="12158"/>
                  <a:pt x="2550" y="12132"/>
                  <a:pt x="2520" y="12131"/>
                </a:cubicBezTo>
                <a:cubicBezTo>
                  <a:pt x="2258" y="12123"/>
                  <a:pt x="2004" y="12085"/>
                  <a:pt x="1764" y="12020"/>
                </a:cubicBezTo>
                <a:cubicBezTo>
                  <a:pt x="1759" y="12019"/>
                  <a:pt x="1754" y="12018"/>
                  <a:pt x="1750" y="12018"/>
                </a:cubicBezTo>
                <a:close/>
                <a:moveTo>
                  <a:pt x="4128" y="11684"/>
                </a:moveTo>
                <a:cubicBezTo>
                  <a:pt x="4125" y="11684"/>
                  <a:pt x="4122" y="11684"/>
                  <a:pt x="4119" y="11685"/>
                </a:cubicBezTo>
                <a:cubicBezTo>
                  <a:pt x="4090" y="11688"/>
                  <a:pt x="4067" y="11716"/>
                  <a:pt x="4071" y="11746"/>
                </a:cubicBezTo>
                <a:cubicBezTo>
                  <a:pt x="4077" y="11795"/>
                  <a:pt x="4081" y="11843"/>
                  <a:pt x="4084" y="11893"/>
                </a:cubicBezTo>
                <a:cubicBezTo>
                  <a:pt x="4074" y="11882"/>
                  <a:pt x="4059" y="11875"/>
                  <a:pt x="4044" y="11875"/>
                </a:cubicBezTo>
                <a:cubicBezTo>
                  <a:pt x="4037" y="11875"/>
                  <a:pt x="4031" y="11877"/>
                  <a:pt x="4024" y="11879"/>
                </a:cubicBezTo>
                <a:cubicBezTo>
                  <a:pt x="3785" y="11969"/>
                  <a:pt x="3535" y="12036"/>
                  <a:pt x="3284" y="12078"/>
                </a:cubicBezTo>
                <a:cubicBezTo>
                  <a:pt x="3254" y="12083"/>
                  <a:pt x="3234" y="12112"/>
                  <a:pt x="3238" y="12142"/>
                </a:cubicBezTo>
                <a:cubicBezTo>
                  <a:pt x="3243" y="12170"/>
                  <a:pt x="3268" y="12189"/>
                  <a:pt x="3294" y="12189"/>
                </a:cubicBezTo>
                <a:cubicBezTo>
                  <a:pt x="3297" y="12189"/>
                  <a:pt x="3300" y="12188"/>
                  <a:pt x="3302" y="12188"/>
                </a:cubicBezTo>
                <a:cubicBezTo>
                  <a:pt x="3561" y="12144"/>
                  <a:pt x="3817" y="12075"/>
                  <a:pt x="4063" y="11983"/>
                </a:cubicBezTo>
                <a:cubicBezTo>
                  <a:pt x="4073" y="11979"/>
                  <a:pt x="4083" y="11972"/>
                  <a:pt x="4088" y="11964"/>
                </a:cubicBezTo>
                <a:cubicBezTo>
                  <a:pt x="4092" y="12023"/>
                  <a:pt x="4093" y="12084"/>
                  <a:pt x="4093" y="12144"/>
                </a:cubicBezTo>
                <a:cubicBezTo>
                  <a:pt x="4093" y="12264"/>
                  <a:pt x="4087" y="12388"/>
                  <a:pt x="4076" y="12511"/>
                </a:cubicBezTo>
                <a:cubicBezTo>
                  <a:pt x="4073" y="12542"/>
                  <a:pt x="4096" y="12568"/>
                  <a:pt x="4126" y="12571"/>
                </a:cubicBezTo>
                <a:lnTo>
                  <a:pt x="4131" y="12571"/>
                </a:lnTo>
                <a:cubicBezTo>
                  <a:pt x="4160" y="12571"/>
                  <a:pt x="4184" y="12550"/>
                  <a:pt x="4187" y="12521"/>
                </a:cubicBezTo>
                <a:cubicBezTo>
                  <a:pt x="4198" y="12395"/>
                  <a:pt x="4205" y="12268"/>
                  <a:pt x="4205" y="12144"/>
                </a:cubicBezTo>
                <a:cubicBezTo>
                  <a:pt x="4205" y="12007"/>
                  <a:pt x="4196" y="11869"/>
                  <a:pt x="4181" y="11733"/>
                </a:cubicBezTo>
                <a:cubicBezTo>
                  <a:pt x="4178" y="11706"/>
                  <a:pt x="4156" y="11684"/>
                  <a:pt x="4128" y="11684"/>
                </a:cubicBezTo>
                <a:close/>
                <a:moveTo>
                  <a:pt x="3994" y="13226"/>
                </a:moveTo>
                <a:cubicBezTo>
                  <a:pt x="3969" y="13226"/>
                  <a:pt x="3946" y="13242"/>
                  <a:pt x="3939" y="13267"/>
                </a:cubicBezTo>
                <a:cubicBezTo>
                  <a:pt x="3876" y="13504"/>
                  <a:pt x="3793" y="13750"/>
                  <a:pt x="3691" y="13997"/>
                </a:cubicBezTo>
                <a:cubicBezTo>
                  <a:pt x="3679" y="14025"/>
                  <a:pt x="3693" y="14057"/>
                  <a:pt x="3722" y="14069"/>
                </a:cubicBezTo>
                <a:cubicBezTo>
                  <a:pt x="3728" y="14072"/>
                  <a:pt x="3736" y="14073"/>
                  <a:pt x="3742" y="14073"/>
                </a:cubicBezTo>
                <a:cubicBezTo>
                  <a:pt x="3765" y="14073"/>
                  <a:pt x="3785" y="14061"/>
                  <a:pt x="3794" y="14039"/>
                </a:cubicBezTo>
                <a:cubicBezTo>
                  <a:pt x="3897" y="13788"/>
                  <a:pt x="3983" y="13538"/>
                  <a:pt x="4047" y="13296"/>
                </a:cubicBezTo>
                <a:cubicBezTo>
                  <a:pt x="4054" y="13266"/>
                  <a:pt x="4037" y="13235"/>
                  <a:pt x="4007" y="13227"/>
                </a:cubicBezTo>
                <a:cubicBezTo>
                  <a:pt x="4003" y="13226"/>
                  <a:pt x="3998" y="13226"/>
                  <a:pt x="3994" y="13226"/>
                </a:cubicBezTo>
                <a:close/>
                <a:moveTo>
                  <a:pt x="3409" y="14665"/>
                </a:moveTo>
                <a:cubicBezTo>
                  <a:pt x="3389" y="14665"/>
                  <a:pt x="3370" y="14676"/>
                  <a:pt x="3360" y="14694"/>
                </a:cubicBezTo>
                <a:cubicBezTo>
                  <a:pt x="3242" y="14913"/>
                  <a:pt x="3115" y="15131"/>
                  <a:pt x="2969" y="15362"/>
                </a:cubicBezTo>
                <a:cubicBezTo>
                  <a:pt x="2952" y="15387"/>
                  <a:pt x="2959" y="15423"/>
                  <a:pt x="2986" y="15439"/>
                </a:cubicBezTo>
                <a:cubicBezTo>
                  <a:pt x="2996" y="15444"/>
                  <a:pt x="3005" y="15447"/>
                  <a:pt x="3016" y="15447"/>
                </a:cubicBezTo>
                <a:cubicBezTo>
                  <a:pt x="3034" y="15447"/>
                  <a:pt x="3052" y="15438"/>
                  <a:pt x="3063" y="15422"/>
                </a:cubicBezTo>
                <a:cubicBezTo>
                  <a:pt x="3210" y="15189"/>
                  <a:pt x="3340" y="14968"/>
                  <a:pt x="3458" y="14747"/>
                </a:cubicBezTo>
                <a:cubicBezTo>
                  <a:pt x="3472" y="14720"/>
                  <a:pt x="3462" y="14686"/>
                  <a:pt x="3435" y="14672"/>
                </a:cubicBezTo>
                <a:cubicBezTo>
                  <a:pt x="3426" y="14667"/>
                  <a:pt x="3418" y="14665"/>
                  <a:pt x="3409" y="14665"/>
                </a:cubicBezTo>
                <a:close/>
                <a:moveTo>
                  <a:pt x="2581" y="15982"/>
                </a:moveTo>
                <a:cubicBezTo>
                  <a:pt x="2564" y="15982"/>
                  <a:pt x="2547" y="15990"/>
                  <a:pt x="2536" y="16005"/>
                </a:cubicBezTo>
                <a:cubicBezTo>
                  <a:pt x="2401" y="16195"/>
                  <a:pt x="2255" y="16394"/>
                  <a:pt x="2077" y="16631"/>
                </a:cubicBezTo>
                <a:cubicBezTo>
                  <a:pt x="2058" y="16656"/>
                  <a:pt x="2063" y="16691"/>
                  <a:pt x="2088" y="16709"/>
                </a:cubicBezTo>
                <a:cubicBezTo>
                  <a:pt x="2097" y="16716"/>
                  <a:pt x="2109" y="16721"/>
                  <a:pt x="2121" y="16721"/>
                </a:cubicBezTo>
                <a:cubicBezTo>
                  <a:pt x="2138" y="16721"/>
                  <a:pt x="2155" y="16713"/>
                  <a:pt x="2166" y="16698"/>
                </a:cubicBezTo>
                <a:cubicBezTo>
                  <a:pt x="2345" y="16460"/>
                  <a:pt x="2491" y="16260"/>
                  <a:pt x="2626" y="16069"/>
                </a:cubicBezTo>
                <a:cubicBezTo>
                  <a:pt x="2644" y="16044"/>
                  <a:pt x="2639" y="16010"/>
                  <a:pt x="2613" y="15992"/>
                </a:cubicBezTo>
                <a:cubicBezTo>
                  <a:pt x="2604" y="15985"/>
                  <a:pt x="2592" y="15982"/>
                  <a:pt x="2581" y="15982"/>
                </a:cubicBezTo>
                <a:close/>
                <a:moveTo>
                  <a:pt x="1659" y="17236"/>
                </a:moveTo>
                <a:cubicBezTo>
                  <a:pt x="1642" y="17236"/>
                  <a:pt x="1625" y="17244"/>
                  <a:pt x="1614" y="17260"/>
                </a:cubicBezTo>
                <a:cubicBezTo>
                  <a:pt x="1441" y="17511"/>
                  <a:pt x="1315" y="17728"/>
                  <a:pt x="1218" y="17941"/>
                </a:cubicBezTo>
                <a:cubicBezTo>
                  <a:pt x="1205" y="17968"/>
                  <a:pt x="1218" y="18002"/>
                  <a:pt x="1246" y="18014"/>
                </a:cubicBezTo>
                <a:cubicBezTo>
                  <a:pt x="1253" y="18018"/>
                  <a:pt x="1261" y="18019"/>
                  <a:pt x="1268" y="18019"/>
                </a:cubicBezTo>
                <a:cubicBezTo>
                  <a:pt x="1290" y="18019"/>
                  <a:pt x="1310" y="18007"/>
                  <a:pt x="1319" y="17987"/>
                </a:cubicBezTo>
                <a:cubicBezTo>
                  <a:pt x="1413" y="17780"/>
                  <a:pt x="1536" y="17569"/>
                  <a:pt x="1705" y="17323"/>
                </a:cubicBezTo>
                <a:cubicBezTo>
                  <a:pt x="1723" y="17298"/>
                  <a:pt x="1717" y="17263"/>
                  <a:pt x="1691" y="17246"/>
                </a:cubicBezTo>
                <a:cubicBezTo>
                  <a:pt x="1681" y="17239"/>
                  <a:pt x="1670" y="17236"/>
                  <a:pt x="1659" y="17236"/>
                </a:cubicBezTo>
                <a:close/>
                <a:moveTo>
                  <a:pt x="1050" y="18652"/>
                </a:moveTo>
                <a:cubicBezTo>
                  <a:pt x="1023" y="18652"/>
                  <a:pt x="999" y="18673"/>
                  <a:pt x="996" y="18700"/>
                </a:cubicBezTo>
                <a:cubicBezTo>
                  <a:pt x="984" y="18795"/>
                  <a:pt x="978" y="18893"/>
                  <a:pt x="978" y="18989"/>
                </a:cubicBezTo>
                <a:cubicBezTo>
                  <a:pt x="978" y="19154"/>
                  <a:pt x="996" y="19324"/>
                  <a:pt x="1030" y="19493"/>
                </a:cubicBezTo>
                <a:cubicBezTo>
                  <a:pt x="1035" y="19519"/>
                  <a:pt x="1058" y="19537"/>
                  <a:pt x="1084" y="19537"/>
                </a:cubicBezTo>
                <a:cubicBezTo>
                  <a:pt x="1088" y="19537"/>
                  <a:pt x="1092" y="19537"/>
                  <a:pt x="1095" y="19536"/>
                </a:cubicBezTo>
                <a:cubicBezTo>
                  <a:pt x="1125" y="19529"/>
                  <a:pt x="1144" y="19500"/>
                  <a:pt x="1139" y="19470"/>
                </a:cubicBezTo>
                <a:cubicBezTo>
                  <a:pt x="1106" y="19309"/>
                  <a:pt x="1089" y="19147"/>
                  <a:pt x="1089" y="18989"/>
                </a:cubicBezTo>
                <a:cubicBezTo>
                  <a:pt x="1089" y="18897"/>
                  <a:pt x="1095" y="18804"/>
                  <a:pt x="1106" y="18714"/>
                </a:cubicBezTo>
                <a:cubicBezTo>
                  <a:pt x="1110" y="18683"/>
                  <a:pt x="1088" y="18655"/>
                  <a:pt x="1058" y="18652"/>
                </a:cubicBezTo>
                <a:cubicBezTo>
                  <a:pt x="1055" y="18652"/>
                  <a:pt x="1053" y="18652"/>
                  <a:pt x="1050" y="18652"/>
                </a:cubicBezTo>
                <a:close/>
                <a:moveTo>
                  <a:pt x="1342" y="20158"/>
                </a:moveTo>
                <a:cubicBezTo>
                  <a:pt x="1333" y="20158"/>
                  <a:pt x="1324" y="20160"/>
                  <a:pt x="1316" y="20164"/>
                </a:cubicBezTo>
                <a:cubicBezTo>
                  <a:pt x="1290" y="20178"/>
                  <a:pt x="1278" y="20211"/>
                  <a:pt x="1292" y="20239"/>
                </a:cubicBezTo>
                <a:cubicBezTo>
                  <a:pt x="1408" y="20468"/>
                  <a:pt x="1553" y="20690"/>
                  <a:pt x="1724" y="20899"/>
                </a:cubicBezTo>
                <a:cubicBezTo>
                  <a:pt x="1735" y="20912"/>
                  <a:pt x="1751" y="20919"/>
                  <a:pt x="1767" y="20919"/>
                </a:cubicBezTo>
                <a:cubicBezTo>
                  <a:pt x="1779" y="20919"/>
                  <a:pt x="1792" y="20915"/>
                  <a:pt x="1802" y="20906"/>
                </a:cubicBezTo>
                <a:cubicBezTo>
                  <a:pt x="1826" y="20887"/>
                  <a:pt x="1829" y="20852"/>
                  <a:pt x="1810" y="20828"/>
                </a:cubicBezTo>
                <a:cubicBezTo>
                  <a:pt x="1644" y="20626"/>
                  <a:pt x="1503" y="20411"/>
                  <a:pt x="1391" y="20188"/>
                </a:cubicBezTo>
                <a:cubicBezTo>
                  <a:pt x="1381" y="20169"/>
                  <a:pt x="1362" y="20158"/>
                  <a:pt x="1342" y="20158"/>
                </a:cubicBezTo>
                <a:close/>
                <a:moveTo>
                  <a:pt x="2317" y="21356"/>
                </a:moveTo>
                <a:cubicBezTo>
                  <a:pt x="2301" y="21356"/>
                  <a:pt x="2285" y="21363"/>
                  <a:pt x="2275" y="21376"/>
                </a:cubicBezTo>
                <a:cubicBezTo>
                  <a:pt x="2255" y="21401"/>
                  <a:pt x="2258" y="21435"/>
                  <a:pt x="2283" y="21455"/>
                </a:cubicBezTo>
                <a:cubicBezTo>
                  <a:pt x="2343" y="21505"/>
                  <a:pt x="2405" y="21552"/>
                  <a:pt x="2468" y="21596"/>
                </a:cubicBezTo>
                <a:cubicBezTo>
                  <a:pt x="2617" y="21703"/>
                  <a:pt x="2776" y="21803"/>
                  <a:pt x="2938" y="21891"/>
                </a:cubicBezTo>
                <a:cubicBezTo>
                  <a:pt x="2946" y="21895"/>
                  <a:pt x="2955" y="21898"/>
                  <a:pt x="2965" y="21898"/>
                </a:cubicBezTo>
                <a:cubicBezTo>
                  <a:pt x="2984" y="21898"/>
                  <a:pt x="3003" y="21888"/>
                  <a:pt x="3014" y="21869"/>
                </a:cubicBezTo>
                <a:cubicBezTo>
                  <a:pt x="3028" y="21842"/>
                  <a:pt x="3018" y="21809"/>
                  <a:pt x="2991" y="21794"/>
                </a:cubicBezTo>
                <a:cubicBezTo>
                  <a:pt x="2833" y="21707"/>
                  <a:pt x="2678" y="21610"/>
                  <a:pt x="2533" y="21506"/>
                </a:cubicBezTo>
                <a:cubicBezTo>
                  <a:pt x="2471" y="21462"/>
                  <a:pt x="2411" y="21416"/>
                  <a:pt x="2352" y="21369"/>
                </a:cubicBezTo>
                <a:cubicBezTo>
                  <a:pt x="2342" y="21360"/>
                  <a:pt x="2330" y="21356"/>
                  <a:pt x="2317" y="21356"/>
                </a:cubicBezTo>
                <a:close/>
                <a:moveTo>
                  <a:pt x="3675" y="22101"/>
                </a:moveTo>
                <a:cubicBezTo>
                  <a:pt x="3653" y="22101"/>
                  <a:pt x="3631" y="22115"/>
                  <a:pt x="3623" y="22138"/>
                </a:cubicBezTo>
                <a:cubicBezTo>
                  <a:pt x="3613" y="22167"/>
                  <a:pt x="3628" y="22199"/>
                  <a:pt x="3657" y="22209"/>
                </a:cubicBezTo>
                <a:cubicBezTo>
                  <a:pt x="3905" y="22295"/>
                  <a:pt x="4161" y="22360"/>
                  <a:pt x="4420" y="22404"/>
                </a:cubicBezTo>
                <a:cubicBezTo>
                  <a:pt x="4423" y="22405"/>
                  <a:pt x="4425" y="22405"/>
                  <a:pt x="4428" y="22405"/>
                </a:cubicBezTo>
                <a:cubicBezTo>
                  <a:pt x="4455" y="22405"/>
                  <a:pt x="4478" y="22386"/>
                  <a:pt x="4484" y="22359"/>
                </a:cubicBezTo>
                <a:cubicBezTo>
                  <a:pt x="4489" y="22328"/>
                  <a:pt x="4468" y="22299"/>
                  <a:pt x="4438" y="22295"/>
                </a:cubicBezTo>
                <a:cubicBezTo>
                  <a:pt x="4186" y="22251"/>
                  <a:pt x="3936" y="22187"/>
                  <a:pt x="3693" y="22104"/>
                </a:cubicBezTo>
                <a:cubicBezTo>
                  <a:pt x="3687" y="22102"/>
                  <a:pt x="3681" y="22101"/>
                  <a:pt x="3675" y="22101"/>
                </a:cubicBezTo>
                <a:close/>
                <a:moveTo>
                  <a:pt x="5978" y="22297"/>
                </a:moveTo>
                <a:cubicBezTo>
                  <a:pt x="5975" y="22297"/>
                  <a:pt x="5972" y="22298"/>
                  <a:pt x="5969" y="22298"/>
                </a:cubicBezTo>
                <a:cubicBezTo>
                  <a:pt x="5723" y="22340"/>
                  <a:pt x="5471" y="22361"/>
                  <a:pt x="5218" y="22361"/>
                </a:cubicBezTo>
                <a:lnTo>
                  <a:pt x="5203" y="22361"/>
                </a:lnTo>
                <a:cubicBezTo>
                  <a:pt x="5172" y="22361"/>
                  <a:pt x="5147" y="22386"/>
                  <a:pt x="5147" y="22417"/>
                </a:cubicBezTo>
                <a:cubicBezTo>
                  <a:pt x="5147" y="22447"/>
                  <a:pt x="5172" y="22472"/>
                  <a:pt x="5203" y="22472"/>
                </a:cubicBezTo>
                <a:lnTo>
                  <a:pt x="5218" y="22472"/>
                </a:lnTo>
                <a:cubicBezTo>
                  <a:pt x="5476" y="22472"/>
                  <a:pt x="5736" y="22451"/>
                  <a:pt x="5987" y="22407"/>
                </a:cubicBezTo>
                <a:cubicBezTo>
                  <a:pt x="6017" y="22402"/>
                  <a:pt x="6038" y="22373"/>
                  <a:pt x="6033" y="22343"/>
                </a:cubicBezTo>
                <a:cubicBezTo>
                  <a:pt x="6028" y="22316"/>
                  <a:pt x="6004" y="22297"/>
                  <a:pt x="5978" y="22297"/>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84674728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693"/>
        <p:cNvGrpSpPr/>
        <p:nvPr/>
      </p:nvGrpSpPr>
      <p:grpSpPr>
        <a:xfrm>
          <a:off x="0" y="0"/>
          <a:ext cx="0" cy="0"/>
          <a:chOff x="0" y="0"/>
          <a:chExt cx="0" cy="0"/>
        </a:xfrm>
      </p:grpSpPr>
      <p:sp>
        <p:nvSpPr>
          <p:cNvPr id="694" name="Google Shape;694;p26"/>
          <p:cNvSpPr/>
          <p:nvPr/>
        </p:nvSpPr>
        <p:spPr>
          <a:xfrm rot="10800000">
            <a:off x="-170213" y="-91691"/>
            <a:ext cx="4710751" cy="1527299"/>
          </a:xfrm>
          <a:custGeom>
            <a:avLst/>
            <a:gdLst/>
            <a:ahLst/>
            <a:cxnLst/>
            <a:rect l="l" t="t" r="r" b="b"/>
            <a:pathLst>
              <a:path w="21862" h="7088" extrusionOk="0">
                <a:moveTo>
                  <a:pt x="20392" y="0"/>
                </a:moveTo>
                <a:cubicBezTo>
                  <a:pt x="19697" y="0"/>
                  <a:pt x="19010" y="139"/>
                  <a:pt x="18446" y="437"/>
                </a:cubicBezTo>
                <a:cubicBezTo>
                  <a:pt x="17368" y="1003"/>
                  <a:pt x="16913" y="1997"/>
                  <a:pt x="16387" y="2893"/>
                </a:cubicBezTo>
                <a:cubicBezTo>
                  <a:pt x="15861" y="3789"/>
                  <a:pt x="15050" y="4733"/>
                  <a:pt x="13753" y="4924"/>
                </a:cubicBezTo>
                <a:cubicBezTo>
                  <a:pt x="13587" y="4948"/>
                  <a:pt x="13420" y="4959"/>
                  <a:pt x="13253" y="4959"/>
                </a:cubicBezTo>
                <a:cubicBezTo>
                  <a:pt x="12545" y="4959"/>
                  <a:pt x="11838" y="4765"/>
                  <a:pt x="11156" y="4596"/>
                </a:cubicBezTo>
                <a:cubicBezTo>
                  <a:pt x="10391" y="4408"/>
                  <a:pt x="9551" y="4258"/>
                  <a:pt x="8748" y="4258"/>
                </a:cubicBezTo>
                <a:cubicBezTo>
                  <a:pt x="8042" y="4258"/>
                  <a:pt x="7365" y="4373"/>
                  <a:pt x="6793" y="4680"/>
                </a:cubicBezTo>
                <a:cubicBezTo>
                  <a:pt x="5978" y="5117"/>
                  <a:pt x="5461" y="5904"/>
                  <a:pt x="4593" y="6207"/>
                </a:cubicBezTo>
                <a:cubicBezTo>
                  <a:pt x="4569" y="6215"/>
                  <a:pt x="4545" y="6224"/>
                  <a:pt x="4519" y="6231"/>
                </a:cubicBezTo>
                <a:cubicBezTo>
                  <a:pt x="4407" y="6267"/>
                  <a:pt x="4286" y="6293"/>
                  <a:pt x="4160" y="6310"/>
                </a:cubicBezTo>
                <a:cubicBezTo>
                  <a:pt x="4052" y="6325"/>
                  <a:pt x="3944" y="6331"/>
                  <a:pt x="3836" y="6331"/>
                </a:cubicBezTo>
                <a:cubicBezTo>
                  <a:pt x="3306" y="6331"/>
                  <a:pt x="2774" y="6185"/>
                  <a:pt x="2236" y="6169"/>
                </a:cubicBezTo>
                <a:cubicBezTo>
                  <a:pt x="2205" y="6168"/>
                  <a:pt x="2173" y="6167"/>
                  <a:pt x="2142" y="6167"/>
                </a:cubicBezTo>
                <a:cubicBezTo>
                  <a:pt x="1432" y="6167"/>
                  <a:pt x="726" y="6406"/>
                  <a:pt x="265" y="6805"/>
                </a:cubicBezTo>
                <a:cubicBezTo>
                  <a:pt x="165" y="6893"/>
                  <a:pt x="77" y="6988"/>
                  <a:pt x="1" y="7088"/>
                </a:cubicBezTo>
                <a:lnTo>
                  <a:pt x="21862" y="7088"/>
                </a:lnTo>
                <a:lnTo>
                  <a:pt x="21862" y="210"/>
                </a:lnTo>
                <a:cubicBezTo>
                  <a:pt x="21397" y="73"/>
                  <a:pt x="20892" y="0"/>
                  <a:pt x="20392" y="0"/>
                </a:cubicBezTo>
                <a:close/>
              </a:path>
            </a:pathLst>
          </a:custGeom>
          <a:solidFill>
            <a:srgbClr val="CCB1FE">
              <a:alpha val="4860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5" name="Google Shape;695;p26"/>
          <p:cNvSpPr/>
          <p:nvPr/>
        </p:nvSpPr>
        <p:spPr>
          <a:xfrm rot="10800000">
            <a:off x="9426598" y="5665774"/>
            <a:ext cx="2834596" cy="1391117"/>
          </a:xfrm>
          <a:custGeom>
            <a:avLst/>
            <a:gdLst/>
            <a:ahLst/>
            <a:cxnLst/>
            <a:rect l="l" t="t" r="r" b="b"/>
            <a:pathLst>
              <a:path w="13155" h="6456" extrusionOk="0">
                <a:moveTo>
                  <a:pt x="1821" y="0"/>
                </a:moveTo>
                <a:lnTo>
                  <a:pt x="1821" y="3"/>
                </a:lnTo>
                <a:lnTo>
                  <a:pt x="0" y="4"/>
                </a:lnTo>
                <a:lnTo>
                  <a:pt x="0" y="222"/>
                </a:lnTo>
                <a:lnTo>
                  <a:pt x="0" y="1236"/>
                </a:lnTo>
                <a:lnTo>
                  <a:pt x="0" y="2358"/>
                </a:lnTo>
                <a:lnTo>
                  <a:pt x="1" y="3370"/>
                </a:lnTo>
                <a:lnTo>
                  <a:pt x="1" y="4493"/>
                </a:lnTo>
                <a:lnTo>
                  <a:pt x="1" y="5504"/>
                </a:lnTo>
                <a:lnTo>
                  <a:pt x="1" y="6178"/>
                </a:lnTo>
                <a:cubicBezTo>
                  <a:pt x="369" y="6349"/>
                  <a:pt x="770" y="6456"/>
                  <a:pt x="1177" y="6456"/>
                </a:cubicBezTo>
                <a:cubicBezTo>
                  <a:pt x="1363" y="6456"/>
                  <a:pt x="1550" y="6434"/>
                  <a:pt x="1736" y="6385"/>
                </a:cubicBezTo>
                <a:cubicBezTo>
                  <a:pt x="1764" y="6378"/>
                  <a:pt x="1794" y="6370"/>
                  <a:pt x="1822" y="6361"/>
                </a:cubicBezTo>
                <a:cubicBezTo>
                  <a:pt x="1843" y="6355"/>
                  <a:pt x="1862" y="6348"/>
                  <a:pt x="1882" y="6342"/>
                </a:cubicBezTo>
                <a:cubicBezTo>
                  <a:pt x="2342" y="6188"/>
                  <a:pt x="2719" y="5901"/>
                  <a:pt x="3050" y="5558"/>
                </a:cubicBezTo>
                <a:cubicBezTo>
                  <a:pt x="3068" y="5540"/>
                  <a:pt x="3085" y="5522"/>
                  <a:pt x="3102" y="5503"/>
                </a:cubicBezTo>
                <a:cubicBezTo>
                  <a:pt x="3398" y="5189"/>
                  <a:pt x="3657" y="4831"/>
                  <a:pt x="3908" y="4490"/>
                </a:cubicBezTo>
                <a:cubicBezTo>
                  <a:pt x="3908" y="4490"/>
                  <a:pt x="3909" y="4490"/>
                  <a:pt x="3909" y="4489"/>
                </a:cubicBezTo>
                <a:cubicBezTo>
                  <a:pt x="3923" y="4471"/>
                  <a:pt x="3936" y="4455"/>
                  <a:pt x="3949" y="4436"/>
                </a:cubicBezTo>
                <a:cubicBezTo>
                  <a:pt x="4217" y="4078"/>
                  <a:pt x="4522" y="3714"/>
                  <a:pt x="4875" y="3424"/>
                </a:cubicBezTo>
                <a:cubicBezTo>
                  <a:pt x="4897" y="3405"/>
                  <a:pt x="4919" y="3387"/>
                  <a:pt x="4942" y="3369"/>
                </a:cubicBezTo>
                <a:cubicBezTo>
                  <a:pt x="5319" y="3071"/>
                  <a:pt x="5750" y="2859"/>
                  <a:pt x="6248" y="2826"/>
                </a:cubicBezTo>
                <a:cubicBezTo>
                  <a:pt x="6296" y="2822"/>
                  <a:pt x="6344" y="2821"/>
                  <a:pt x="6391" y="2821"/>
                </a:cubicBezTo>
                <a:cubicBezTo>
                  <a:pt x="7025" y="2821"/>
                  <a:pt x="7616" y="3105"/>
                  <a:pt x="8200" y="3368"/>
                </a:cubicBezTo>
                <a:cubicBezTo>
                  <a:pt x="8240" y="3387"/>
                  <a:pt x="8281" y="3405"/>
                  <a:pt x="8323" y="3423"/>
                </a:cubicBezTo>
                <a:cubicBezTo>
                  <a:pt x="8382" y="3449"/>
                  <a:pt x="8442" y="3475"/>
                  <a:pt x="8501" y="3501"/>
                </a:cubicBezTo>
                <a:cubicBezTo>
                  <a:pt x="9052" y="3734"/>
                  <a:pt x="9659" y="3908"/>
                  <a:pt x="10259" y="3908"/>
                </a:cubicBezTo>
                <a:cubicBezTo>
                  <a:pt x="10487" y="3908"/>
                  <a:pt x="10715" y="3882"/>
                  <a:pt x="10937" y="3826"/>
                </a:cubicBezTo>
                <a:cubicBezTo>
                  <a:pt x="11253" y="3746"/>
                  <a:pt x="11547" y="3604"/>
                  <a:pt x="11810" y="3423"/>
                </a:cubicBezTo>
                <a:cubicBezTo>
                  <a:pt x="11835" y="3405"/>
                  <a:pt x="11861" y="3387"/>
                  <a:pt x="11886" y="3368"/>
                </a:cubicBezTo>
                <a:cubicBezTo>
                  <a:pt x="11986" y="3295"/>
                  <a:pt x="12081" y="3217"/>
                  <a:pt x="12169" y="3134"/>
                </a:cubicBezTo>
                <a:cubicBezTo>
                  <a:pt x="12416" y="2906"/>
                  <a:pt x="12624" y="2641"/>
                  <a:pt x="12783" y="2355"/>
                </a:cubicBezTo>
                <a:cubicBezTo>
                  <a:pt x="12794" y="2337"/>
                  <a:pt x="12805" y="2319"/>
                  <a:pt x="12814" y="2300"/>
                </a:cubicBezTo>
                <a:cubicBezTo>
                  <a:pt x="12983" y="1983"/>
                  <a:pt x="13095" y="1639"/>
                  <a:pt x="13135" y="1287"/>
                </a:cubicBezTo>
                <a:cubicBezTo>
                  <a:pt x="13137" y="1269"/>
                  <a:pt x="13139" y="1251"/>
                  <a:pt x="13141" y="1232"/>
                </a:cubicBezTo>
                <a:cubicBezTo>
                  <a:pt x="13152" y="1109"/>
                  <a:pt x="13155" y="984"/>
                  <a:pt x="13149" y="860"/>
                </a:cubicBezTo>
                <a:cubicBezTo>
                  <a:pt x="13137" y="644"/>
                  <a:pt x="13096" y="428"/>
                  <a:pt x="13028" y="222"/>
                </a:cubicBezTo>
                <a:cubicBezTo>
                  <a:pt x="13023" y="204"/>
                  <a:pt x="13017" y="185"/>
                  <a:pt x="13010" y="167"/>
                </a:cubicBezTo>
                <a:cubicBezTo>
                  <a:pt x="12991" y="111"/>
                  <a:pt x="12969" y="56"/>
                  <a:pt x="12946" y="1"/>
                </a:cubicBezTo>
                <a:lnTo>
                  <a:pt x="1880" y="3"/>
                </a:lnTo>
                <a:lnTo>
                  <a:pt x="1880" y="0"/>
                </a:lnTo>
                <a:close/>
              </a:path>
            </a:pathLst>
          </a:custGeom>
          <a:solidFill>
            <a:srgbClr val="CCB1FE">
              <a:alpha val="4860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6" name="Google Shape;696;p26"/>
          <p:cNvSpPr/>
          <p:nvPr/>
        </p:nvSpPr>
        <p:spPr>
          <a:xfrm rot="10800000">
            <a:off x="-500768" y="5175562"/>
            <a:ext cx="6216717" cy="2096372"/>
          </a:xfrm>
          <a:custGeom>
            <a:avLst/>
            <a:gdLst/>
            <a:ahLst/>
            <a:cxnLst/>
            <a:rect l="l" t="t" r="r" b="b"/>
            <a:pathLst>
              <a:path w="28851" h="9729" extrusionOk="0">
                <a:moveTo>
                  <a:pt x="943" y="0"/>
                </a:moveTo>
                <a:cubicBezTo>
                  <a:pt x="631" y="0"/>
                  <a:pt x="337" y="87"/>
                  <a:pt x="179" y="380"/>
                </a:cubicBezTo>
                <a:cubicBezTo>
                  <a:pt x="1" y="711"/>
                  <a:pt x="78" y="1189"/>
                  <a:pt x="451" y="1303"/>
                </a:cubicBezTo>
                <a:cubicBezTo>
                  <a:pt x="355" y="2313"/>
                  <a:pt x="452" y="3522"/>
                  <a:pt x="1499" y="3989"/>
                </a:cubicBezTo>
                <a:cubicBezTo>
                  <a:pt x="1785" y="4117"/>
                  <a:pt x="2088" y="4165"/>
                  <a:pt x="2396" y="4165"/>
                </a:cubicBezTo>
                <a:cubicBezTo>
                  <a:pt x="3000" y="4165"/>
                  <a:pt x="3625" y="3981"/>
                  <a:pt x="4188" y="3848"/>
                </a:cubicBezTo>
                <a:cubicBezTo>
                  <a:pt x="4624" y="3745"/>
                  <a:pt x="5112" y="3633"/>
                  <a:pt x="5582" y="3633"/>
                </a:cubicBezTo>
                <a:cubicBezTo>
                  <a:pt x="6044" y="3633"/>
                  <a:pt x="6489" y="3741"/>
                  <a:pt x="6852" y="4069"/>
                </a:cubicBezTo>
                <a:cubicBezTo>
                  <a:pt x="7560" y="4711"/>
                  <a:pt x="7722" y="5737"/>
                  <a:pt x="8257" y="6500"/>
                </a:cubicBezTo>
                <a:cubicBezTo>
                  <a:pt x="8521" y="6876"/>
                  <a:pt x="8874" y="7178"/>
                  <a:pt x="9322" y="7300"/>
                </a:cubicBezTo>
                <a:cubicBezTo>
                  <a:pt x="9482" y="7344"/>
                  <a:pt x="9645" y="7363"/>
                  <a:pt x="9808" y="7363"/>
                </a:cubicBezTo>
                <a:cubicBezTo>
                  <a:pt x="10078" y="7363"/>
                  <a:pt x="10348" y="7310"/>
                  <a:pt x="10606" y="7231"/>
                </a:cubicBezTo>
                <a:cubicBezTo>
                  <a:pt x="11498" y="6959"/>
                  <a:pt x="12280" y="6380"/>
                  <a:pt x="13194" y="6184"/>
                </a:cubicBezTo>
                <a:cubicBezTo>
                  <a:pt x="13322" y="6156"/>
                  <a:pt x="13450" y="6141"/>
                  <a:pt x="13577" y="6141"/>
                </a:cubicBezTo>
                <a:cubicBezTo>
                  <a:pt x="13849" y="6141"/>
                  <a:pt x="14113" y="6211"/>
                  <a:pt x="14347" y="6376"/>
                </a:cubicBezTo>
                <a:cubicBezTo>
                  <a:pt x="14724" y="6643"/>
                  <a:pt x="14907" y="7097"/>
                  <a:pt x="15047" y="7521"/>
                </a:cubicBezTo>
                <a:cubicBezTo>
                  <a:pt x="15341" y="8400"/>
                  <a:pt x="15592" y="9554"/>
                  <a:pt x="16688" y="9709"/>
                </a:cubicBezTo>
                <a:cubicBezTo>
                  <a:pt x="16781" y="9722"/>
                  <a:pt x="16872" y="9728"/>
                  <a:pt x="16961" y="9728"/>
                </a:cubicBezTo>
                <a:cubicBezTo>
                  <a:pt x="18160" y="9728"/>
                  <a:pt x="18967" y="8588"/>
                  <a:pt x="19887" y="7966"/>
                </a:cubicBezTo>
                <a:cubicBezTo>
                  <a:pt x="20301" y="7685"/>
                  <a:pt x="20755" y="7537"/>
                  <a:pt x="21232" y="7537"/>
                </a:cubicBezTo>
                <a:cubicBezTo>
                  <a:pt x="21401" y="7537"/>
                  <a:pt x="21572" y="7556"/>
                  <a:pt x="21746" y="7593"/>
                </a:cubicBezTo>
                <a:cubicBezTo>
                  <a:pt x="22408" y="7736"/>
                  <a:pt x="23015" y="8087"/>
                  <a:pt x="23550" y="8494"/>
                </a:cubicBezTo>
                <a:cubicBezTo>
                  <a:pt x="24053" y="8876"/>
                  <a:pt x="24539" y="9361"/>
                  <a:pt x="25189" y="9466"/>
                </a:cubicBezTo>
                <a:cubicBezTo>
                  <a:pt x="25284" y="9481"/>
                  <a:pt x="25378" y="9489"/>
                  <a:pt x="25473" y="9489"/>
                </a:cubicBezTo>
                <a:cubicBezTo>
                  <a:pt x="26024" y="9489"/>
                  <a:pt x="26554" y="9240"/>
                  <a:pt x="26991" y="8910"/>
                </a:cubicBezTo>
                <a:cubicBezTo>
                  <a:pt x="27838" y="8271"/>
                  <a:pt x="28376" y="7319"/>
                  <a:pt x="28611" y="6292"/>
                </a:cubicBezTo>
                <a:cubicBezTo>
                  <a:pt x="28851" y="5239"/>
                  <a:pt x="28800" y="4124"/>
                  <a:pt x="28525" y="3084"/>
                </a:cubicBezTo>
                <a:cubicBezTo>
                  <a:pt x="28226" y="1958"/>
                  <a:pt x="27654" y="694"/>
                  <a:pt x="26488" y="261"/>
                </a:cubicBezTo>
                <a:cubicBezTo>
                  <a:pt x="26074" y="106"/>
                  <a:pt x="25631" y="64"/>
                  <a:pt x="25188" y="64"/>
                </a:cubicBezTo>
                <a:cubicBezTo>
                  <a:pt x="24971" y="64"/>
                  <a:pt x="24753" y="74"/>
                  <a:pt x="24540" y="86"/>
                </a:cubicBezTo>
                <a:cubicBezTo>
                  <a:pt x="23776" y="131"/>
                  <a:pt x="23013" y="188"/>
                  <a:pt x="22250" y="248"/>
                </a:cubicBezTo>
                <a:cubicBezTo>
                  <a:pt x="20720" y="367"/>
                  <a:pt x="19190" y="503"/>
                  <a:pt x="17661" y="628"/>
                </a:cubicBezTo>
                <a:cubicBezTo>
                  <a:pt x="15187" y="828"/>
                  <a:pt x="12704" y="996"/>
                  <a:pt x="10221" y="996"/>
                </a:cubicBezTo>
                <a:cubicBezTo>
                  <a:pt x="9649" y="996"/>
                  <a:pt x="9077" y="987"/>
                  <a:pt x="8505" y="967"/>
                </a:cubicBezTo>
                <a:cubicBezTo>
                  <a:pt x="6985" y="916"/>
                  <a:pt x="5467" y="790"/>
                  <a:pt x="3966" y="555"/>
                </a:cubicBezTo>
                <a:cubicBezTo>
                  <a:pt x="3209" y="436"/>
                  <a:pt x="2459" y="290"/>
                  <a:pt x="1714" y="116"/>
                </a:cubicBezTo>
                <a:cubicBezTo>
                  <a:pt x="1493" y="64"/>
                  <a:pt x="1211" y="0"/>
                  <a:pt x="943" y="0"/>
                </a:cubicBezTo>
                <a:close/>
              </a:path>
            </a:pathLst>
          </a:custGeom>
          <a:solidFill>
            <a:srgbClr val="FF6EA7">
              <a:alpha val="49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7" name="Google Shape;697;p26"/>
          <p:cNvSpPr/>
          <p:nvPr/>
        </p:nvSpPr>
        <p:spPr>
          <a:xfrm rot="10800000">
            <a:off x="9647886" y="-455233"/>
            <a:ext cx="3154148" cy="4500445"/>
          </a:xfrm>
          <a:custGeom>
            <a:avLst/>
            <a:gdLst/>
            <a:ahLst/>
            <a:cxnLst/>
            <a:rect l="l" t="t" r="r" b="b"/>
            <a:pathLst>
              <a:path w="14638" h="20886" extrusionOk="0">
                <a:moveTo>
                  <a:pt x="3191" y="1"/>
                </a:moveTo>
                <a:cubicBezTo>
                  <a:pt x="2885" y="1"/>
                  <a:pt x="2576" y="81"/>
                  <a:pt x="2295" y="191"/>
                </a:cubicBezTo>
                <a:cubicBezTo>
                  <a:pt x="1899" y="349"/>
                  <a:pt x="1532" y="564"/>
                  <a:pt x="1185" y="809"/>
                </a:cubicBezTo>
                <a:cubicBezTo>
                  <a:pt x="1218" y="721"/>
                  <a:pt x="1252" y="633"/>
                  <a:pt x="1287" y="547"/>
                </a:cubicBezTo>
                <a:cubicBezTo>
                  <a:pt x="1332" y="438"/>
                  <a:pt x="1242" y="367"/>
                  <a:pt x="1149" y="367"/>
                </a:cubicBezTo>
                <a:cubicBezTo>
                  <a:pt x="1089" y="367"/>
                  <a:pt x="1027" y="397"/>
                  <a:pt x="998" y="467"/>
                </a:cubicBezTo>
                <a:cubicBezTo>
                  <a:pt x="147" y="2564"/>
                  <a:pt x="0" y="4857"/>
                  <a:pt x="71" y="7096"/>
                </a:cubicBezTo>
                <a:cubicBezTo>
                  <a:pt x="107" y="8264"/>
                  <a:pt x="200" y="9428"/>
                  <a:pt x="285" y="10592"/>
                </a:cubicBezTo>
                <a:cubicBezTo>
                  <a:pt x="378" y="11838"/>
                  <a:pt x="471" y="13083"/>
                  <a:pt x="565" y="14328"/>
                </a:cubicBezTo>
                <a:cubicBezTo>
                  <a:pt x="660" y="15573"/>
                  <a:pt x="755" y="16818"/>
                  <a:pt x="852" y="18063"/>
                </a:cubicBezTo>
                <a:cubicBezTo>
                  <a:pt x="895" y="18617"/>
                  <a:pt x="909" y="19183"/>
                  <a:pt x="997" y="19731"/>
                </a:cubicBezTo>
                <a:cubicBezTo>
                  <a:pt x="1063" y="20137"/>
                  <a:pt x="1227" y="20580"/>
                  <a:pt x="1623" y="20768"/>
                </a:cubicBezTo>
                <a:cubicBezTo>
                  <a:pt x="1853" y="20878"/>
                  <a:pt x="2108" y="20885"/>
                  <a:pt x="2359" y="20885"/>
                </a:cubicBezTo>
                <a:cubicBezTo>
                  <a:pt x="2678" y="20885"/>
                  <a:pt x="2997" y="20884"/>
                  <a:pt x="3315" y="20883"/>
                </a:cubicBezTo>
                <a:cubicBezTo>
                  <a:pt x="3934" y="20882"/>
                  <a:pt x="4551" y="20881"/>
                  <a:pt x="5168" y="20880"/>
                </a:cubicBezTo>
                <a:cubicBezTo>
                  <a:pt x="6413" y="20878"/>
                  <a:pt x="7658" y="20875"/>
                  <a:pt x="8904" y="20873"/>
                </a:cubicBezTo>
                <a:cubicBezTo>
                  <a:pt x="8946" y="20873"/>
                  <a:pt x="8987" y="20873"/>
                  <a:pt x="9029" y="20873"/>
                </a:cubicBezTo>
                <a:cubicBezTo>
                  <a:pt x="9733" y="20873"/>
                  <a:pt x="10440" y="20882"/>
                  <a:pt x="11147" y="20882"/>
                </a:cubicBezTo>
                <a:cubicBezTo>
                  <a:pt x="11621" y="20882"/>
                  <a:pt x="12096" y="20878"/>
                  <a:pt x="12569" y="20863"/>
                </a:cubicBezTo>
                <a:cubicBezTo>
                  <a:pt x="13054" y="20848"/>
                  <a:pt x="13560" y="20768"/>
                  <a:pt x="13928" y="20425"/>
                </a:cubicBezTo>
                <a:cubicBezTo>
                  <a:pt x="14266" y="20112"/>
                  <a:pt x="14409" y="19650"/>
                  <a:pt x="14479" y="19208"/>
                </a:cubicBezTo>
                <a:cubicBezTo>
                  <a:pt x="14615" y="18346"/>
                  <a:pt x="14637" y="17435"/>
                  <a:pt x="14556" y="16567"/>
                </a:cubicBezTo>
                <a:cubicBezTo>
                  <a:pt x="14480" y="15744"/>
                  <a:pt x="14290" y="14898"/>
                  <a:pt x="13827" y="14200"/>
                </a:cubicBezTo>
                <a:cubicBezTo>
                  <a:pt x="13606" y="13867"/>
                  <a:pt x="13329" y="13578"/>
                  <a:pt x="13000" y="13350"/>
                </a:cubicBezTo>
                <a:cubicBezTo>
                  <a:pt x="12618" y="13086"/>
                  <a:pt x="12175" y="12928"/>
                  <a:pt x="11727" y="12811"/>
                </a:cubicBezTo>
                <a:cubicBezTo>
                  <a:pt x="10841" y="12580"/>
                  <a:pt x="9808" y="12500"/>
                  <a:pt x="9119" y="11827"/>
                </a:cubicBezTo>
                <a:cubicBezTo>
                  <a:pt x="8381" y="11106"/>
                  <a:pt x="8246" y="10000"/>
                  <a:pt x="8306" y="9020"/>
                </a:cubicBezTo>
                <a:cubicBezTo>
                  <a:pt x="8344" y="8404"/>
                  <a:pt x="8449" y="7795"/>
                  <a:pt x="8518" y="7181"/>
                </a:cubicBezTo>
                <a:cubicBezTo>
                  <a:pt x="8574" y="6676"/>
                  <a:pt x="8621" y="6136"/>
                  <a:pt x="8417" y="5654"/>
                </a:cubicBezTo>
                <a:cubicBezTo>
                  <a:pt x="7771" y="4140"/>
                  <a:pt x="5341" y="4868"/>
                  <a:pt x="4856" y="3246"/>
                </a:cubicBezTo>
                <a:cubicBezTo>
                  <a:pt x="4619" y="2457"/>
                  <a:pt x="4843" y="1582"/>
                  <a:pt x="4492" y="818"/>
                </a:cubicBezTo>
                <a:cubicBezTo>
                  <a:pt x="4321" y="450"/>
                  <a:pt x="3993" y="161"/>
                  <a:pt x="3598" y="53"/>
                </a:cubicBezTo>
                <a:cubicBezTo>
                  <a:pt x="3465" y="17"/>
                  <a:pt x="3328" y="1"/>
                  <a:pt x="3191" y="1"/>
                </a:cubicBezTo>
                <a:close/>
              </a:path>
            </a:pathLst>
          </a:custGeom>
          <a:solidFill>
            <a:srgbClr val="FFE652">
              <a:alpha val="5028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8" name="Google Shape;698;p26"/>
          <p:cNvSpPr txBox="1">
            <a:spLocks noGrp="1"/>
          </p:cNvSpPr>
          <p:nvPr>
            <p:ph type="title"/>
          </p:nvPr>
        </p:nvSpPr>
        <p:spPr>
          <a:xfrm>
            <a:off x="4517200" y="1011936"/>
            <a:ext cx="3157600" cy="768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a:solidFill>
                  <a:schemeClr val="dk1"/>
                </a:solidFill>
              </a:defRPr>
            </a:lvl2pPr>
            <a:lvl3pPr lvl="2" rtl="0">
              <a:spcBef>
                <a:spcPts val="0"/>
              </a:spcBef>
              <a:spcAft>
                <a:spcPts val="0"/>
              </a:spcAft>
              <a:buClr>
                <a:schemeClr val="dk1"/>
              </a:buClr>
              <a:buSzPts val="2800"/>
              <a:buNone/>
              <a:defRPr>
                <a:solidFill>
                  <a:schemeClr val="dk1"/>
                </a:solidFill>
              </a:defRPr>
            </a:lvl3pPr>
            <a:lvl4pPr lvl="3" rtl="0">
              <a:spcBef>
                <a:spcPts val="0"/>
              </a:spcBef>
              <a:spcAft>
                <a:spcPts val="0"/>
              </a:spcAft>
              <a:buClr>
                <a:schemeClr val="dk1"/>
              </a:buClr>
              <a:buSzPts val="2800"/>
              <a:buNone/>
              <a:defRPr>
                <a:solidFill>
                  <a:schemeClr val="dk1"/>
                </a:solidFill>
              </a:defRPr>
            </a:lvl4pPr>
            <a:lvl5pPr lvl="4" rtl="0">
              <a:spcBef>
                <a:spcPts val="0"/>
              </a:spcBef>
              <a:spcAft>
                <a:spcPts val="0"/>
              </a:spcAft>
              <a:buClr>
                <a:schemeClr val="dk1"/>
              </a:buClr>
              <a:buSzPts val="2800"/>
              <a:buNone/>
              <a:defRPr>
                <a:solidFill>
                  <a:schemeClr val="dk1"/>
                </a:solidFill>
              </a:defRPr>
            </a:lvl5pPr>
            <a:lvl6pPr lvl="5" rtl="0">
              <a:spcBef>
                <a:spcPts val="0"/>
              </a:spcBef>
              <a:spcAft>
                <a:spcPts val="0"/>
              </a:spcAft>
              <a:buClr>
                <a:schemeClr val="dk1"/>
              </a:buClr>
              <a:buSzPts val="2800"/>
              <a:buNone/>
              <a:defRPr>
                <a:solidFill>
                  <a:schemeClr val="dk1"/>
                </a:solidFill>
              </a:defRPr>
            </a:lvl6pPr>
            <a:lvl7pPr lvl="6" rtl="0">
              <a:spcBef>
                <a:spcPts val="0"/>
              </a:spcBef>
              <a:spcAft>
                <a:spcPts val="0"/>
              </a:spcAft>
              <a:buClr>
                <a:schemeClr val="dk1"/>
              </a:buClr>
              <a:buSzPts val="2800"/>
              <a:buNone/>
              <a:defRPr>
                <a:solidFill>
                  <a:schemeClr val="dk1"/>
                </a:solidFill>
              </a:defRPr>
            </a:lvl7pPr>
            <a:lvl8pPr lvl="7" rtl="0">
              <a:spcBef>
                <a:spcPts val="0"/>
              </a:spcBef>
              <a:spcAft>
                <a:spcPts val="0"/>
              </a:spcAft>
              <a:buClr>
                <a:schemeClr val="dk1"/>
              </a:buClr>
              <a:buSzPts val="2800"/>
              <a:buNone/>
              <a:defRPr>
                <a:solidFill>
                  <a:schemeClr val="dk1"/>
                </a:solidFill>
              </a:defRPr>
            </a:lvl8pPr>
            <a:lvl9pPr lvl="8" rtl="0">
              <a:spcBef>
                <a:spcPts val="0"/>
              </a:spcBef>
              <a:spcAft>
                <a:spcPts val="0"/>
              </a:spcAft>
              <a:buClr>
                <a:schemeClr val="dk1"/>
              </a:buClr>
              <a:buSzPts val="2800"/>
              <a:buNone/>
              <a:defRPr>
                <a:solidFill>
                  <a:schemeClr val="dk1"/>
                </a:solidFill>
              </a:defRPr>
            </a:lvl9pPr>
          </a:lstStyle>
          <a:p>
            <a:endParaRPr/>
          </a:p>
        </p:txBody>
      </p:sp>
      <p:grpSp>
        <p:nvGrpSpPr>
          <p:cNvPr id="699" name="Google Shape;699;p26"/>
          <p:cNvGrpSpPr/>
          <p:nvPr/>
        </p:nvGrpSpPr>
        <p:grpSpPr>
          <a:xfrm rot="6299945">
            <a:off x="10388811" y="6084647"/>
            <a:ext cx="479661" cy="434492"/>
            <a:chOff x="1640475" y="1197075"/>
            <a:chExt cx="55475" cy="50250"/>
          </a:xfrm>
        </p:grpSpPr>
        <p:sp>
          <p:nvSpPr>
            <p:cNvPr id="700" name="Google Shape;700;p26"/>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1" name="Google Shape;701;p26"/>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2" name="Google Shape;702;p26"/>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03" name="Google Shape;703;p26"/>
          <p:cNvSpPr/>
          <p:nvPr/>
        </p:nvSpPr>
        <p:spPr>
          <a:xfrm rot="8615811" flipH="1">
            <a:off x="302884" y="6130723"/>
            <a:ext cx="1130787" cy="228872"/>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04" name="Google Shape;704;p26"/>
          <p:cNvSpPr/>
          <p:nvPr/>
        </p:nvSpPr>
        <p:spPr>
          <a:xfrm rot="-9000285">
            <a:off x="8745469" y="312131"/>
            <a:ext cx="1293379" cy="302981"/>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705" name="Google Shape;705;p26"/>
          <p:cNvGrpSpPr/>
          <p:nvPr/>
        </p:nvGrpSpPr>
        <p:grpSpPr>
          <a:xfrm rot="10799841">
            <a:off x="2147570" y="6013993"/>
            <a:ext cx="319869" cy="289748"/>
            <a:chOff x="1640475" y="1197075"/>
            <a:chExt cx="55475" cy="50250"/>
          </a:xfrm>
        </p:grpSpPr>
        <p:sp>
          <p:nvSpPr>
            <p:cNvPr id="706" name="Google Shape;706;p26"/>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7" name="Google Shape;707;p26"/>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8" name="Google Shape;708;p26"/>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09" name="Google Shape;709;p26"/>
          <p:cNvGrpSpPr/>
          <p:nvPr/>
        </p:nvGrpSpPr>
        <p:grpSpPr>
          <a:xfrm rot="-5400235">
            <a:off x="10821533" y="847200"/>
            <a:ext cx="324144" cy="293621"/>
            <a:chOff x="1640475" y="1197075"/>
            <a:chExt cx="55475" cy="50250"/>
          </a:xfrm>
        </p:grpSpPr>
        <p:sp>
          <p:nvSpPr>
            <p:cNvPr id="710" name="Google Shape;710;p26"/>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1" name="Google Shape;711;p26"/>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2" name="Google Shape;712;p26"/>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13" name="Google Shape;713;p26"/>
          <p:cNvSpPr/>
          <p:nvPr/>
        </p:nvSpPr>
        <p:spPr>
          <a:xfrm rot="-9900095">
            <a:off x="11132193" y="5408083"/>
            <a:ext cx="565912" cy="836675"/>
          </a:xfrm>
          <a:custGeom>
            <a:avLst/>
            <a:gdLst/>
            <a:ahLst/>
            <a:cxnLst/>
            <a:rect l="l" t="t" r="r" b="b"/>
            <a:pathLst>
              <a:path w="10628" h="15713" extrusionOk="0">
                <a:moveTo>
                  <a:pt x="9154" y="0"/>
                </a:moveTo>
                <a:cubicBezTo>
                  <a:pt x="9141" y="0"/>
                  <a:pt x="9128" y="5"/>
                  <a:pt x="9118" y="14"/>
                </a:cubicBezTo>
                <a:cubicBezTo>
                  <a:pt x="9094" y="34"/>
                  <a:pt x="9092" y="69"/>
                  <a:pt x="9112" y="93"/>
                </a:cubicBezTo>
                <a:cubicBezTo>
                  <a:pt x="9278" y="281"/>
                  <a:pt x="9433" y="486"/>
                  <a:pt x="9574" y="703"/>
                </a:cubicBezTo>
                <a:cubicBezTo>
                  <a:pt x="9585" y="719"/>
                  <a:pt x="9602" y="727"/>
                  <a:pt x="9620" y="727"/>
                </a:cubicBezTo>
                <a:cubicBezTo>
                  <a:pt x="9631" y="727"/>
                  <a:pt x="9641" y="725"/>
                  <a:pt x="9651" y="719"/>
                </a:cubicBezTo>
                <a:cubicBezTo>
                  <a:pt x="9677" y="703"/>
                  <a:pt x="9684" y="668"/>
                  <a:pt x="9667" y="642"/>
                </a:cubicBezTo>
                <a:cubicBezTo>
                  <a:pt x="9524" y="421"/>
                  <a:pt x="9366" y="212"/>
                  <a:pt x="9196" y="19"/>
                </a:cubicBezTo>
                <a:cubicBezTo>
                  <a:pt x="9185" y="6"/>
                  <a:pt x="9169" y="0"/>
                  <a:pt x="9154" y="0"/>
                </a:cubicBezTo>
                <a:close/>
                <a:moveTo>
                  <a:pt x="9994" y="1294"/>
                </a:moveTo>
                <a:cubicBezTo>
                  <a:pt x="9986" y="1294"/>
                  <a:pt x="9978" y="1296"/>
                  <a:pt x="9970" y="1299"/>
                </a:cubicBezTo>
                <a:cubicBezTo>
                  <a:pt x="9943" y="1312"/>
                  <a:pt x="9931" y="1345"/>
                  <a:pt x="9944" y="1373"/>
                </a:cubicBezTo>
                <a:cubicBezTo>
                  <a:pt x="10050" y="1602"/>
                  <a:pt x="10143" y="1843"/>
                  <a:pt x="10220" y="2087"/>
                </a:cubicBezTo>
                <a:cubicBezTo>
                  <a:pt x="10228" y="2111"/>
                  <a:pt x="10250" y="2126"/>
                  <a:pt x="10274" y="2126"/>
                </a:cubicBezTo>
                <a:cubicBezTo>
                  <a:pt x="10279" y="2126"/>
                  <a:pt x="10284" y="2125"/>
                  <a:pt x="10291" y="2124"/>
                </a:cubicBezTo>
                <a:cubicBezTo>
                  <a:pt x="10320" y="2114"/>
                  <a:pt x="10336" y="2083"/>
                  <a:pt x="10327" y="2054"/>
                </a:cubicBezTo>
                <a:cubicBezTo>
                  <a:pt x="10248" y="1805"/>
                  <a:pt x="10154" y="1561"/>
                  <a:pt x="10044" y="1326"/>
                </a:cubicBezTo>
                <a:cubicBezTo>
                  <a:pt x="10035" y="1306"/>
                  <a:pt x="10015" y="1294"/>
                  <a:pt x="9994" y="1294"/>
                </a:cubicBezTo>
                <a:close/>
                <a:moveTo>
                  <a:pt x="10459" y="2766"/>
                </a:moveTo>
                <a:cubicBezTo>
                  <a:pt x="10456" y="2766"/>
                  <a:pt x="10452" y="2766"/>
                  <a:pt x="10449" y="2767"/>
                </a:cubicBezTo>
                <a:cubicBezTo>
                  <a:pt x="10418" y="2772"/>
                  <a:pt x="10399" y="2801"/>
                  <a:pt x="10404" y="2831"/>
                </a:cubicBezTo>
                <a:cubicBezTo>
                  <a:pt x="10449" y="3078"/>
                  <a:pt x="10482" y="3334"/>
                  <a:pt x="10500" y="3593"/>
                </a:cubicBezTo>
                <a:cubicBezTo>
                  <a:pt x="10502" y="3621"/>
                  <a:pt x="10526" y="3644"/>
                  <a:pt x="10556" y="3644"/>
                </a:cubicBezTo>
                <a:lnTo>
                  <a:pt x="10559" y="3644"/>
                </a:lnTo>
                <a:cubicBezTo>
                  <a:pt x="10590" y="3642"/>
                  <a:pt x="10612" y="3615"/>
                  <a:pt x="10610" y="3585"/>
                </a:cubicBezTo>
                <a:cubicBezTo>
                  <a:pt x="10592" y="3322"/>
                  <a:pt x="10559" y="3062"/>
                  <a:pt x="10513" y="2811"/>
                </a:cubicBezTo>
                <a:cubicBezTo>
                  <a:pt x="10508" y="2784"/>
                  <a:pt x="10485" y="2766"/>
                  <a:pt x="10459" y="2766"/>
                </a:cubicBezTo>
                <a:close/>
                <a:moveTo>
                  <a:pt x="10573" y="4306"/>
                </a:moveTo>
                <a:cubicBezTo>
                  <a:pt x="10546" y="4306"/>
                  <a:pt x="10516" y="4330"/>
                  <a:pt x="10515" y="4361"/>
                </a:cubicBezTo>
                <a:cubicBezTo>
                  <a:pt x="10509" y="4612"/>
                  <a:pt x="10490" y="4869"/>
                  <a:pt x="10459" y="5127"/>
                </a:cubicBezTo>
                <a:cubicBezTo>
                  <a:pt x="10455" y="5158"/>
                  <a:pt x="10477" y="5185"/>
                  <a:pt x="10508" y="5189"/>
                </a:cubicBezTo>
                <a:lnTo>
                  <a:pt x="10514" y="5189"/>
                </a:lnTo>
                <a:cubicBezTo>
                  <a:pt x="10542" y="5189"/>
                  <a:pt x="10565" y="5168"/>
                  <a:pt x="10569" y="5141"/>
                </a:cubicBezTo>
                <a:cubicBezTo>
                  <a:pt x="10600" y="4879"/>
                  <a:pt x="10620" y="4618"/>
                  <a:pt x="10626" y="4364"/>
                </a:cubicBezTo>
                <a:cubicBezTo>
                  <a:pt x="10627" y="4333"/>
                  <a:pt x="10604" y="4307"/>
                  <a:pt x="10573" y="4306"/>
                </a:cubicBezTo>
                <a:close/>
                <a:moveTo>
                  <a:pt x="10392" y="5842"/>
                </a:moveTo>
                <a:cubicBezTo>
                  <a:pt x="10366" y="5842"/>
                  <a:pt x="10342" y="5860"/>
                  <a:pt x="10337" y="5886"/>
                </a:cubicBezTo>
                <a:cubicBezTo>
                  <a:pt x="10329" y="5923"/>
                  <a:pt x="10322" y="5959"/>
                  <a:pt x="10314" y="5994"/>
                </a:cubicBezTo>
                <a:cubicBezTo>
                  <a:pt x="10268" y="6208"/>
                  <a:pt x="10215" y="6424"/>
                  <a:pt x="10156" y="6634"/>
                </a:cubicBezTo>
                <a:cubicBezTo>
                  <a:pt x="10148" y="6664"/>
                  <a:pt x="10165" y="6695"/>
                  <a:pt x="10195" y="6702"/>
                </a:cubicBezTo>
                <a:cubicBezTo>
                  <a:pt x="10200" y="6705"/>
                  <a:pt x="10204" y="6705"/>
                  <a:pt x="10210" y="6705"/>
                </a:cubicBezTo>
                <a:cubicBezTo>
                  <a:pt x="10234" y="6705"/>
                  <a:pt x="10257" y="6689"/>
                  <a:pt x="10263" y="6664"/>
                </a:cubicBezTo>
                <a:cubicBezTo>
                  <a:pt x="10323" y="6451"/>
                  <a:pt x="10377" y="6233"/>
                  <a:pt x="10423" y="6018"/>
                </a:cubicBezTo>
                <a:cubicBezTo>
                  <a:pt x="10431" y="5981"/>
                  <a:pt x="10438" y="5945"/>
                  <a:pt x="10446" y="5909"/>
                </a:cubicBezTo>
                <a:cubicBezTo>
                  <a:pt x="10452" y="5878"/>
                  <a:pt x="10432" y="5849"/>
                  <a:pt x="10402" y="5842"/>
                </a:cubicBezTo>
                <a:cubicBezTo>
                  <a:pt x="10399" y="5842"/>
                  <a:pt x="10395" y="5842"/>
                  <a:pt x="10392" y="5842"/>
                </a:cubicBezTo>
                <a:close/>
                <a:moveTo>
                  <a:pt x="2671" y="7727"/>
                </a:moveTo>
                <a:cubicBezTo>
                  <a:pt x="2645" y="7727"/>
                  <a:pt x="2616" y="7750"/>
                  <a:pt x="2615" y="7780"/>
                </a:cubicBezTo>
                <a:cubicBezTo>
                  <a:pt x="2615" y="7811"/>
                  <a:pt x="2639" y="7837"/>
                  <a:pt x="2670" y="7838"/>
                </a:cubicBezTo>
                <a:cubicBezTo>
                  <a:pt x="2904" y="7844"/>
                  <a:pt x="3138" y="7936"/>
                  <a:pt x="3346" y="8101"/>
                </a:cubicBezTo>
                <a:cubicBezTo>
                  <a:pt x="3356" y="8109"/>
                  <a:pt x="3368" y="8113"/>
                  <a:pt x="3380" y="8113"/>
                </a:cubicBezTo>
                <a:cubicBezTo>
                  <a:pt x="3396" y="8113"/>
                  <a:pt x="3413" y="8106"/>
                  <a:pt x="3424" y="8092"/>
                </a:cubicBezTo>
                <a:cubicBezTo>
                  <a:pt x="3442" y="8068"/>
                  <a:pt x="3439" y="8032"/>
                  <a:pt x="3414" y="8014"/>
                </a:cubicBezTo>
                <a:cubicBezTo>
                  <a:pt x="3188" y="7834"/>
                  <a:pt x="2931" y="7734"/>
                  <a:pt x="2673" y="7727"/>
                </a:cubicBezTo>
                <a:cubicBezTo>
                  <a:pt x="2672" y="7727"/>
                  <a:pt x="2672" y="7727"/>
                  <a:pt x="2671" y="7727"/>
                </a:cubicBezTo>
                <a:close/>
                <a:moveTo>
                  <a:pt x="9973" y="7330"/>
                </a:moveTo>
                <a:cubicBezTo>
                  <a:pt x="9950" y="7330"/>
                  <a:pt x="9929" y="7344"/>
                  <a:pt x="9921" y="7367"/>
                </a:cubicBezTo>
                <a:cubicBezTo>
                  <a:pt x="9834" y="7607"/>
                  <a:pt x="9736" y="7848"/>
                  <a:pt x="9632" y="8081"/>
                </a:cubicBezTo>
                <a:cubicBezTo>
                  <a:pt x="9619" y="8108"/>
                  <a:pt x="9632" y="8141"/>
                  <a:pt x="9659" y="8153"/>
                </a:cubicBezTo>
                <a:cubicBezTo>
                  <a:pt x="9667" y="8157"/>
                  <a:pt x="9674" y="8159"/>
                  <a:pt x="9682" y="8159"/>
                </a:cubicBezTo>
                <a:cubicBezTo>
                  <a:pt x="9703" y="8159"/>
                  <a:pt x="9724" y="8147"/>
                  <a:pt x="9733" y="8125"/>
                </a:cubicBezTo>
                <a:cubicBezTo>
                  <a:pt x="9839" y="7890"/>
                  <a:pt x="9937" y="7648"/>
                  <a:pt x="10025" y="7405"/>
                </a:cubicBezTo>
                <a:cubicBezTo>
                  <a:pt x="10035" y="7377"/>
                  <a:pt x="10021" y="7344"/>
                  <a:pt x="9992" y="7334"/>
                </a:cubicBezTo>
                <a:cubicBezTo>
                  <a:pt x="9985" y="7331"/>
                  <a:pt x="9979" y="7330"/>
                  <a:pt x="9973" y="7330"/>
                </a:cubicBezTo>
                <a:close/>
                <a:moveTo>
                  <a:pt x="1957" y="7977"/>
                </a:moveTo>
                <a:cubicBezTo>
                  <a:pt x="1944" y="7977"/>
                  <a:pt x="1932" y="7981"/>
                  <a:pt x="1922" y="7990"/>
                </a:cubicBezTo>
                <a:cubicBezTo>
                  <a:pt x="1716" y="8153"/>
                  <a:pt x="1552" y="8384"/>
                  <a:pt x="1461" y="8637"/>
                </a:cubicBezTo>
                <a:cubicBezTo>
                  <a:pt x="1452" y="8666"/>
                  <a:pt x="1467" y="8698"/>
                  <a:pt x="1496" y="8709"/>
                </a:cubicBezTo>
                <a:cubicBezTo>
                  <a:pt x="1502" y="8711"/>
                  <a:pt x="1507" y="8712"/>
                  <a:pt x="1514" y="8712"/>
                </a:cubicBezTo>
                <a:cubicBezTo>
                  <a:pt x="1537" y="8712"/>
                  <a:pt x="1559" y="8697"/>
                  <a:pt x="1566" y="8674"/>
                </a:cubicBezTo>
                <a:cubicBezTo>
                  <a:pt x="1649" y="8441"/>
                  <a:pt x="1800" y="8228"/>
                  <a:pt x="1991" y="8076"/>
                </a:cubicBezTo>
                <a:cubicBezTo>
                  <a:pt x="2015" y="8057"/>
                  <a:pt x="2019" y="8022"/>
                  <a:pt x="2000" y="7998"/>
                </a:cubicBezTo>
                <a:cubicBezTo>
                  <a:pt x="1989" y="7984"/>
                  <a:pt x="1973" y="7977"/>
                  <a:pt x="1957" y="7977"/>
                </a:cubicBezTo>
                <a:close/>
                <a:moveTo>
                  <a:pt x="3845" y="8611"/>
                </a:moveTo>
                <a:cubicBezTo>
                  <a:pt x="3837" y="8611"/>
                  <a:pt x="3830" y="8612"/>
                  <a:pt x="3822" y="8616"/>
                </a:cubicBezTo>
                <a:cubicBezTo>
                  <a:pt x="3795" y="8627"/>
                  <a:pt x="3782" y="8661"/>
                  <a:pt x="3794" y="8688"/>
                </a:cubicBezTo>
                <a:cubicBezTo>
                  <a:pt x="3888" y="8903"/>
                  <a:pt x="3943" y="9150"/>
                  <a:pt x="3960" y="9421"/>
                </a:cubicBezTo>
                <a:cubicBezTo>
                  <a:pt x="3962" y="9450"/>
                  <a:pt x="3987" y="9472"/>
                  <a:pt x="4016" y="9472"/>
                </a:cubicBezTo>
                <a:lnTo>
                  <a:pt x="4019" y="9472"/>
                </a:lnTo>
                <a:cubicBezTo>
                  <a:pt x="4050" y="9470"/>
                  <a:pt x="4073" y="9445"/>
                  <a:pt x="4071" y="9414"/>
                </a:cubicBezTo>
                <a:cubicBezTo>
                  <a:pt x="4053" y="9130"/>
                  <a:pt x="3994" y="8871"/>
                  <a:pt x="3896" y="8645"/>
                </a:cubicBezTo>
                <a:cubicBezTo>
                  <a:pt x="3887" y="8624"/>
                  <a:pt x="3866" y="8611"/>
                  <a:pt x="3845" y="8611"/>
                </a:cubicBezTo>
                <a:close/>
                <a:moveTo>
                  <a:pt x="9339" y="8741"/>
                </a:moveTo>
                <a:cubicBezTo>
                  <a:pt x="9320" y="8741"/>
                  <a:pt x="9301" y="8752"/>
                  <a:pt x="9291" y="8771"/>
                </a:cubicBezTo>
                <a:cubicBezTo>
                  <a:pt x="9196" y="8946"/>
                  <a:pt x="9094" y="9121"/>
                  <a:pt x="8990" y="9290"/>
                </a:cubicBezTo>
                <a:cubicBezTo>
                  <a:pt x="8960" y="9338"/>
                  <a:pt x="8930" y="9385"/>
                  <a:pt x="8900" y="9433"/>
                </a:cubicBezTo>
                <a:cubicBezTo>
                  <a:pt x="8883" y="9459"/>
                  <a:pt x="8890" y="9493"/>
                  <a:pt x="8916" y="9510"/>
                </a:cubicBezTo>
                <a:cubicBezTo>
                  <a:pt x="8926" y="9515"/>
                  <a:pt x="8936" y="9518"/>
                  <a:pt x="8946" y="9518"/>
                </a:cubicBezTo>
                <a:cubicBezTo>
                  <a:pt x="8964" y="9518"/>
                  <a:pt x="8982" y="9509"/>
                  <a:pt x="8993" y="9493"/>
                </a:cubicBezTo>
                <a:cubicBezTo>
                  <a:pt x="9024" y="9445"/>
                  <a:pt x="9055" y="9397"/>
                  <a:pt x="9085" y="9349"/>
                </a:cubicBezTo>
                <a:cubicBezTo>
                  <a:pt x="9190" y="9178"/>
                  <a:pt x="9293" y="9000"/>
                  <a:pt x="9389" y="8823"/>
                </a:cubicBezTo>
                <a:cubicBezTo>
                  <a:pt x="9403" y="8796"/>
                  <a:pt x="9393" y="8762"/>
                  <a:pt x="9367" y="8748"/>
                </a:cubicBezTo>
                <a:cubicBezTo>
                  <a:pt x="9358" y="8743"/>
                  <a:pt x="9349" y="8741"/>
                  <a:pt x="9339" y="8741"/>
                </a:cubicBezTo>
                <a:close/>
                <a:moveTo>
                  <a:pt x="1463" y="9364"/>
                </a:moveTo>
                <a:cubicBezTo>
                  <a:pt x="1460" y="9364"/>
                  <a:pt x="1456" y="9364"/>
                  <a:pt x="1453" y="9365"/>
                </a:cubicBezTo>
                <a:cubicBezTo>
                  <a:pt x="1422" y="9370"/>
                  <a:pt x="1403" y="9399"/>
                  <a:pt x="1408" y="9429"/>
                </a:cubicBezTo>
                <a:cubicBezTo>
                  <a:pt x="1454" y="9678"/>
                  <a:pt x="1557" y="9931"/>
                  <a:pt x="1705" y="10162"/>
                </a:cubicBezTo>
                <a:cubicBezTo>
                  <a:pt x="1716" y="10179"/>
                  <a:pt x="1734" y="10187"/>
                  <a:pt x="1752" y="10187"/>
                </a:cubicBezTo>
                <a:cubicBezTo>
                  <a:pt x="1763" y="10187"/>
                  <a:pt x="1773" y="10184"/>
                  <a:pt x="1782" y="10179"/>
                </a:cubicBezTo>
                <a:cubicBezTo>
                  <a:pt x="1808" y="10162"/>
                  <a:pt x="1815" y="10127"/>
                  <a:pt x="1799" y="10102"/>
                </a:cubicBezTo>
                <a:cubicBezTo>
                  <a:pt x="1657" y="9883"/>
                  <a:pt x="1560" y="9643"/>
                  <a:pt x="1517" y="9409"/>
                </a:cubicBezTo>
                <a:cubicBezTo>
                  <a:pt x="1512" y="9382"/>
                  <a:pt x="1489" y="9364"/>
                  <a:pt x="1463" y="9364"/>
                </a:cubicBezTo>
                <a:close/>
                <a:moveTo>
                  <a:pt x="8495" y="10036"/>
                </a:moveTo>
                <a:cubicBezTo>
                  <a:pt x="8479" y="10036"/>
                  <a:pt x="8463" y="10043"/>
                  <a:pt x="8451" y="10057"/>
                </a:cubicBezTo>
                <a:cubicBezTo>
                  <a:pt x="8285" y="10264"/>
                  <a:pt x="8112" y="10454"/>
                  <a:pt x="7934" y="10621"/>
                </a:cubicBezTo>
                <a:cubicBezTo>
                  <a:pt x="7913" y="10642"/>
                  <a:pt x="7912" y="10678"/>
                  <a:pt x="7932" y="10700"/>
                </a:cubicBezTo>
                <a:cubicBezTo>
                  <a:pt x="7944" y="10711"/>
                  <a:pt x="7958" y="10717"/>
                  <a:pt x="7973" y="10717"/>
                </a:cubicBezTo>
                <a:cubicBezTo>
                  <a:pt x="7987" y="10717"/>
                  <a:pt x="8000" y="10712"/>
                  <a:pt x="8011" y="10702"/>
                </a:cubicBezTo>
                <a:cubicBezTo>
                  <a:pt x="8191" y="10531"/>
                  <a:pt x="8368" y="10338"/>
                  <a:pt x="8539" y="10126"/>
                </a:cubicBezTo>
                <a:cubicBezTo>
                  <a:pt x="8558" y="10102"/>
                  <a:pt x="8554" y="10068"/>
                  <a:pt x="8530" y="10048"/>
                </a:cubicBezTo>
                <a:cubicBezTo>
                  <a:pt x="8520" y="10040"/>
                  <a:pt x="8507" y="10036"/>
                  <a:pt x="8495" y="10036"/>
                </a:cubicBezTo>
                <a:close/>
                <a:moveTo>
                  <a:pt x="3979" y="10133"/>
                </a:moveTo>
                <a:cubicBezTo>
                  <a:pt x="3952" y="10133"/>
                  <a:pt x="3929" y="10154"/>
                  <a:pt x="3925" y="10182"/>
                </a:cubicBezTo>
                <a:lnTo>
                  <a:pt x="3920" y="10220"/>
                </a:lnTo>
                <a:cubicBezTo>
                  <a:pt x="3884" y="10457"/>
                  <a:pt x="3835" y="10698"/>
                  <a:pt x="3773" y="10933"/>
                </a:cubicBezTo>
                <a:cubicBezTo>
                  <a:pt x="3765" y="10963"/>
                  <a:pt x="3783" y="10993"/>
                  <a:pt x="3813" y="11000"/>
                </a:cubicBezTo>
                <a:cubicBezTo>
                  <a:pt x="3817" y="11002"/>
                  <a:pt x="3822" y="11002"/>
                  <a:pt x="3827" y="11002"/>
                </a:cubicBezTo>
                <a:cubicBezTo>
                  <a:pt x="3851" y="11002"/>
                  <a:pt x="3874" y="10986"/>
                  <a:pt x="3881" y="10961"/>
                </a:cubicBezTo>
                <a:cubicBezTo>
                  <a:pt x="3944" y="10721"/>
                  <a:pt x="3994" y="10478"/>
                  <a:pt x="4030" y="10236"/>
                </a:cubicBezTo>
                <a:lnTo>
                  <a:pt x="4035" y="10197"/>
                </a:lnTo>
                <a:cubicBezTo>
                  <a:pt x="4039" y="10166"/>
                  <a:pt x="4018" y="10138"/>
                  <a:pt x="3987" y="10134"/>
                </a:cubicBezTo>
                <a:cubicBezTo>
                  <a:pt x="3984" y="10133"/>
                  <a:pt x="3982" y="10133"/>
                  <a:pt x="3979" y="10133"/>
                </a:cubicBezTo>
                <a:close/>
                <a:moveTo>
                  <a:pt x="2272" y="10644"/>
                </a:moveTo>
                <a:cubicBezTo>
                  <a:pt x="2256" y="10644"/>
                  <a:pt x="2239" y="10651"/>
                  <a:pt x="2228" y="10665"/>
                </a:cubicBezTo>
                <a:cubicBezTo>
                  <a:pt x="2209" y="10689"/>
                  <a:pt x="2214" y="10725"/>
                  <a:pt x="2237" y="10744"/>
                </a:cubicBezTo>
                <a:cubicBezTo>
                  <a:pt x="2429" y="10898"/>
                  <a:pt x="2647" y="11033"/>
                  <a:pt x="2903" y="11158"/>
                </a:cubicBezTo>
                <a:cubicBezTo>
                  <a:pt x="2911" y="11163"/>
                  <a:pt x="2920" y="11164"/>
                  <a:pt x="2927" y="11164"/>
                </a:cubicBezTo>
                <a:cubicBezTo>
                  <a:pt x="2947" y="11164"/>
                  <a:pt x="2968" y="11153"/>
                  <a:pt x="2977" y="11133"/>
                </a:cubicBezTo>
                <a:cubicBezTo>
                  <a:pt x="2990" y="11105"/>
                  <a:pt x="2979" y="11072"/>
                  <a:pt x="2952" y="11058"/>
                </a:cubicBezTo>
                <a:cubicBezTo>
                  <a:pt x="2703" y="10937"/>
                  <a:pt x="2492" y="10806"/>
                  <a:pt x="2306" y="10656"/>
                </a:cubicBezTo>
                <a:cubicBezTo>
                  <a:pt x="2296" y="10648"/>
                  <a:pt x="2284" y="10644"/>
                  <a:pt x="2272" y="10644"/>
                </a:cubicBezTo>
                <a:close/>
                <a:moveTo>
                  <a:pt x="7368" y="11087"/>
                </a:moveTo>
                <a:cubicBezTo>
                  <a:pt x="7358" y="11087"/>
                  <a:pt x="7347" y="11090"/>
                  <a:pt x="7338" y="11096"/>
                </a:cubicBezTo>
                <a:cubicBezTo>
                  <a:pt x="7119" y="11238"/>
                  <a:pt x="6892" y="11355"/>
                  <a:pt x="6661" y="11440"/>
                </a:cubicBezTo>
                <a:cubicBezTo>
                  <a:pt x="6632" y="11451"/>
                  <a:pt x="6617" y="11484"/>
                  <a:pt x="6628" y="11512"/>
                </a:cubicBezTo>
                <a:cubicBezTo>
                  <a:pt x="6636" y="11534"/>
                  <a:pt x="6658" y="11548"/>
                  <a:pt x="6680" y="11548"/>
                </a:cubicBezTo>
                <a:cubicBezTo>
                  <a:pt x="6686" y="11548"/>
                  <a:pt x="6693" y="11547"/>
                  <a:pt x="6699" y="11545"/>
                </a:cubicBezTo>
                <a:cubicBezTo>
                  <a:pt x="6939" y="11456"/>
                  <a:pt x="7174" y="11337"/>
                  <a:pt x="7399" y="11189"/>
                </a:cubicBezTo>
                <a:cubicBezTo>
                  <a:pt x="7425" y="11172"/>
                  <a:pt x="7432" y="11138"/>
                  <a:pt x="7415" y="11112"/>
                </a:cubicBezTo>
                <a:cubicBezTo>
                  <a:pt x="7404" y="11096"/>
                  <a:pt x="7386" y="11087"/>
                  <a:pt x="7368" y="11087"/>
                </a:cubicBezTo>
                <a:close/>
                <a:moveTo>
                  <a:pt x="3646" y="11340"/>
                </a:moveTo>
                <a:cubicBezTo>
                  <a:pt x="3622" y="11340"/>
                  <a:pt x="3600" y="11355"/>
                  <a:pt x="3593" y="11378"/>
                </a:cubicBezTo>
                <a:cubicBezTo>
                  <a:pt x="3583" y="11407"/>
                  <a:pt x="3599" y="11439"/>
                  <a:pt x="3628" y="11449"/>
                </a:cubicBezTo>
                <a:cubicBezTo>
                  <a:pt x="3882" y="11533"/>
                  <a:pt x="4135" y="11602"/>
                  <a:pt x="4380" y="11653"/>
                </a:cubicBezTo>
                <a:cubicBezTo>
                  <a:pt x="4384" y="11653"/>
                  <a:pt x="4389" y="11654"/>
                  <a:pt x="4392" y="11654"/>
                </a:cubicBezTo>
                <a:cubicBezTo>
                  <a:pt x="4417" y="11654"/>
                  <a:pt x="4441" y="11636"/>
                  <a:pt x="4446" y="11609"/>
                </a:cubicBezTo>
                <a:cubicBezTo>
                  <a:pt x="4453" y="11579"/>
                  <a:pt x="4433" y="11550"/>
                  <a:pt x="4404" y="11544"/>
                </a:cubicBezTo>
                <a:cubicBezTo>
                  <a:pt x="4163" y="11494"/>
                  <a:pt x="3913" y="11426"/>
                  <a:pt x="3663" y="11343"/>
                </a:cubicBezTo>
                <a:cubicBezTo>
                  <a:pt x="3657" y="11341"/>
                  <a:pt x="3651" y="11340"/>
                  <a:pt x="3646" y="11340"/>
                </a:cubicBezTo>
                <a:close/>
                <a:moveTo>
                  <a:pt x="5932" y="11621"/>
                </a:moveTo>
                <a:cubicBezTo>
                  <a:pt x="5929" y="11621"/>
                  <a:pt x="5926" y="11622"/>
                  <a:pt x="5924" y="11622"/>
                </a:cubicBezTo>
                <a:cubicBezTo>
                  <a:pt x="5757" y="11643"/>
                  <a:pt x="5584" y="11653"/>
                  <a:pt x="5409" y="11653"/>
                </a:cubicBezTo>
                <a:cubicBezTo>
                  <a:pt x="5326" y="11653"/>
                  <a:pt x="5244" y="11651"/>
                  <a:pt x="5161" y="11646"/>
                </a:cubicBezTo>
                <a:cubicBezTo>
                  <a:pt x="5160" y="11646"/>
                  <a:pt x="5158" y="11646"/>
                  <a:pt x="5157" y="11646"/>
                </a:cubicBezTo>
                <a:cubicBezTo>
                  <a:pt x="5128" y="11646"/>
                  <a:pt x="5104" y="11669"/>
                  <a:pt x="5102" y="11699"/>
                </a:cubicBezTo>
                <a:cubicBezTo>
                  <a:pt x="5101" y="11729"/>
                  <a:pt x="5125" y="11755"/>
                  <a:pt x="5155" y="11758"/>
                </a:cubicBezTo>
                <a:cubicBezTo>
                  <a:pt x="5242" y="11762"/>
                  <a:pt x="5330" y="11765"/>
                  <a:pt x="5417" y="11765"/>
                </a:cubicBezTo>
                <a:cubicBezTo>
                  <a:pt x="5595" y="11765"/>
                  <a:pt x="5770" y="11753"/>
                  <a:pt x="5938" y="11732"/>
                </a:cubicBezTo>
                <a:cubicBezTo>
                  <a:pt x="5967" y="11728"/>
                  <a:pt x="5990" y="11700"/>
                  <a:pt x="5986" y="11670"/>
                </a:cubicBezTo>
                <a:cubicBezTo>
                  <a:pt x="5982" y="11642"/>
                  <a:pt x="5959" y="11621"/>
                  <a:pt x="5932" y="11621"/>
                </a:cubicBezTo>
                <a:close/>
                <a:moveTo>
                  <a:pt x="3586" y="11626"/>
                </a:moveTo>
                <a:cubicBezTo>
                  <a:pt x="3563" y="11626"/>
                  <a:pt x="3542" y="11639"/>
                  <a:pt x="3533" y="11661"/>
                </a:cubicBezTo>
                <a:cubicBezTo>
                  <a:pt x="3441" y="11895"/>
                  <a:pt x="3333" y="12130"/>
                  <a:pt x="3213" y="12358"/>
                </a:cubicBezTo>
                <a:cubicBezTo>
                  <a:pt x="3198" y="12386"/>
                  <a:pt x="3209" y="12419"/>
                  <a:pt x="3237" y="12434"/>
                </a:cubicBezTo>
                <a:cubicBezTo>
                  <a:pt x="3244" y="12438"/>
                  <a:pt x="3254" y="12440"/>
                  <a:pt x="3263" y="12440"/>
                </a:cubicBezTo>
                <a:cubicBezTo>
                  <a:pt x="3282" y="12440"/>
                  <a:pt x="3302" y="12430"/>
                  <a:pt x="3312" y="12410"/>
                </a:cubicBezTo>
                <a:cubicBezTo>
                  <a:pt x="3434" y="12178"/>
                  <a:pt x="3542" y="11940"/>
                  <a:pt x="3636" y="11702"/>
                </a:cubicBezTo>
                <a:cubicBezTo>
                  <a:pt x="3648" y="11673"/>
                  <a:pt x="3634" y="11641"/>
                  <a:pt x="3606" y="11629"/>
                </a:cubicBezTo>
                <a:cubicBezTo>
                  <a:pt x="3599" y="11627"/>
                  <a:pt x="3592" y="11626"/>
                  <a:pt x="3586" y="11626"/>
                </a:cubicBezTo>
                <a:close/>
                <a:moveTo>
                  <a:pt x="2869" y="12994"/>
                </a:moveTo>
                <a:cubicBezTo>
                  <a:pt x="2850" y="12994"/>
                  <a:pt x="2832" y="13003"/>
                  <a:pt x="2821" y="13019"/>
                </a:cubicBezTo>
                <a:cubicBezTo>
                  <a:pt x="2683" y="13230"/>
                  <a:pt x="2530" y="13438"/>
                  <a:pt x="2367" y="13639"/>
                </a:cubicBezTo>
                <a:cubicBezTo>
                  <a:pt x="2348" y="13662"/>
                  <a:pt x="2352" y="13698"/>
                  <a:pt x="2376" y="13717"/>
                </a:cubicBezTo>
                <a:cubicBezTo>
                  <a:pt x="2387" y="13725"/>
                  <a:pt x="2398" y="13730"/>
                  <a:pt x="2411" y="13730"/>
                </a:cubicBezTo>
                <a:cubicBezTo>
                  <a:pt x="2427" y="13730"/>
                  <a:pt x="2443" y="13722"/>
                  <a:pt x="2454" y="13708"/>
                </a:cubicBezTo>
                <a:cubicBezTo>
                  <a:pt x="2618" y="13505"/>
                  <a:pt x="2773" y="13294"/>
                  <a:pt x="2914" y="13080"/>
                </a:cubicBezTo>
                <a:cubicBezTo>
                  <a:pt x="2931" y="13054"/>
                  <a:pt x="2925" y="13020"/>
                  <a:pt x="2899" y="13003"/>
                </a:cubicBezTo>
                <a:cubicBezTo>
                  <a:pt x="2890" y="12997"/>
                  <a:pt x="2879" y="12994"/>
                  <a:pt x="2869" y="12994"/>
                </a:cubicBezTo>
                <a:close/>
                <a:moveTo>
                  <a:pt x="1898" y="14197"/>
                </a:moveTo>
                <a:cubicBezTo>
                  <a:pt x="1883" y="14197"/>
                  <a:pt x="1869" y="14203"/>
                  <a:pt x="1858" y="14214"/>
                </a:cubicBezTo>
                <a:cubicBezTo>
                  <a:pt x="1680" y="14396"/>
                  <a:pt x="1492" y="14575"/>
                  <a:pt x="1299" y="14742"/>
                </a:cubicBezTo>
                <a:cubicBezTo>
                  <a:pt x="1276" y="14763"/>
                  <a:pt x="1273" y="14797"/>
                  <a:pt x="1294" y="14820"/>
                </a:cubicBezTo>
                <a:cubicBezTo>
                  <a:pt x="1304" y="14833"/>
                  <a:pt x="1319" y="14840"/>
                  <a:pt x="1335" y="14840"/>
                </a:cubicBezTo>
                <a:cubicBezTo>
                  <a:pt x="1348" y="14840"/>
                  <a:pt x="1361" y="14835"/>
                  <a:pt x="1372" y="14826"/>
                </a:cubicBezTo>
                <a:cubicBezTo>
                  <a:pt x="1567" y="14656"/>
                  <a:pt x="1758" y="14476"/>
                  <a:pt x="1937" y="14292"/>
                </a:cubicBezTo>
                <a:cubicBezTo>
                  <a:pt x="1958" y="14269"/>
                  <a:pt x="1958" y="14234"/>
                  <a:pt x="1936" y="14212"/>
                </a:cubicBezTo>
                <a:cubicBezTo>
                  <a:pt x="1925" y="14202"/>
                  <a:pt x="1912" y="14197"/>
                  <a:pt x="1898" y="14197"/>
                </a:cubicBezTo>
                <a:close/>
                <a:moveTo>
                  <a:pt x="729" y="15209"/>
                </a:moveTo>
                <a:cubicBezTo>
                  <a:pt x="718" y="15209"/>
                  <a:pt x="706" y="15213"/>
                  <a:pt x="697" y="15220"/>
                </a:cubicBezTo>
                <a:cubicBezTo>
                  <a:pt x="463" y="15388"/>
                  <a:pt x="248" y="15514"/>
                  <a:pt x="41" y="15607"/>
                </a:cubicBezTo>
                <a:cubicBezTo>
                  <a:pt x="13" y="15619"/>
                  <a:pt x="0" y="15651"/>
                  <a:pt x="13" y="15680"/>
                </a:cubicBezTo>
                <a:cubicBezTo>
                  <a:pt x="22" y="15701"/>
                  <a:pt x="43" y="15712"/>
                  <a:pt x="64" y="15712"/>
                </a:cubicBezTo>
                <a:cubicBezTo>
                  <a:pt x="72" y="15712"/>
                  <a:pt x="79" y="15711"/>
                  <a:pt x="87" y="15708"/>
                </a:cubicBezTo>
                <a:cubicBezTo>
                  <a:pt x="300" y="15613"/>
                  <a:pt x="521" y="15483"/>
                  <a:pt x="762" y="15310"/>
                </a:cubicBezTo>
                <a:cubicBezTo>
                  <a:pt x="786" y="15293"/>
                  <a:pt x="792" y="15257"/>
                  <a:pt x="775" y="15233"/>
                </a:cubicBezTo>
                <a:cubicBezTo>
                  <a:pt x="764" y="15217"/>
                  <a:pt x="746" y="15209"/>
                  <a:pt x="729" y="15209"/>
                </a:cubicBezTo>
                <a:close/>
              </a:path>
            </a:pathLst>
          </a:custGeom>
          <a:solidFill>
            <a:srgbClr val="CCB1F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4" name="Google Shape;714;p26"/>
          <p:cNvSpPr/>
          <p:nvPr/>
        </p:nvSpPr>
        <p:spPr>
          <a:xfrm rot="-3511162">
            <a:off x="1410770" y="359121"/>
            <a:ext cx="984713" cy="720419"/>
          </a:xfrm>
          <a:custGeom>
            <a:avLst/>
            <a:gdLst/>
            <a:ahLst/>
            <a:cxnLst/>
            <a:rect l="l" t="t" r="r" b="b"/>
            <a:pathLst>
              <a:path w="29542" h="21613" extrusionOk="0">
                <a:moveTo>
                  <a:pt x="3461" y="0"/>
                </a:moveTo>
                <a:cubicBezTo>
                  <a:pt x="3371" y="0"/>
                  <a:pt x="3279" y="3"/>
                  <a:pt x="3188" y="8"/>
                </a:cubicBezTo>
                <a:cubicBezTo>
                  <a:pt x="3155" y="9"/>
                  <a:pt x="3131" y="41"/>
                  <a:pt x="3133" y="77"/>
                </a:cubicBezTo>
                <a:cubicBezTo>
                  <a:pt x="3134" y="81"/>
                  <a:pt x="3134" y="86"/>
                  <a:pt x="3135" y="89"/>
                </a:cubicBezTo>
                <a:cubicBezTo>
                  <a:pt x="3142" y="119"/>
                  <a:pt x="3169" y="141"/>
                  <a:pt x="3198" y="141"/>
                </a:cubicBezTo>
                <a:cubicBezTo>
                  <a:pt x="3199" y="141"/>
                  <a:pt x="3199" y="141"/>
                  <a:pt x="3200" y="141"/>
                </a:cubicBezTo>
                <a:cubicBezTo>
                  <a:pt x="3284" y="137"/>
                  <a:pt x="3368" y="134"/>
                  <a:pt x="3452" y="134"/>
                </a:cubicBezTo>
                <a:cubicBezTo>
                  <a:pt x="3550" y="134"/>
                  <a:pt x="3648" y="137"/>
                  <a:pt x="3745" y="143"/>
                </a:cubicBezTo>
                <a:cubicBezTo>
                  <a:pt x="3846" y="149"/>
                  <a:pt x="3949" y="158"/>
                  <a:pt x="4050" y="171"/>
                </a:cubicBezTo>
                <a:cubicBezTo>
                  <a:pt x="4052" y="171"/>
                  <a:pt x="4054" y="171"/>
                  <a:pt x="4056" y="171"/>
                </a:cubicBezTo>
                <a:cubicBezTo>
                  <a:pt x="4087" y="171"/>
                  <a:pt x="4114" y="146"/>
                  <a:pt x="4116" y="111"/>
                </a:cubicBezTo>
                <a:cubicBezTo>
                  <a:pt x="4119" y="75"/>
                  <a:pt x="4092" y="42"/>
                  <a:pt x="4059" y="37"/>
                </a:cubicBezTo>
                <a:cubicBezTo>
                  <a:pt x="3955" y="25"/>
                  <a:pt x="3850" y="15"/>
                  <a:pt x="3747" y="9"/>
                </a:cubicBezTo>
                <a:cubicBezTo>
                  <a:pt x="3653" y="3"/>
                  <a:pt x="3557" y="0"/>
                  <a:pt x="3461" y="0"/>
                </a:cubicBezTo>
                <a:close/>
                <a:moveTo>
                  <a:pt x="2344" y="125"/>
                </a:moveTo>
                <a:cubicBezTo>
                  <a:pt x="2340" y="125"/>
                  <a:pt x="2336" y="125"/>
                  <a:pt x="2332" y="126"/>
                </a:cubicBezTo>
                <a:cubicBezTo>
                  <a:pt x="2294" y="135"/>
                  <a:pt x="2257" y="143"/>
                  <a:pt x="2219" y="152"/>
                </a:cubicBezTo>
                <a:cubicBezTo>
                  <a:pt x="1978" y="213"/>
                  <a:pt x="1739" y="291"/>
                  <a:pt x="1507" y="385"/>
                </a:cubicBezTo>
                <a:cubicBezTo>
                  <a:pt x="1478" y="396"/>
                  <a:pt x="1463" y="430"/>
                  <a:pt x="1472" y="463"/>
                </a:cubicBezTo>
                <a:cubicBezTo>
                  <a:pt x="1473" y="465"/>
                  <a:pt x="1473" y="468"/>
                  <a:pt x="1474" y="471"/>
                </a:cubicBezTo>
                <a:cubicBezTo>
                  <a:pt x="1484" y="498"/>
                  <a:pt x="1508" y="515"/>
                  <a:pt x="1533" y="515"/>
                </a:cubicBezTo>
                <a:cubicBezTo>
                  <a:pt x="1540" y="515"/>
                  <a:pt x="1547" y="513"/>
                  <a:pt x="1554" y="511"/>
                </a:cubicBezTo>
                <a:cubicBezTo>
                  <a:pt x="1781" y="418"/>
                  <a:pt x="2015" y="342"/>
                  <a:pt x="2251" y="283"/>
                </a:cubicBezTo>
                <a:cubicBezTo>
                  <a:pt x="2289" y="274"/>
                  <a:pt x="2325" y="265"/>
                  <a:pt x="2361" y="256"/>
                </a:cubicBezTo>
                <a:cubicBezTo>
                  <a:pt x="2395" y="249"/>
                  <a:pt x="2415" y="214"/>
                  <a:pt x="2406" y="177"/>
                </a:cubicBezTo>
                <a:cubicBezTo>
                  <a:pt x="2406" y="177"/>
                  <a:pt x="2406" y="176"/>
                  <a:pt x="2406" y="176"/>
                </a:cubicBezTo>
                <a:cubicBezTo>
                  <a:pt x="2399" y="146"/>
                  <a:pt x="2373" y="125"/>
                  <a:pt x="2344" y="125"/>
                </a:cubicBezTo>
                <a:close/>
                <a:moveTo>
                  <a:pt x="4902" y="215"/>
                </a:moveTo>
                <a:cubicBezTo>
                  <a:pt x="4875" y="215"/>
                  <a:pt x="4851" y="234"/>
                  <a:pt x="4845" y="264"/>
                </a:cubicBezTo>
                <a:cubicBezTo>
                  <a:pt x="4843" y="275"/>
                  <a:pt x="4843" y="285"/>
                  <a:pt x="4846" y="296"/>
                </a:cubicBezTo>
                <a:cubicBezTo>
                  <a:pt x="4852" y="319"/>
                  <a:pt x="4869" y="339"/>
                  <a:pt x="4891" y="345"/>
                </a:cubicBezTo>
                <a:cubicBezTo>
                  <a:pt x="5167" y="426"/>
                  <a:pt x="5440" y="531"/>
                  <a:pt x="5705" y="657"/>
                </a:cubicBezTo>
                <a:cubicBezTo>
                  <a:pt x="5713" y="661"/>
                  <a:pt x="5722" y="663"/>
                  <a:pt x="5730" y="663"/>
                </a:cubicBezTo>
                <a:cubicBezTo>
                  <a:pt x="5753" y="663"/>
                  <a:pt x="5776" y="648"/>
                  <a:pt x="5784" y="623"/>
                </a:cubicBezTo>
                <a:cubicBezTo>
                  <a:pt x="5797" y="590"/>
                  <a:pt x="5782" y="550"/>
                  <a:pt x="5750" y="535"/>
                </a:cubicBezTo>
                <a:cubicBezTo>
                  <a:pt x="5480" y="407"/>
                  <a:pt x="5200" y="299"/>
                  <a:pt x="4919" y="217"/>
                </a:cubicBezTo>
                <a:cubicBezTo>
                  <a:pt x="4913" y="215"/>
                  <a:pt x="4908" y="215"/>
                  <a:pt x="4902" y="215"/>
                </a:cubicBezTo>
                <a:close/>
                <a:moveTo>
                  <a:pt x="761" y="768"/>
                </a:moveTo>
                <a:cubicBezTo>
                  <a:pt x="751" y="768"/>
                  <a:pt x="741" y="771"/>
                  <a:pt x="732" y="777"/>
                </a:cubicBezTo>
                <a:cubicBezTo>
                  <a:pt x="484" y="929"/>
                  <a:pt x="247" y="1103"/>
                  <a:pt x="26" y="1294"/>
                </a:cubicBezTo>
                <a:cubicBezTo>
                  <a:pt x="7" y="1310"/>
                  <a:pt x="1" y="1336"/>
                  <a:pt x="7" y="1361"/>
                </a:cubicBezTo>
                <a:cubicBezTo>
                  <a:pt x="9" y="1371"/>
                  <a:pt x="13" y="1379"/>
                  <a:pt x="19" y="1388"/>
                </a:cubicBezTo>
                <a:cubicBezTo>
                  <a:pt x="32" y="1405"/>
                  <a:pt x="50" y="1413"/>
                  <a:pt x="69" y="1413"/>
                </a:cubicBezTo>
                <a:cubicBezTo>
                  <a:pt x="82" y="1413"/>
                  <a:pt x="95" y="1409"/>
                  <a:pt x="105" y="1400"/>
                </a:cubicBezTo>
                <a:cubicBezTo>
                  <a:pt x="321" y="1214"/>
                  <a:pt x="554" y="1043"/>
                  <a:pt x="796" y="894"/>
                </a:cubicBezTo>
                <a:cubicBezTo>
                  <a:pt x="825" y="876"/>
                  <a:pt x="835" y="835"/>
                  <a:pt x="818" y="803"/>
                </a:cubicBezTo>
                <a:cubicBezTo>
                  <a:pt x="805" y="781"/>
                  <a:pt x="783" y="768"/>
                  <a:pt x="761" y="768"/>
                </a:cubicBezTo>
                <a:close/>
                <a:moveTo>
                  <a:pt x="6500" y="971"/>
                </a:moveTo>
                <a:cubicBezTo>
                  <a:pt x="6480" y="971"/>
                  <a:pt x="6461" y="982"/>
                  <a:pt x="6450" y="1002"/>
                </a:cubicBezTo>
                <a:cubicBezTo>
                  <a:pt x="6441" y="1018"/>
                  <a:pt x="6440" y="1036"/>
                  <a:pt x="6443" y="1053"/>
                </a:cubicBezTo>
                <a:cubicBezTo>
                  <a:pt x="6448" y="1069"/>
                  <a:pt x="6458" y="1084"/>
                  <a:pt x="6472" y="1095"/>
                </a:cubicBezTo>
                <a:cubicBezTo>
                  <a:pt x="6719" y="1261"/>
                  <a:pt x="6956" y="1447"/>
                  <a:pt x="7177" y="1647"/>
                </a:cubicBezTo>
                <a:cubicBezTo>
                  <a:pt x="7189" y="1659"/>
                  <a:pt x="7204" y="1664"/>
                  <a:pt x="7218" y="1664"/>
                </a:cubicBezTo>
                <a:cubicBezTo>
                  <a:pt x="7235" y="1664"/>
                  <a:pt x="7252" y="1656"/>
                  <a:pt x="7264" y="1641"/>
                </a:cubicBezTo>
                <a:cubicBezTo>
                  <a:pt x="7284" y="1613"/>
                  <a:pt x="7280" y="1570"/>
                  <a:pt x="7253" y="1547"/>
                </a:cubicBezTo>
                <a:cubicBezTo>
                  <a:pt x="7028" y="1342"/>
                  <a:pt x="6786" y="1152"/>
                  <a:pt x="6534" y="982"/>
                </a:cubicBezTo>
                <a:cubicBezTo>
                  <a:pt x="6523" y="975"/>
                  <a:pt x="6512" y="971"/>
                  <a:pt x="6500" y="971"/>
                </a:cubicBezTo>
                <a:close/>
                <a:moveTo>
                  <a:pt x="7843" y="2196"/>
                </a:moveTo>
                <a:cubicBezTo>
                  <a:pt x="7829" y="2196"/>
                  <a:pt x="7815" y="2202"/>
                  <a:pt x="7804" y="2212"/>
                </a:cubicBezTo>
                <a:cubicBezTo>
                  <a:pt x="7787" y="2230"/>
                  <a:pt x="7781" y="2254"/>
                  <a:pt x="7786" y="2279"/>
                </a:cubicBezTo>
                <a:cubicBezTo>
                  <a:pt x="7789" y="2288"/>
                  <a:pt x="7794" y="2298"/>
                  <a:pt x="7801" y="2306"/>
                </a:cubicBezTo>
                <a:cubicBezTo>
                  <a:pt x="7847" y="2363"/>
                  <a:pt x="7893" y="2421"/>
                  <a:pt x="7937" y="2480"/>
                </a:cubicBezTo>
                <a:cubicBezTo>
                  <a:pt x="8075" y="2661"/>
                  <a:pt x="8207" y="2856"/>
                  <a:pt x="8330" y="3057"/>
                </a:cubicBezTo>
                <a:cubicBezTo>
                  <a:pt x="8342" y="3078"/>
                  <a:pt x="8363" y="3089"/>
                  <a:pt x="8384" y="3089"/>
                </a:cubicBezTo>
                <a:cubicBezTo>
                  <a:pt x="8395" y="3089"/>
                  <a:pt x="8406" y="3086"/>
                  <a:pt x="8415" y="3079"/>
                </a:cubicBezTo>
                <a:cubicBezTo>
                  <a:pt x="8443" y="3060"/>
                  <a:pt x="8451" y="3018"/>
                  <a:pt x="8431" y="2987"/>
                </a:cubicBezTo>
                <a:cubicBezTo>
                  <a:pt x="8306" y="2781"/>
                  <a:pt x="8171" y="2582"/>
                  <a:pt x="8031" y="2397"/>
                </a:cubicBezTo>
                <a:cubicBezTo>
                  <a:pt x="7985" y="2337"/>
                  <a:pt x="7939" y="2278"/>
                  <a:pt x="7891" y="2220"/>
                </a:cubicBezTo>
                <a:cubicBezTo>
                  <a:pt x="7878" y="2205"/>
                  <a:pt x="7861" y="2196"/>
                  <a:pt x="7843" y="2196"/>
                </a:cubicBezTo>
                <a:close/>
                <a:moveTo>
                  <a:pt x="8818" y="3781"/>
                </a:moveTo>
                <a:cubicBezTo>
                  <a:pt x="8809" y="3781"/>
                  <a:pt x="8800" y="3783"/>
                  <a:pt x="8791" y="3787"/>
                </a:cubicBezTo>
                <a:cubicBezTo>
                  <a:pt x="8766" y="3800"/>
                  <a:pt x="8753" y="3832"/>
                  <a:pt x="8760" y="3862"/>
                </a:cubicBezTo>
                <a:cubicBezTo>
                  <a:pt x="8762" y="3866"/>
                  <a:pt x="8764" y="3872"/>
                  <a:pt x="8766" y="3876"/>
                </a:cubicBezTo>
                <a:cubicBezTo>
                  <a:pt x="8890" y="4144"/>
                  <a:pt x="9008" y="4435"/>
                  <a:pt x="9117" y="4739"/>
                </a:cubicBezTo>
                <a:cubicBezTo>
                  <a:pt x="9127" y="4767"/>
                  <a:pt x="9152" y="4784"/>
                  <a:pt x="9177" y="4784"/>
                </a:cubicBezTo>
                <a:cubicBezTo>
                  <a:pt x="9184" y="4784"/>
                  <a:pt x="9191" y="4783"/>
                  <a:pt x="9197" y="4781"/>
                </a:cubicBezTo>
                <a:cubicBezTo>
                  <a:pt x="9228" y="4768"/>
                  <a:pt x="9242" y="4728"/>
                  <a:pt x="9232" y="4695"/>
                </a:cubicBezTo>
                <a:cubicBezTo>
                  <a:pt x="9122" y="4388"/>
                  <a:pt x="9001" y="4093"/>
                  <a:pt x="8875" y="3819"/>
                </a:cubicBezTo>
                <a:cubicBezTo>
                  <a:pt x="8863" y="3795"/>
                  <a:pt x="8841" y="3781"/>
                  <a:pt x="8818" y="3781"/>
                </a:cubicBezTo>
                <a:close/>
                <a:moveTo>
                  <a:pt x="9458" y="5546"/>
                </a:moveTo>
                <a:cubicBezTo>
                  <a:pt x="9452" y="5546"/>
                  <a:pt x="9447" y="5547"/>
                  <a:pt x="9442" y="5549"/>
                </a:cubicBezTo>
                <a:cubicBezTo>
                  <a:pt x="9410" y="5558"/>
                  <a:pt x="9393" y="5594"/>
                  <a:pt x="9401" y="5628"/>
                </a:cubicBezTo>
                <a:cubicBezTo>
                  <a:pt x="9401" y="5629"/>
                  <a:pt x="9401" y="5630"/>
                  <a:pt x="9401" y="5631"/>
                </a:cubicBezTo>
                <a:cubicBezTo>
                  <a:pt x="9483" y="5913"/>
                  <a:pt x="9563" y="6226"/>
                  <a:pt x="9635" y="6539"/>
                </a:cubicBezTo>
                <a:cubicBezTo>
                  <a:pt x="9635" y="6539"/>
                  <a:pt x="9636" y="6540"/>
                  <a:pt x="9636" y="6540"/>
                </a:cubicBezTo>
                <a:cubicBezTo>
                  <a:pt x="9644" y="6570"/>
                  <a:pt x="9669" y="6592"/>
                  <a:pt x="9697" y="6592"/>
                </a:cubicBezTo>
                <a:cubicBezTo>
                  <a:pt x="9701" y="6592"/>
                  <a:pt x="9706" y="6592"/>
                  <a:pt x="9710" y="6590"/>
                </a:cubicBezTo>
                <a:cubicBezTo>
                  <a:pt x="9743" y="6583"/>
                  <a:pt x="9764" y="6548"/>
                  <a:pt x="9755" y="6511"/>
                </a:cubicBezTo>
                <a:cubicBezTo>
                  <a:pt x="9681" y="6196"/>
                  <a:pt x="9600" y="5881"/>
                  <a:pt x="9519" y="5597"/>
                </a:cubicBezTo>
                <a:cubicBezTo>
                  <a:pt x="9511" y="5566"/>
                  <a:pt x="9485" y="5546"/>
                  <a:pt x="9458" y="5546"/>
                </a:cubicBezTo>
                <a:close/>
                <a:moveTo>
                  <a:pt x="9894" y="7378"/>
                </a:moveTo>
                <a:cubicBezTo>
                  <a:pt x="9890" y="7378"/>
                  <a:pt x="9886" y="7378"/>
                  <a:pt x="9882" y="7379"/>
                </a:cubicBezTo>
                <a:cubicBezTo>
                  <a:pt x="9849" y="7386"/>
                  <a:pt x="9829" y="7420"/>
                  <a:pt x="9836" y="7457"/>
                </a:cubicBezTo>
                <a:cubicBezTo>
                  <a:pt x="9886" y="7706"/>
                  <a:pt x="9936" y="7953"/>
                  <a:pt x="9985" y="8200"/>
                </a:cubicBezTo>
                <a:lnTo>
                  <a:pt x="10019" y="8380"/>
                </a:lnTo>
                <a:cubicBezTo>
                  <a:pt x="10020" y="8381"/>
                  <a:pt x="10020" y="8382"/>
                  <a:pt x="10020" y="8383"/>
                </a:cubicBezTo>
                <a:cubicBezTo>
                  <a:pt x="10028" y="8413"/>
                  <a:pt x="10054" y="8435"/>
                  <a:pt x="10082" y="8435"/>
                </a:cubicBezTo>
                <a:cubicBezTo>
                  <a:pt x="10085" y="8435"/>
                  <a:pt x="10089" y="8435"/>
                  <a:pt x="10093" y="8434"/>
                </a:cubicBezTo>
                <a:cubicBezTo>
                  <a:pt x="10126" y="8429"/>
                  <a:pt x="10147" y="8394"/>
                  <a:pt x="10140" y="8357"/>
                </a:cubicBezTo>
                <a:lnTo>
                  <a:pt x="10104" y="8178"/>
                </a:lnTo>
                <a:cubicBezTo>
                  <a:pt x="10056" y="7931"/>
                  <a:pt x="10007" y="7682"/>
                  <a:pt x="9956" y="7433"/>
                </a:cubicBezTo>
                <a:cubicBezTo>
                  <a:pt x="9946" y="7398"/>
                  <a:pt x="9922" y="7378"/>
                  <a:pt x="9894" y="7378"/>
                </a:cubicBezTo>
                <a:close/>
                <a:moveTo>
                  <a:pt x="10265" y="9224"/>
                </a:moveTo>
                <a:cubicBezTo>
                  <a:pt x="10261" y="9224"/>
                  <a:pt x="10257" y="9224"/>
                  <a:pt x="10253" y="9225"/>
                </a:cubicBezTo>
                <a:cubicBezTo>
                  <a:pt x="10220" y="9232"/>
                  <a:pt x="10199" y="9266"/>
                  <a:pt x="10207" y="9303"/>
                </a:cubicBezTo>
                <a:cubicBezTo>
                  <a:pt x="10280" y="9642"/>
                  <a:pt x="10348" y="9944"/>
                  <a:pt x="10417" y="10224"/>
                </a:cubicBezTo>
                <a:cubicBezTo>
                  <a:pt x="10425" y="10255"/>
                  <a:pt x="10451" y="10276"/>
                  <a:pt x="10479" y="10276"/>
                </a:cubicBezTo>
                <a:cubicBezTo>
                  <a:pt x="10484" y="10276"/>
                  <a:pt x="10488" y="10275"/>
                  <a:pt x="10493" y="10274"/>
                </a:cubicBezTo>
                <a:cubicBezTo>
                  <a:pt x="10525" y="10266"/>
                  <a:pt x="10544" y="10230"/>
                  <a:pt x="10536" y="10194"/>
                </a:cubicBezTo>
                <a:cubicBezTo>
                  <a:pt x="10466" y="9916"/>
                  <a:pt x="10398" y="9617"/>
                  <a:pt x="10327" y="9278"/>
                </a:cubicBezTo>
                <a:cubicBezTo>
                  <a:pt x="10316" y="9243"/>
                  <a:pt x="10293" y="9224"/>
                  <a:pt x="10265" y="9224"/>
                </a:cubicBezTo>
                <a:close/>
                <a:moveTo>
                  <a:pt x="22673" y="11500"/>
                </a:moveTo>
                <a:cubicBezTo>
                  <a:pt x="22667" y="11500"/>
                  <a:pt x="22660" y="11500"/>
                  <a:pt x="22653" y="11500"/>
                </a:cubicBezTo>
                <a:cubicBezTo>
                  <a:pt x="22620" y="11500"/>
                  <a:pt x="22594" y="11530"/>
                  <a:pt x="22596" y="11567"/>
                </a:cubicBezTo>
                <a:cubicBezTo>
                  <a:pt x="22596" y="11573"/>
                  <a:pt x="22596" y="11577"/>
                  <a:pt x="22597" y="11582"/>
                </a:cubicBezTo>
                <a:cubicBezTo>
                  <a:pt x="22604" y="11612"/>
                  <a:pt x="22629" y="11634"/>
                  <a:pt x="22657" y="11634"/>
                </a:cubicBezTo>
                <a:cubicBezTo>
                  <a:pt x="22657" y="11634"/>
                  <a:pt x="22658" y="11634"/>
                  <a:pt x="22659" y="11634"/>
                </a:cubicBezTo>
                <a:cubicBezTo>
                  <a:pt x="22943" y="11634"/>
                  <a:pt x="23229" y="11655"/>
                  <a:pt x="23510" y="11698"/>
                </a:cubicBezTo>
                <a:cubicBezTo>
                  <a:pt x="23513" y="11698"/>
                  <a:pt x="23516" y="11699"/>
                  <a:pt x="23519" y="11699"/>
                </a:cubicBezTo>
                <a:cubicBezTo>
                  <a:pt x="23550" y="11699"/>
                  <a:pt x="23575" y="11674"/>
                  <a:pt x="23578" y="11641"/>
                </a:cubicBezTo>
                <a:cubicBezTo>
                  <a:pt x="23581" y="11605"/>
                  <a:pt x="23556" y="11571"/>
                  <a:pt x="23523" y="11565"/>
                </a:cubicBezTo>
                <a:cubicBezTo>
                  <a:pt x="23242" y="11523"/>
                  <a:pt x="22956" y="11500"/>
                  <a:pt x="22673" y="11500"/>
                </a:cubicBezTo>
                <a:close/>
                <a:moveTo>
                  <a:pt x="21800" y="11570"/>
                </a:moveTo>
                <a:cubicBezTo>
                  <a:pt x="21797" y="11570"/>
                  <a:pt x="21794" y="11570"/>
                  <a:pt x="21791" y="11571"/>
                </a:cubicBezTo>
                <a:cubicBezTo>
                  <a:pt x="21646" y="11594"/>
                  <a:pt x="21502" y="11624"/>
                  <a:pt x="21361" y="11659"/>
                </a:cubicBezTo>
                <a:cubicBezTo>
                  <a:pt x="21222" y="11694"/>
                  <a:pt x="21085" y="11734"/>
                  <a:pt x="20952" y="11779"/>
                </a:cubicBezTo>
                <a:cubicBezTo>
                  <a:pt x="20922" y="11790"/>
                  <a:pt x="20905" y="11824"/>
                  <a:pt x="20913" y="11857"/>
                </a:cubicBezTo>
                <a:cubicBezTo>
                  <a:pt x="20914" y="11859"/>
                  <a:pt x="20914" y="11861"/>
                  <a:pt x="20915" y="11862"/>
                </a:cubicBezTo>
                <a:cubicBezTo>
                  <a:pt x="20924" y="11891"/>
                  <a:pt x="20949" y="11909"/>
                  <a:pt x="20975" y="11909"/>
                </a:cubicBezTo>
                <a:cubicBezTo>
                  <a:pt x="20981" y="11909"/>
                  <a:pt x="20987" y="11908"/>
                  <a:pt x="20993" y="11906"/>
                </a:cubicBezTo>
                <a:cubicBezTo>
                  <a:pt x="21124" y="11862"/>
                  <a:pt x="21257" y="11823"/>
                  <a:pt x="21393" y="11790"/>
                </a:cubicBezTo>
                <a:cubicBezTo>
                  <a:pt x="21531" y="11755"/>
                  <a:pt x="21673" y="11727"/>
                  <a:pt x="21815" y="11703"/>
                </a:cubicBezTo>
                <a:cubicBezTo>
                  <a:pt x="21848" y="11698"/>
                  <a:pt x="21869" y="11664"/>
                  <a:pt x="21863" y="11627"/>
                </a:cubicBezTo>
                <a:cubicBezTo>
                  <a:pt x="21857" y="11594"/>
                  <a:pt x="21830" y="11570"/>
                  <a:pt x="21800" y="11570"/>
                </a:cubicBezTo>
                <a:close/>
                <a:moveTo>
                  <a:pt x="10723" y="11050"/>
                </a:moveTo>
                <a:cubicBezTo>
                  <a:pt x="10717" y="11050"/>
                  <a:pt x="10712" y="11051"/>
                  <a:pt x="10706" y="11053"/>
                </a:cubicBezTo>
                <a:cubicBezTo>
                  <a:pt x="10675" y="11062"/>
                  <a:pt x="10658" y="11097"/>
                  <a:pt x="10666" y="11132"/>
                </a:cubicBezTo>
                <a:cubicBezTo>
                  <a:pt x="10667" y="11133"/>
                  <a:pt x="10667" y="11134"/>
                  <a:pt x="10667" y="11136"/>
                </a:cubicBezTo>
                <a:cubicBezTo>
                  <a:pt x="10766" y="11455"/>
                  <a:pt x="10866" y="11748"/>
                  <a:pt x="10975" y="12030"/>
                </a:cubicBezTo>
                <a:cubicBezTo>
                  <a:pt x="10986" y="12057"/>
                  <a:pt x="11010" y="12073"/>
                  <a:pt x="11035" y="12073"/>
                </a:cubicBezTo>
                <a:cubicBezTo>
                  <a:pt x="11042" y="12073"/>
                  <a:pt x="11049" y="12071"/>
                  <a:pt x="11056" y="12069"/>
                </a:cubicBezTo>
                <a:cubicBezTo>
                  <a:pt x="11087" y="12056"/>
                  <a:pt x="11101" y="12017"/>
                  <a:pt x="11088" y="11982"/>
                </a:cubicBezTo>
                <a:cubicBezTo>
                  <a:pt x="10980" y="11704"/>
                  <a:pt x="10881" y="11416"/>
                  <a:pt x="10784" y="11098"/>
                </a:cubicBezTo>
                <a:cubicBezTo>
                  <a:pt x="10775" y="11069"/>
                  <a:pt x="10750" y="11050"/>
                  <a:pt x="10723" y="11050"/>
                </a:cubicBezTo>
                <a:close/>
                <a:moveTo>
                  <a:pt x="24363" y="11764"/>
                </a:moveTo>
                <a:cubicBezTo>
                  <a:pt x="24336" y="11764"/>
                  <a:pt x="24311" y="11783"/>
                  <a:pt x="24305" y="11812"/>
                </a:cubicBezTo>
                <a:cubicBezTo>
                  <a:pt x="24302" y="11823"/>
                  <a:pt x="24303" y="11835"/>
                  <a:pt x="24305" y="11845"/>
                </a:cubicBezTo>
                <a:cubicBezTo>
                  <a:pt x="24311" y="11869"/>
                  <a:pt x="24327" y="11888"/>
                  <a:pt x="24350" y="11894"/>
                </a:cubicBezTo>
                <a:cubicBezTo>
                  <a:pt x="24611" y="11978"/>
                  <a:pt x="24867" y="12080"/>
                  <a:pt x="25111" y="12200"/>
                </a:cubicBezTo>
                <a:lnTo>
                  <a:pt x="25158" y="12224"/>
                </a:lnTo>
                <a:cubicBezTo>
                  <a:pt x="25166" y="12229"/>
                  <a:pt x="25175" y="12230"/>
                  <a:pt x="25184" y="12230"/>
                </a:cubicBezTo>
                <a:cubicBezTo>
                  <a:pt x="25207" y="12230"/>
                  <a:pt x="25229" y="12217"/>
                  <a:pt x="25239" y="12192"/>
                </a:cubicBezTo>
                <a:cubicBezTo>
                  <a:pt x="25252" y="12159"/>
                  <a:pt x="25237" y="12119"/>
                  <a:pt x="25205" y="12103"/>
                </a:cubicBezTo>
                <a:lnTo>
                  <a:pt x="25158" y="12079"/>
                </a:lnTo>
                <a:cubicBezTo>
                  <a:pt x="24908" y="11956"/>
                  <a:pt x="24646" y="11852"/>
                  <a:pt x="24380" y="11766"/>
                </a:cubicBezTo>
                <a:cubicBezTo>
                  <a:pt x="24374" y="11765"/>
                  <a:pt x="24369" y="11764"/>
                  <a:pt x="24363" y="11764"/>
                </a:cubicBezTo>
                <a:close/>
                <a:moveTo>
                  <a:pt x="20185" y="12120"/>
                </a:moveTo>
                <a:cubicBezTo>
                  <a:pt x="20176" y="12120"/>
                  <a:pt x="20167" y="12122"/>
                  <a:pt x="20158" y="12127"/>
                </a:cubicBezTo>
                <a:cubicBezTo>
                  <a:pt x="19902" y="12267"/>
                  <a:pt x="19658" y="12432"/>
                  <a:pt x="19434" y="12615"/>
                </a:cubicBezTo>
                <a:cubicBezTo>
                  <a:pt x="19413" y="12631"/>
                  <a:pt x="19406" y="12659"/>
                  <a:pt x="19412" y="12684"/>
                </a:cubicBezTo>
                <a:cubicBezTo>
                  <a:pt x="19414" y="12692"/>
                  <a:pt x="19419" y="12701"/>
                  <a:pt x="19424" y="12708"/>
                </a:cubicBezTo>
                <a:cubicBezTo>
                  <a:pt x="19436" y="12727"/>
                  <a:pt x="19456" y="12736"/>
                  <a:pt x="19475" y="12736"/>
                </a:cubicBezTo>
                <a:cubicBezTo>
                  <a:pt x="19488" y="12736"/>
                  <a:pt x="19500" y="12732"/>
                  <a:pt x="19511" y="12723"/>
                </a:cubicBezTo>
                <a:cubicBezTo>
                  <a:pt x="19729" y="12545"/>
                  <a:pt x="19967" y="12385"/>
                  <a:pt x="20218" y="12247"/>
                </a:cubicBezTo>
                <a:cubicBezTo>
                  <a:pt x="20247" y="12231"/>
                  <a:pt x="20257" y="12190"/>
                  <a:pt x="20241" y="12157"/>
                </a:cubicBezTo>
                <a:cubicBezTo>
                  <a:pt x="20230" y="12134"/>
                  <a:pt x="20208" y="12120"/>
                  <a:pt x="20185" y="12120"/>
                </a:cubicBezTo>
                <a:close/>
                <a:moveTo>
                  <a:pt x="25947" y="12554"/>
                </a:moveTo>
                <a:cubicBezTo>
                  <a:pt x="25927" y="12554"/>
                  <a:pt x="25908" y="12565"/>
                  <a:pt x="25897" y="12584"/>
                </a:cubicBezTo>
                <a:cubicBezTo>
                  <a:pt x="25888" y="12599"/>
                  <a:pt x="25886" y="12619"/>
                  <a:pt x="25890" y="12636"/>
                </a:cubicBezTo>
                <a:cubicBezTo>
                  <a:pt x="25895" y="12652"/>
                  <a:pt x="25904" y="12667"/>
                  <a:pt x="25919" y="12676"/>
                </a:cubicBezTo>
                <a:cubicBezTo>
                  <a:pt x="26161" y="12844"/>
                  <a:pt x="26397" y="13032"/>
                  <a:pt x="26621" y="13235"/>
                </a:cubicBezTo>
                <a:cubicBezTo>
                  <a:pt x="26633" y="13246"/>
                  <a:pt x="26648" y="13252"/>
                  <a:pt x="26662" y="13252"/>
                </a:cubicBezTo>
                <a:cubicBezTo>
                  <a:pt x="26680" y="13252"/>
                  <a:pt x="26697" y="13244"/>
                  <a:pt x="26708" y="13229"/>
                </a:cubicBezTo>
                <a:cubicBezTo>
                  <a:pt x="26729" y="13200"/>
                  <a:pt x="26724" y="13158"/>
                  <a:pt x="26697" y="13134"/>
                </a:cubicBezTo>
                <a:cubicBezTo>
                  <a:pt x="26468" y="12927"/>
                  <a:pt x="26228" y="12735"/>
                  <a:pt x="25981" y="12565"/>
                </a:cubicBezTo>
                <a:cubicBezTo>
                  <a:pt x="25971" y="12558"/>
                  <a:pt x="25959" y="12554"/>
                  <a:pt x="25947" y="12554"/>
                </a:cubicBezTo>
                <a:close/>
                <a:moveTo>
                  <a:pt x="11409" y="12797"/>
                </a:moveTo>
                <a:cubicBezTo>
                  <a:pt x="11400" y="12797"/>
                  <a:pt x="11391" y="12799"/>
                  <a:pt x="11382" y="12803"/>
                </a:cubicBezTo>
                <a:cubicBezTo>
                  <a:pt x="11357" y="12817"/>
                  <a:pt x="11346" y="12848"/>
                  <a:pt x="11353" y="12878"/>
                </a:cubicBezTo>
                <a:cubicBezTo>
                  <a:pt x="11354" y="12884"/>
                  <a:pt x="11356" y="12888"/>
                  <a:pt x="11360" y="12893"/>
                </a:cubicBezTo>
                <a:cubicBezTo>
                  <a:pt x="11505" y="13182"/>
                  <a:pt x="11664" y="13455"/>
                  <a:pt x="11833" y="13707"/>
                </a:cubicBezTo>
                <a:cubicBezTo>
                  <a:pt x="11845" y="13726"/>
                  <a:pt x="11865" y="13737"/>
                  <a:pt x="11885" y="13737"/>
                </a:cubicBezTo>
                <a:cubicBezTo>
                  <a:pt x="11897" y="13737"/>
                  <a:pt x="11909" y="13733"/>
                  <a:pt x="11919" y="13724"/>
                </a:cubicBezTo>
                <a:cubicBezTo>
                  <a:pt x="11946" y="13704"/>
                  <a:pt x="11951" y="13662"/>
                  <a:pt x="11931" y="13631"/>
                </a:cubicBezTo>
                <a:cubicBezTo>
                  <a:pt x="11766" y="13385"/>
                  <a:pt x="11610" y="13115"/>
                  <a:pt x="11466" y="12833"/>
                </a:cubicBezTo>
                <a:cubicBezTo>
                  <a:pt x="11454" y="12810"/>
                  <a:pt x="11432" y="12797"/>
                  <a:pt x="11409" y="12797"/>
                </a:cubicBezTo>
                <a:close/>
                <a:moveTo>
                  <a:pt x="18848" y="13219"/>
                </a:moveTo>
                <a:cubicBezTo>
                  <a:pt x="18832" y="13219"/>
                  <a:pt x="18816" y="13226"/>
                  <a:pt x="18804" y="13239"/>
                </a:cubicBezTo>
                <a:cubicBezTo>
                  <a:pt x="18619" y="13460"/>
                  <a:pt x="18452" y="13692"/>
                  <a:pt x="18268" y="13951"/>
                </a:cubicBezTo>
                <a:cubicBezTo>
                  <a:pt x="18256" y="13968"/>
                  <a:pt x="18253" y="13989"/>
                  <a:pt x="18259" y="14009"/>
                </a:cubicBezTo>
                <a:cubicBezTo>
                  <a:pt x="18262" y="14022"/>
                  <a:pt x="18269" y="14035"/>
                  <a:pt x="18281" y="14045"/>
                </a:cubicBezTo>
                <a:cubicBezTo>
                  <a:pt x="18293" y="14055"/>
                  <a:pt x="18307" y="14060"/>
                  <a:pt x="18320" y="14060"/>
                </a:cubicBezTo>
                <a:cubicBezTo>
                  <a:pt x="18338" y="14060"/>
                  <a:pt x="18355" y="14052"/>
                  <a:pt x="18366" y="14036"/>
                </a:cubicBezTo>
                <a:cubicBezTo>
                  <a:pt x="18549" y="13779"/>
                  <a:pt x="18715" y="13549"/>
                  <a:pt x="18897" y="13331"/>
                </a:cubicBezTo>
                <a:cubicBezTo>
                  <a:pt x="18920" y="13305"/>
                  <a:pt x="18917" y="13263"/>
                  <a:pt x="18891" y="13237"/>
                </a:cubicBezTo>
                <a:cubicBezTo>
                  <a:pt x="18879" y="13225"/>
                  <a:pt x="18863" y="13219"/>
                  <a:pt x="18848" y="13219"/>
                </a:cubicBezTo>
                <a:close/>
                <a:moveTo>
                  <a:pt x="27299" y="13772"/>
                </a:moveTo>
                <a:cubicBezTo>
                  <a:pt x="27284" y="13772"/>
                  <a:pt x="27269" y="13777"/>
                  <a:pt x="27258" y="13790"/>
                </a:cubicBezTo>
                <a:cubicBezTo>
                  <a:pt x="27242" y="13806"/>
                  <a:pt x="27236" y="13830"/>
                  <a:pt x="27242" y="13854"/>
                </a:cubicBezTo>
                <a:cubicBezTo>
                  <a:pt x="27245" y="13864"/>
                  <a:pt x="27249" y="13875"/>
                  <a:pt x="27258" y="13884"/>
                </a:cubicBezTo>
                <a:cubicBezTo>
                  <a:pt x="27455" y="14111"/>
                  <a:pt x="27646" y="14355"/>
                  <a:pt x="27821" y="14608"/>
                </a:cubicBezTo>
                <a:cubicBezTo>
                  <a:pt x="27834" y="14626"/>
                  <a:pt x="27853" y="14635"/>
                  <a:pt x="27872" y="14635"/>
                </a:cubicBezTo>
                <a:cubicBezTo>
                  <a:pt x="27884" y="14635"/>
                  <a:pt x="27897" y="14631"/>
                  <a:pt x="27907" y="14623"/>
                </a:cubicBezTo>
                <a:cubicBezTo>
                  <a:pt x="27934" y="14601"/>
                  <a:pt x="27938" y="14560"/>
                  <a:pt x="27918" y="14530"/>
                </a:cubicBezTo>
                <a:cubicBezTo>
                  <a:pt x="27740" y="14272"/>
                  <a:pt x="27546" y="14025"/>
                  <a:pt x="27345" y="13794"/>
                </a:cubicBezTo>
                <a:cubicBezTo>
                  <a:pt x="27332" y="13779"/>
                  <a:pt x="27315" y="13772"/>
                  <a:pt x="27299" y="13772"/>
                </a:cubicBezTo>
                <a:close/>
                <a:moveTo>
                  <a:pt x="12451" y="14328"/>
                </a:moveTo>
                <a:cubicBezTo>
                  <a:pt x="12436" y="14328"/>
                  <a:pt x="12421" y="14335"/>
                  <a:pt x="12410" y="14347"/>
                </a:cubicBezTo>
                <a:cubicBezTo>
                  <a:pt x="12394" y="14364"/>
                  <a:pt x="12389" y="14388"/>
                  <a:pt x="12395" y="14410"/>
                </a:cubicBezTo>
                <a:cubicBezTo>
                  <a:pt x="12398" y="14422"/>
                  <a:pt x="12403" y="14433"/>
                  <a:pt x="12412" y="14442"/>
                </a:cubicBezTo>
                <a:cubicBezTo>
                  <a:pt x="12623" y="14666"/>
                  <a:pt x="12855" y="14872"/>
                  <a:pt x="13101" y="15055"/>
                </a:cubicBezTo>
                <a:cubicBezTo>
                  <a:pt x="13112" y="15064"/>
                  <a:pt x="13125" y="15068"/>
                  <a:pt x="13137" y="15068"/>
                </a:cubicBezTo>
                <a:cubicBezTo>
                  <a:pt x="13156" y="15068"/>
                  <a:pt x="13175" y="15058"/>
                  <a:pt x="13186" y="15039"/>
                </a:cubicBezTo>
                <a:cubicBezTo>
                  <a:pt x="13205" y="15008"/>
                  <a:pt x="13196" y="14967"/>
                  <a:pt x="13167" y="14945"/>
                </a:cubicBezTo>
                <a:cubicBezTo>
                  <a:pt x="12928" y="14767"/>
                  <a:pt x="12701" y="14566"/>
                  <a:pt x="12496" y="14348"/>
                </a:cubicBezTo>
                <a:cubicBezTo>
                  <a:pt x="12484" y="14335"/>
                  <a:pt x="12467" y="14328"/>
                  <a:pt x="12451" y="14328"/>
                </a:cubicBezTo>
                <a:close/>
                <a:moveTo>
                  <a:pt x="17786" y="14639"/>
                </a:moveTo>
                <a:cubicBezTo>
                  <a:pt x="17769" y="14639"/>
                  <a:pt x="17753" y="14646"/>
                  <a:pt x="17742" y="14660"/>
                </a:cubicBezTo>
                <a:cubicBezTo>
                  <a:pt x="17532" y="14920"/>
                  <a:pt x="17339" y="15114"/>
                  <a:pt x="17136" y="15273"/>
                </a:cubicBezTo>
                <a:cubicBezTo>
                  <a:pt x="17115" y="15289"/>
                  <a:pt x="17108" y="15317"/>
                  <a:pt x="17114" y="15343"/>
                </a:cubicBezTo>
                <a:cubicBezTo>
                  <a:pt x="17117" y="15350"/>
                  <a:pt x="17120" y="15359"/>
                  <a:pt x="17124" y="15366"/>
                </a:cubicBezTo>
                <a:cubicBezTo>
                  <a:pt x="17137" y="15385"/>
                  <a:pt x="17157" y="15395"/>
                  <a:pt x="17176" y="15395"/>
                </a:cubicBezTo>
                <a:cubicBezTo>
                  <a:pt x="17188" y="15395"/>
                  <a:pt x="17200" y="15391"/>
                  <a:pt x="17211" y="15382"/>
                </a:cubicBezTo>
                <a:cubicBezTo>
                  <a:pt x="17421" y="15218"/>
                  <a:pt x="17620" y="15017"/>
                  <a:pt x="17836" y="14752"/>
                </a:cubicBezTo>
                <a:cubicBezTo>
                  <a:pt x="17858" y="14724"/>
                  <a:pt x="17855" y="14682"/>
                  <a:pt x="17829" y="14657"/>
                </a:cubicBezTo>
                <a:cubicBezTo>
                  <a:pt x="17816" y="14645"/>
                  <a:pt x="17801" y="14639"/>
                  <a:pt x="17786" y="14639"/>
                </a:cubicBezTo>
                <a:close/>
                <a:moveTo>
                  <a:pt x="13895" y="15400"/>
                </a:moveTo>
                <a:cubicBezTo>
                  <a:pt x="13872" y="15400"/>
                  <a:pt x="13851" y="15415"/>
                  <a:pt x="13841" y="15440"/>
                </a:cubicBezTo>
                <a:cubicBezTo>
                  <a:pt x="13836" y="15454"/>
                  <a:pt x="13835" y="15469"/>
                  <a:pt x="13839" y="15483"/>
                </a:cubicBezTo>
                <a:cubicBezTo>
                  <a:pt x="13843" y="15502"/>
                  <a:pt x="13856" y="15519"/>
                  <a:pt x="13874" y="15529"/>
                </a:cubicBezTo>
                <a:cubicBezTo>
                  <a:pt x="14151" y="15663"/>
                  <a:pt x="14432" y="15768"/>
                  <a:pt x="14711" y="15837"/>
                </a:cubicBezTo>
                <a:cubicBezTo>
                  <a:pt x="14716" y="15839"/>
                  <a:pt x="14721" y="15839"/>
                  <a:pt x="14725" y="15839"/>
                </a:cubicBezTo>
                <a:cubicBezTo>
                  <a:pt x="14754" y="15839"/>
                  <a:pt x="14778" y="15818"/>
                  <a:pt x="14782" y="15787"/>
                </a:cubicBezTo>
                <a:cubicBezTo>
                  <a:pt x="14789" y="15751"/>
                  <a:pt x="14767" y="15716"/>
                  <a:pt x="14733" y="15707"/>
                </a:cubicBezTo>
                <a:cubicBezTo>
                  <a:pt x="14463" y="15639"/>
                  <a:pt x="14189" y="15538"/>
                  <a:pt x="13921" y="15407"/>
                </a:cubicBezTo>
                <a:cubicBezTo>
                  <a:pt x="13913" y="15403"/>
                  <a:pt x="13904" y="15400"/>
                  <a:pt x="13895" y="15400"/>
                </a:cubicBezTo>
                <a:close/>
                <a:moveTo>
                  <a:pt x="16417" y="15670"/>
                </a:moveTo>
                <a:cubicBezTo>
                  <a:pt x="16411" y="15670"/>
                  <a:pt x="16406" y="15671"/>
                  <a:pt x="16400" y="15673"/>
                </a:cubicBezTo>
                <a:cubicBezTo>
                  <a:pt x="16334" y="15695"/>
                  <a:pt x="16267" y="15715"/>
                  <a:pt x="16200" y="15732"/>
                </a:cubicBezTo>
                <a:cubicBezTo>
                  <a:pt x="16001" y="15781"/>
                  <a:pt x="15791" y="15808"/>
                  <a:pt x="15576" y="15811"/>
                </a:cubicBezTo>
                <a:cubicBezTo>
                  <a:pt x="15542" y="15811"/>
                  <a:pt x="15516" y="15842"/>
                  <a:pt x="15518" y="15878"/>
                </a:cubicBezTo>
                <a:cubicBezTo>
                  <a:pt x="15518" y="15883"/>
                  <a:pt x="15518" y="15888"/>
                  <a:pt x="15519" y="15892"/>
                </a:cubicBezTo>
                <a:cubicBezTo>
                  <a:pt x="15527" y="15922"/>
                  <a:pt x="15554" y="15944"/>
                  <a:pt x="15583" y="15944"/>
                </a:cubicBezTo>
                <a:cubicBezTo>
                  <a:pt x="15807" y="15941"/>
                  <a:pt x="16025" y="15914"/>
                  <a:pt x="16233" y="15862"/>
                </a:cubicBezTo>
                <a:cubicBezTo>
                  <a:pt x="16303" y="15845"/>
                  <a:pt x="16372" y="15825"/>
                  <a:pt x="16441" y="15801"/>
                </a:cubicBezTo>
                <a:cubicBezTo>
                  <a:pt x="16473" y="15790"/>
                  <a:pt x="16488" y="15752"/>
                  <a:pt x="16479" y="15718"/>
                </a:cubicBezTo>
                <a:cubicBezTo>
                  <a:pt x="16469" y="15689"/>
                  <a:pt x="16444" y="15670"/>
                  <a:pt x="16417" y="15670"/>
                </a:cubicBezTo>
                <a:close/>
                <a:moveTo>
                  <a:pt x="28358" y="15294"/>
                </a:moveTo>
                <a:cubicBezTo>
                  <a:pt x="28348" y="15294"/>
                  <a:pt x="28337" y="15296"/>
                  <a:pt x="28328" y="15302"/>
                </a:cubicBezTo>
                <a:cubicBezTo>
                  <a:pt x="28305" y="15317"/>
                  <a:pt x="28294" y="15347"/>
                  <a:pt x="28301" y="15376"/>
                </a:cubicBezTo>
                <a:cubicBezTo>
                  <a:pt x="28303" y="15381"/>
                  <a:pt x="28305" y="15388"/>
                  <a:pt x="28308" y="15393"/>
                </a:cubicBezTo>
                <a:cubicBezTo>
                  <a:pt x="28456" y="15663"/>
                  <a:pt x="28593" y="15944"/>
                  <a:pt x="28715" y="16229"/>
                </a:cubicBezTo>
                <a:cubicBezTo>
                  <a:pt x="28726" y="16255"/>
                  <a:pt x="28749" y="16270"/>
                  <a:pt x="28773" y="16270"/>
                </a:cubicBezTo>
                <a:cubicBezTo>
                  <a:pt x="28781" y="16270"/>
                  <a:pt x="28789" y="16269"/>
                  <a:pt x="28797" y="16265"/>
                </a:cubicBezTo>
                <a:cubicBezTo>
                  <a:pt x="28828" y="16251"/>
                  <a:pt x="28840" y="16211"/>
                  <a:pt x="28826" y="16177"/>
                </a:cubicBezTo>
                <a:cubicBezTo>
                  <a:pt x="28703" y="15888"/>
                  <a:pt x="28563" y="15602"/>
                  <a:pt x="28413" y="15329"/>
                </a:cubicBezTo>
                <a:cubicBezTo>
                  <a:pt x="28401" y="15306"/>
                  <a:pt x="28379" y="15294"/>
                  <a:pt x="28358" y="15294"/>
                </a:cubicBezTo>
                <a:close/>
                <a:moveTo>
                  <a:pt x="29094" y="17018"/>
                </a:moveTo>
                <a:cubicBezTo>
                  <a:pt x="29088" y="17018"/>
                  <a:pt x="29082" y="17019"/>
                  <a:pt x="29076" y="17021"/>
                </a:cubicBezTo>
                <a:cubicBezTo>
                  <a:pt x="29045" y="17031"/>
                  <a:pt x="29028" y="17066"/>
                  <a:pt x="29036" y="17100"/>
                </a:cubicBezTo>
                <a:cubicBezTo>
                  <a:pt x="29036" y="17101"/>
                  <a:pt x="29038" y="17102"/>
                  <a:pt x="29038" y="17103"/>
                </a:cubicBezTo>
                <a:cubicBezTo>
                  <a:pt x="29112" y="17342"/>
                  <a:pt x="29176" y="17583"/>
                  <a:pt x="29232" y="17823"/>
                </a:cubicBezTo>
                <a:cubicBezTo>
                  <a:pt x="29245" y="17884"/>
                  <a:pt x="29259" y="17946"/>
                  <a:pt x="29270" y="18008"/>
                </a:cubicBezTo>
                <a:cubicBezTo>
                  <a:pt x="29278" y="18038"/>
                  <a:pt x="29306" y="18063"/>
                  <a:pt x="29336" y="18063"/>
                </a:cubicBezTo>
                <a:cubicBezTo>
                  <a:pt x="29338" y="18063"/>
                  <a:pt x="29341" y="18063"/>
                  <a:pt x="29344" y="18063"/>
                </a:cubicBezTo>
                <a:cubicBezTo>
                  <a:pt x="29377" y="18055"/>
                  <a:pt x="29399" y="18021"/>
                  <a:pt x="29391" y="17985"/>
                </a:cubicBezTo>
                <a:cubicBezTo>
                  <a:pt x="29378" y="17922"/>
                  <a:pt x="29364" y="17860"/>
                  <a:pt x="29351" y="17797"/>
                </a:cubicBezTo>
                <a:cubicBezTo>
                  <a:pt x="29296" y="17553"/>
                  <a:pt x="29229" y="17307"/>
                  <a:pt x="29154" y="17066"/>
                </a:cubicBezTo>
                <a:cubicBezTo>
                  <a:pt x="29145" y="17037"/>
                  <a:pt x="29120" y="17018"/>
                  <a:pt x="29094" y="17018"/>
                </a:cubicBezTo>
                <a:close/>
                <a:moveTo>
                  <a:pt x="29455" y="18861"/>
                </a:moveTo>
                <a:cubicBezTo>
                  <a:pt x="29454" y="18861"/>
                  <a:pt x="29454" y="18861"/>
                  <a:pt x="29453" y="18861"/>
                </a:cubicBezTo>
                <a:cubicBezTo>
                  <a:pt x="29419" y="18862"/>
                  <a:pt x="29394" y="18893"/>
                  <a:pt x="29396" y="18929"/>
                </a:cubicBezTo>
                <a:cubicBezTo>
                  <a:pt x="29418" y="19253"/>
                  <a:pt x="29414" y="19563"/>
                  <a:pt x="29384" y="19851"/>
                </a:cubicBezTo>
                <a:cubicBezTo>
                  <a:pt x="29383" y="19860"/>
                  <a:pt x="29383" y="19868"/>
                  <a:pt x="29385" y="19877"/>
                </a:cubicBezTo>
                <a:cubicBezTo>
                  <a:pt x="29391" y="19902"/>
                  <a:pt x="29411" y="19923"/>
                  <a:pt x="29437" y="19928"/>
                </a:cubicBezTo>
                <a:cubicBezTo>
                  <a:pt x="29440" y="19928"/>
                  <a:pt x="29443" y="19929"/>
                  <a:pt x="29446" y="19929"/>
                </a:cubicBezTo>
                <a:cubicBezTo>
                  <a:pt x="29477" y="19929"/>
                  <a:pt x="29502" y="19905"/>
                  <a:pt x="29505" y="19872"/>
                </a:cubicBezTo>
                <a:cubicBezTo>
                  <a:pt x="29536" y="19575"/>
                  <a:pt x="29542" y="19257"/>
                  <a:pt x="29519" y="18926"/>
                </a:cubicBezTo>
                <a:cubicBezTo>
                  <a:pt x="29516" y="18889"/>
                  <a:pt x="29488" y="18861"/>
                  <a:pt x="29455" y="18861"/>
                </a:cubicBezTo>
                <a:close/>
                <a:moveTo>
                  <a:pt x="29244" y="20693"/>
                </a:moveTo>
                <a:cubicBezTo>
                  <a:pt x="29220" y="20693"/>
                  <a:pt x="29198" y="20708"/>
                  <a:pt x="29188" y="20733"/>
                </a:cubicBezTo>
                <a:cubicBezTo>
                  <a:pt x="29086" y="21021"/>
                  <a:pt x="28945" y="21279"/>
                  <a:pt x="28772" y="21501"/>
                </a:cubicBezTo>
                <a:cubicBezTo>
                  <a:pt x="28758" y="21518"/>
                  <a:pt x="28754" y="21540"/>
                  <a:pt x="28759" y="21560"/>
                </a:cubicBezTo>
                <a:cubicBezTo>
                  <a:pt x="28763" y="21574"/>
                  <a:pt x="28769" y="21586"/>
                  <a:pt x="28779" y="21595"/>
                </a:cubicBezTo>
                <a:cubicBezTo>
                  <a:pt x="28792" y="21607"/>
                  <a:pt x="28807" y="21613"/>
                  <a:pt x="28821" y="21613"/>
                </a:cubicBezTo>
                <a:cubicBezTo>
                  <a:pt x="28838" y="21613"/>
                  <a:pt x="28854" y="21605"/>
                  <a:pt x="28866" y="21591"/>
                </a:cubicBezTo>
                <a:cubicBezTo>
                  <a:pt x="29048" y="21358"/>
                  <a:pt x="29196" y="21088"/>
                  <a:pt x="29304" y="20787"/>
                </a:cubicBezTo>
                <a:cubicBezTo>
                  <a:pt x="29315" y="20753"/>
                  <a:pt x="29299" y="20713"/>
                  <a:pt x="29268" y="20698"/>
                </a:cubicBezTo>
                <a:cubicBezTo>
                  <a:pt x="29260" y="20694"/>
                  <a:pt x="29252" y="20693"/>
                  <a:pt x="29244" y="20693"/>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715" name="Google Shape;715;p26"/>
          <p:cNvGrpSpPr/>
          <p:nvPr/>
        </p:nvGrpSpPr>
        <p:grpSpPr>
          <a:xfrm rot="-10374925">
            <a:off x="439203" y="650948"/>
            <a:ext cx="479660" cy="434489"/>
            <a:chOff x="1640475" y="1197075"/>
            <a:chExt cx="55475" cy="50250"/>
          </a:xfrm>
        </p:grpSpPr>
        <p:sp>
          <p:nvSpPr>
            <p:cNvPr id="716" name="Google Shape;716;p26"/>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7" name="Google Shape;717;p26"/>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8" name="Google Shape;718;p26"/>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1305885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719"/>
        <p:cNvGrpSpPr/>
        <p:nvPr/>
      </p:nvGrpSpPr>
      <p:grpSpPr>
        <a:xfrm>
          <a:off x="0" y="0"/>
          <a:ext cx="0" cy="0"/>
          <a:chOff x="0" y="0"/>
          <a:chExt cx="0" cy="0"/>
        </a:xfrm>
      </p:grpSpPr>
      <p:sp>
        <p:nvSpPr>
          <p:cNvPr id="720" name="Google Shape;720;p27"/>
          <p:cNvSpPr/>
          <p:nvPr/>
        </p:nvSpPr>
        <p:spPr>
          <a:xfrm>
            <a:off x="-170701" y="5475218"/>
            <a:ext cx="4620031" cy="1612071"/>
          </a:xfrm>
          <a:custGeom>
            <a:avLst/>
            <a:gdLst/>
            <a:ahLst/>
            <a:cxnLst/>
            <a:rect l="l" t="t" r="r" b="b"/>
            <a:pathLst>
              <a:path w="21861" h="7088" extrusionOk="0">
                <a:moveTo>
                  <a:pt x="1470" y="1"/>
                </a:moveTo>
                <a:cubicBezTo>
                  <a:pt x="969" y="1"/>
                  <a:pt x="465" y="73"/>
                  <a:pt x="0" y="211"/>
                </a:cubicBezTo>
                <a:lnTo>
                  <a:pt x="0" y="7087"/>
                </a:lnTo>
                <a:lnTo>
                  <a:pt x="21860" y="7087"/>
                </a:lnTo>
                <a:cubicBezTo>
                  <a:pt x="21784" y="6987"/>
                  <a:pt x="21696" y="6892"/>
                  <a:pt x="21596" y="6806"/>
                </a:cubicBezTo>
                <a:cubicBezTo>
                  <a:pt x="21135" y="6406"/>
                  <a:pt x="20429" y="6167"/>
                  <a:pt x="19720" y="6167"/>
                </a:cubicBezTo>
                <a:cubicBezTo>
                  <a:pt x="19688" y="6167"/>
                  <a:pt x="19657" y="6168"/>
                  <a:pt x="19626" y="6169"/>
                </a:cubicBezTo>
                <a:cubicBezTo>
                  <a:pt x="19086" y="6184"/>
                  <a:pt x="18553" y="6331"/>
                  <a:pt x="18022" y="6331"/>
                </a:cubicBezTo>
                <a:cubicBezTo>
                  <a:pt x="17915" y="6331"/>
                  <a:pt x="17808" y="6325"/>
                  <a:pt x="17701" y="6311"/>
                </a:cubicBezTo>
                <a:cubicBezTo>
                  <a:pt x="17575" y="6294"/>
                  <a:pt x="17455" y="6267"/>
                  <a:pt x="17341" y="6232"/>
                </a:cubicBezTo>
                <a:cubicBezTo>
                  <a:pt x="17316" y="6223"/>
                  <a:pt x="17292" y="6216"/>
                  <a:pt x="17268" y="6207"/>
                </a:cubicBezTo>
                <a:cubicBezTo>
                  <a:pt x="16400" y="5904"/>
                  <a:pt x="15883" y="5118"/>
                  <a:pt x="15068" y="4680"/>
                </a:cubicBezTo>
                <a:cubicBezTo>
                  <a:pt x="14496" y="4373"/>
                  <a:pt x="13820" y="4258"/>
                  <a:pt x="13115" y="4258"/>
                </a:cubicBezTo>
                <a:cubicBezTo>
                  <a:pt x="12312" y="4258"/>
                  <a:pt x="11471" y="4408"/>
                  <a:pt x="10706" y="4596"/>
                </a:cubicBezTo>
                <a:cubicBezTo>
                  <a:pt x="10023" y="4765"/>
                  <a:pt x="9316" y="4959"/>
                  <a:pt x="8608" y="4959"/>
                </a:cubicBezTo>
                <a:cubicBezTo>
                  <a:pt x="8441" y="4959"/>
                  <a:pt x="8274" y="4948"/>
                  <a:pt x="8107" y="4924"/>
                </a:cubicBezTo>
                <a:cubicBezTo>
                  <a:pt x="6811" y="4733"/>
                  <a:pt x="5999" y="3788"/>
                  <a:pt x="5474" y="2893"/>
                </a:cubicBezTo>
                <a:cubicBezTo>
                  <a:pt x="4948" y="1997"/>
                  <a:pt x="4493" y="1003"/>
                  <a:pt x="3416" y="436"/>
                </a:cubicBezTo>
                <a:cubicBezTo>
                  <a:pt x="2851" y="140"/>
                  <a:pt x="2164" y="1"/>
                  <a:pt x="1470" y="1"/>
                </a:cubicBezTo>
                <a:close/>
              </a:path>
            </a:pathLst>
          </a:custGeom>
          <a:solidFill>
            <a:srgbClr val="CCB1FE">
              <a:alpha val="4860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1" name="Google Shape;721;p27"/>
          <p:cNvSpPr/>
          <p:nvPr/>
        </p:nvSpPr>
        <p:spPr>
          <a:xfrm>
            <a:off x="9520278" y="-284726"/>
            <a:ext cx="2780133" cy="1468331"/>
          </a:xfrm>
          <a:custGeom>
            <a:avLst/>
            <a:gdLst/>
            <a:ahLst/>
            <a:cxnLst/>
            <a:rect l="l" t="t" r="r" b="b"/>
            <a:pathLst>
              <a:path w="13155" h="6456" extrusionOk="0">
                <a:moveTo>
                  <a:pt x="11275" y="1"/>
                </a:moveTo>
                <a:lnTo>
                  <a:pt x="11275" y="4"/>
                </a:lnTo>
                <a:lnTo>
                  <a:pt x="209" y="2"/>
                </a:lnTo>
                <a:cubicBezTo>
                  <a:pt x="185" y="57"/>
                  <a:pt x="164" y="111"/>
                  <a:pt x="145" y="167"/>
                </a:cubicBezTo>
                <a:cubicBezTo>
                  <a:pt x="138" y="184"/>
                  <a:pt x="132" y="203"/>
                  <a:pt x="127" y="221"/>
                </a:cubicBezTo>
                <a:cubicBezTo>
                  <a:pt x="59" y="429"/>
                  <a:pt x="18" y="643"/>
                  <a:pt x="6" y="860"/>
                </a:cubicBezTo>
                <a:cubicBezTo>
                  <a:pt x="0" y="984"/>
                  <a:pt x="3" y="1110"/>
                  <a:pt x="14" y="1233"/>
                </a:cubicBezTo>
                <a:cubicBezTo>
                  <a:pt x="16" y="1251"/>
                  <a:pt x="18" y="1270"/>
                  <a:pt x="20" y="1288"/>
                </a:cubicBezTo>
                <a:cubicBezTo>
                  <a:pt x="60" y="1638"/>
                  <a:pt x="172" y="1982"/>
                  <a:pt x="341" y="2300"/>
                </a:cubicBezTo>
                <a:cubicBezTo>
                  <a:pt x="351" y="2319"/>
                  <a:pt x="361" y="2337"/>
                  <a:pt x="371" y="2355"/>
                </a:cubicBezTo>
                <a:cubicBezTo>
                  <a:pt x="531" y="2642"/>
                  <a:pt x="740" y="2905"/>
                  <a:pt x="987" y="3134"/>
                </a:cubicBezTo>
                <a:cubicBezTo>
                  <a:pt x="1075" y="3217"/>
                  <a:pt x="1169" y="3295"/>
                  <a:pt x="1269" y="3368"/>
                </a:cubicBezTo>
                <a:cubicBezTo>
                  <a:pt x="1295" y="3387"/>
                  <a:pt x="1320" y="3405"/>
                  <a:pt x="1345" y="3422"/>
                </a:cubicBezTo>
                <a:cubicBezTo>
                  <a:pt x="1608" y="3604"/>
                  <a:pt x="1902" y="3745"/>
                  <a:pt x="2218" y="3827"/>
                </a:cubicBezTo>
                <a:cubicBezTo>
                  <a:pt x="2441" y="3883"/>
                  <a:pt x="2668" y="3908"/>
                  <a:pt x="2896" y="3908"/>
                </a:cubicBezTo>
                <a:cubicBezTo>
                  <a:pt x="3496" y="3908"/>
                  <a:pt x="4103" y="3734"/>
                  <a:pt x="4654" y="3501"/>
                </a:cubicBezTo>
                <a:cubicBezTo>
                  <a:pt x="4713" y="3476"/>
                  <a:pt x="4773" y="3450"/>
                  <a:pt x="4833" y="3424"/>
                </a:cubicBezTo>
                <a:cubicBezTo>
                  <a:pt x="4873" y="3406"/>
                  <a:pt x="4915" y="3387"/>
                  <a:pt x="4955" y="3369"/>
                </a:cubicBezTo>
                <a:cubicBezTo>
                  <a:pt x="5539" y="3105"/>
                  <a:pt x="6130" y="2820"/>
                  <a:pt x="6764" y="2820"/>
                </a:cubicBezTo>
                <a:cubicBezTo>
                  <a:pt x="6811" y="2820"/>
                  <a:pt x="6859" y="2822"/>
                  <a:pt x="6907" y="2825"/>
                </a:cubicBezTo>
                <a:cubicBezTo>
                  <a:pt x="7405" y="2860"/>
                  <a:pt x="7836" y="3071"/>
                  <a:pt x="8213" y="3369"/>
                </a:cubicBezTo>
                <a:cubicBezTo>
                  <a:pt x="8237" y="3387"/>
                  <a:pt x="8259" y="3405"/>
                  <a:pt x="8281" y="3424"/>
                </a:cubicBezTo>
                <a:cubicBezTo>
                  <a:pt x="8634" y="3715"/>
                  <a:pt x="8939" y="4078"/>
                  <a:pt x="9207" y="4436"/>
                </a:cubicBezTo>
                <a:cubicBezTo>
                  <a:pt x="9219" y="4454"/>
                  <a:pt x="9233" y="4472"/>
                  <a:pt x="9246" y="4490"/>
                </a:cubicBezTo>
                <a:cubicBezTo>
                  <a:pt x="9246" y="4490"/>
                  <a:pt x="9247" y="4490"/>
                  <a:pt x="9247" y="4491"/>
                </a:cubicBezTo>
                <a:cubicBezTo>
                  <a:pt x="9498" y="4831"/>
                  <a:pt x="9757" y="5189"/>
                  <a:pt x="10053" y="5504"/>
                </a:cubicBezTo>
                <a:cubicBezTo>
                  <a:pt x="10070" y="5523"/>
                  <a:pt x="10087" y="5541"/>
                  <a:pt x="10104" y="5559"/>
                </a:cubicBezTo>
                <a:cubicBezTo>
                  <a:pt x="10436" y="5901"/>
                  <a:pt x="10812" y="6189"/>
                  <a:pt x="11272" y="6342"/>
                </a:cubicBezTo>
                <a:cubicBezTo>
                  <a:pt x="11292" y="6348"/>
                  <a:pt x="11311" y="6355"/>
                  <a:pt x="11333" y="6361"/>
                </a:cubicBezTo>
                <a:cubicBezTo>
                  <a:pt x="11361" y="6370"/>
                  <a:pt x="11391" y="6378"/>
                  <a:pt x="11420" y="6386"/>
                </a:cubicBezTo>
                <a:cubicBezTo>
                  <a:pt x="11605" y="6434"/>
                  <a:pt x="11791" y="6456"/>
                  <a:pt x="11976" y="6456"/>
                </a:cubicBezTo>
                <a:cubicBezTo>
                  <a:pt x="12384" y="6456"/>
                  <a:pt x="12786" y="6349"/>
                  <a:pt x="13154" y="6177"/>
                </a:cubicBezTo>
                <a:lnTo>
                  <a:pt x="13154" y="5505"/>
                </a:lnTo>
                <a:lnTo>
                  <a:pt x="13154" y="4492"/>
                </a:lnTo>
                <a:lnTo>
                  <a:pt x="13154" y="3371"/>
                </a:lnTo>
                <a:lnTo>
                  <a:pt x="13155" y="2358"/>
                </a:lnTo>
                <a:lnTo>
                  <a:pt x="13155" y="1236"/>
                </a:lnTo>
                <a:lnTo>
                  <a:pt x="13155" y="221"/>
                </a:lnTo>
                <a:lnTo>
                  <a:pt x="13155" y="5"/>
                </a:lnTo>
                <a:lnTo>
                  <a:pt x="11334" y="4"/>
                </a:lnTo>
                <a:lnTo>
                  <a:pt x="11334" y="1"/>
                </a:lnTo>
                <a:close/>
              </a:path>
            </a:pathLst>
          </a:custGeom>
          <a:solidFill>
            <a:srgbClr val="CCB1FE">
              <a:alpha val="4860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2" name="Google Shape;722;p27"/>
          <p:cNvSpPr/>
          <p:nvPr/>
        </p:nvSpPr>
        <p:spPr>
          <a:xfrm>
            <a:off x="-335969" y="-565834"/>
            <a:ext cx="6097485" cy="2212731"/>
          </a:xfrm>
          <a:custGeom>
            <a:avLst/>
            <a:gdLst/>
            <a:ahLst/>
            <a:cxnLst/>
            <a:rect l="l" t="t" r="r" b="b"/>
            <a:pathLst>
              <a:path w="28852" h="9729" extrusionOk="0">
                <a:moveTo>
                  <a:pt x="27909" y="1"/>
                </a:moveTo>
                <a:cubicBezTo>
                  <a:pt x="27641" y="1"/>
                  <a:pt x="27359" y="65"/>
                  <a:pt x="27138" y="117"/>
                </a:cubicBezTo>
                <a:cubicBezTo>
                  <a:pt x="26393" y="292"/>
                  <a:pt x="25642" y="438"/>
                  <a:pt x="24886" y="556"/>
                </a:cubicBezTo>
                <a:cubicBezTo>
                  <a:pt x="23384" y="791"/>
                  <a:pt x="21867" y="918"/>
                  <a:pt x="20347" y="969"/>
                </a:cubicBezTo>
                <a:cubicBezTo>
                  <a:pt x="19779" y="988"/>
                  <a:pt x="19211" y="997"/>
                  <a:pt x="18643" y="997"/>
                </a:cubicBezTo>
                <a:cubicBezTo>
                  <a:pt x="16156" y="997"/>
                  <a:pt x="13669" y="829"/>
                  <a:pt x="11190" y="628"/>
                </a:cubicBezTo>
                <a:cubicBezTo>
                  <a:pt x="9660" y="504"/>
                  <a:pt x="8132" y="368"/>
                  <a:pt x="6601" y="249"/>
                </a:cubicBezTo>
                <a:cubicBezTo>
                  <a:pt x="5839" y="189"/>
                  <a:pt x="5076" y="132"/>
                  <a:pt x="4312" y="87"/>
                </a:cubicBezTo>
                <a:cubicBezTo>
                  <a:pt x="4099" y="75"/>
                  <a:pt x="3881" y="64"/>
                  <a:pt x="3664" y="64"/>
                </a:cubicBezTo>
                <a:cubicBezTo>
                  <a:pt x="3221" y="64"/>
                  <a:pt x="2777" y="107"/>
                  <a:pt x="2362" y="261"/>
                </a:cubicBezTo>
                <a:cubicBezTo>
                  <a:pt x="1198" y="695"/>
                  <a:pt x="625" y="1959"/>
                  <a:pt x="327" y="3085"/>
                </a:cubicBezTo>
                <a:cubicBezTo>
                  <a:pt x="51" y="4125"/>
                  <a:pt x="0" y="5240"/>
                  <a:pt x="241" y="6293"/>
                </a:cubicBezTo>
                <a:cubicBezTo>
                  <a:pt x="475" y="7320"/>
                  <a:pt x="1013" y="8271"/>
                  <a:pt x="1861" y="8911"/>
                </a:cubicBezTo>
                <a:cubicBezTo>
                  <a:pt x="2297" y="9241"/>
                  <a:pt x="2827" y="9490"/>
                  <a:pt x="3378" y="9490"/>
                </a:cubicBezTo>
                <a:cubicBezTo>
                  <a:pt x="3472" y="9490"/>
                  <a:pt x="3567" y="9482"/>
                  <a:pt x="3662" y="9467"/>
                </a:cubicBezTo>
                <a:cubicBezTo>
                  <a:pt x="4312" y="9361"/>
                  <a:pt x="4799" y="8877"/>
                  <a:pt x="5302" y="8495"/>
                </a:cubicBezTo>
                <a:cubicBezTo>
                  <a:pt x="5837" y="8088"/>
                  <a:pt x="6442" y="7738"/>
                  <a:pt x="7106" y="7594"/>
                </a:cubicBezTo>
                <a:cubicBezTo>
                  <a:pt x="7279" y="7557"/>
                  <a:pt x="7450" y="7538"/>
                  <a:pt x="7618" y="7538"/>
                </a:cubicBezTo>
                <a:cubicBezTo>
                  <a:pt x="8095" y="7538"/>
                  <a:pt x="8551" y="7686"/>
                  <a:pt x="8965" y="7966"/>
                </a:cubicBezTo>
                <a:cubicBezTo>
                  <a:pt x="9884" y="8588"/>
                  <a:pt x="10692" y="9729"/>
                  <a:pt x="11891" y="9729"/>
                </a:cubicBezTo>
                <a:cubicBezTo>
                  <a:pt x="11980" y="9729"/>
                  <a:pt x="12071" y="9723"/>
                  <a:pt x="12164" y="9709"/>
                </a:cubicBezTo>
                <a:cubicBezTo>
                  <a:pt x="13260" y="9554"/>
                  <a:pt x="13511" y="8401"/>
                  <a:pt x="13804" y="7521"/>
                </a:cubicBezTo>
                <a:cubicBezTo>
                  <a:pt x="13945" y="7099"/>
                  <a:pt x="14127" y="6643"/>
                  <a:pt x="14504" y="6377"/>
                </a:cubicBezTo>
                <a:cubicBezTo>
                  <a:pt x="14738" y="6212"/>
                  <a:pt x="15003" y="6142"/>
                  <a:pt x="15276" y="6142"/>
                </a:cubicBezTo>
                <a:cubicBezTo>
                  <a:pt x="15402" y="6142"/>
                  <a:pt x="15530" y="6157"/>
                  <a:pt x="15656" y="6184"/>
                </a:cubicBezTo>
                <a:cubicBezTo>
                  <a:pt x="16572" y="6381"/>
                  <a:pt x="17354" y="6961"/>
                  <a:pt x="18244" y="7232"/>
                </a:cubicBezTo>
                <a:cubicBezTo>
                  <a:pt x="18502" y="7311"/>
                  <a:pt x="18774" y="7363"/>
                  <a:pt x="19044" y="7363"/>
                </a:cubicBezTo>
                <a:cubicBezTo>
                  <a:pt x="19207" y="7363"/>
                  <a:pt x="19369" y="7344"/>
                  <a:pt x="19529" y="7301"/>
                </a:cubicBezTo>
                <a:cubicBezTo>
                  <a:pt x="19978" y="7178"/>
                  <a:pt x="20331" y="6877"/>
                  <a:pt x="20595" y="6501"/>
                </a:cubicBezTo>
                <a:cubicBezTo>
                  <a:pt x="21130" y="5738"/>
                  <a:pt x="21292" y="4712"/>
                  <a:pt x="21999" y="4070"/>
                </a:cubicBezTo>
                <a:cubicBezTo>
                  <a:pt x="22362" y="3741"/>
                  <a:pt x="22807" y="3634"/>
                  <a:pt x="23269" y="3634"/>
                </a:cubicBezTo>
                <a:cubicBezTo>
                  <a:pt x="23739" y="3634"/>
                  <a:pt x="24227" y="3745"/>
                  <a:pt x="24664" y="3849"/>
                </a:cubicBezTo>
                <a:cubicBezTo>
                  <a:pt x="25227" y="3981"/>
                  <a:pt x="25851" y="4166"/>
                  <a:pt x="26455" y="4166"/>
                </a:cubicBezTo>
                <a:cubicBezTo>
                  <a:pt x="26763" y="4166"/>
                  <a:pt x="27066" y="4118"/>
                  <a:pt x="27353" y="3990"/>
                </a:cubicBezTo>
                <a:cubicBezTo>
                  <a:pt x="28400" y="3523"/>
                  <a:pt x="28496" y="2313"/>
                  <a:pt x="28400" y="1304"/>
                </a:cubicBezTo>
                <a:cubicBezTo>
                  <a:pt x="28773" y="1190"/>
                  <a:pt x="28851" y="712"/>
                  <a:pt x="28673" y="381"/>
                </a:cubicBezTo>
                <a:cubicBezTo>
                  <a:pt x="28515" y="88"/>
                  <a:pt x="28221" y="1"/>
                  <a:pt x="27909" y="1"/>
                </a:cubicBezTo>
                <a:close/>
              </a:path>
            </a:pathLst>
          </a:custGeom>
          <a:solidFill>
            <a:srgbClr val="FF6EA7">
              <a:alpha val="49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3" name="Google Shape;723;p27"/>
          <p:cNvSpPr/>
          <p:nvPr/>
        </p:nvSpPr>
        <p:spPr>
          <a:xfrm>
            <a:off x="9617965" y="4068396"/>
            <a:ext cx="3093335" cy="3464315"/>
          </a:xfrm>
          <a:custGeom>
            <a:avLst/>
            <a:gdLst/>
            <a:ahLst/>
            <a:cxnLst/>
            <a:rect l="l" t="t" r="r" b="b"/>
            <a:pathLst>
              <a:path w="14637" h="15232" extrusionOk="0">
                <a:moveTo>
                  <a:pt x="11445" y="0"/>
                </a:moveTo>
                <a:cubicBezTo>
                  <a:pt x="11308" y="0"/>
                  <a:pt x="11172" y="12"/>
                  <a:pt x="11039" y="38"/>
                </a:cubicBezTo>
                <a:cubicBezTo>
                  <a:pt x="10644" y="116"/>
                  <a:pt x="10316" y="327"/>
                  <a:pt x="10145" y="596"/>
                </a:cubicBezTo>
                <a:cubicBezTo>
                  <a:pt x="9794" y="1152"/>
                  <a:pt x="10018" y="1791"/>
                  <a:pt x="9781" y="2367"/>
                </a:cubicBezTo>
                <a:cubicBezTo>
                  <a:pt x="9296" y="3551"/>
                  <a:pt x="6867" y="3019"/>
                  <a:pt x="6220" y="4123"/>
                </a:cubicBezTo>
                <a:cubicBezTo>
                  <a:pt x="6016" y="4474"/>
                  <a:pt x="6063" y="4867"/>
                  <a:pt x="6119" y="5237"/>
                </a:cubicBezTo>
                <a:cubicBezTo>
                  <a:pt x="6188" y="5684"/>
                  <a:pt x="6293" y="6128"/>
                  <a:pt x="6331" y="6578"/>
                </a:cubicBezTo>
                <a:cubicBezTo>
                  <a:pt x="6392" y="7292"/>
                  <a:pt x="6256" y="8099"/>
                  <a:pt x="5518" y="8624"/>
                </a:cubicBezTo>
                <a:cubicBezTo>
                  <a:pt x="4829" y="9115"/>
                  <a:pt x="3797" y="9174"/>
                  <a:pt x="2910" y="9343"/>
                </a:cubicBezTo>
                <a:cubicBezTo>
                  <a:pt x="2462" y="9427"/>
                  <a:pt x="2020" y="9543"/>
                  <a:pt x="1637" y="9735"/>
                </a:cubicBezTo>
                <a:cubicBezTo>
                  <a:pt x="1309" y="9901"/>
                  <a:pt x="1030" y="10112"/>
                  <a:pt x="810" y="10355"/>
                </a:cubicBezTo>
                <a:cubicBezTo>
                  <a:pt x="347" y="10864"/>
                  <a:pt x="157" y="11482"/>
                  <a:pt x="81" y="12082"/>
                </a:cubicBezTo>
                <a:cubicBezTo>
                  <a:pt x="1" y="12715"/>
                  <a:pt x="23" y="13379"/>
                  <a:pt x="158" y="14007"/>
                </a:cubicBezTo>
                <a:cubicBezTo>
                  <a:pt x="228" y="14329"/>
                  <a:pt x="371" y="14667"/>
                  <a:pt x="709" y="14896"/>
                </a:cubicBezTo>
                <a:cubicBezTo>
                  <a:pt x="1077" y="15146"/>
                  <a:pt x="1583" y="15204"/>
                  <a:pt x="2068" y="15214"/>
                </a:cubicBezTo>
                <a:cubicBezTo>
                  <a:pt x="2549" y="15226"/>
                  <a:pt x="3032" y="15229"/>
                  <a:pt x="3515" y="15229"/>
                </a:cubicBezTo>
                <a:cubicBezTo>
                  <a:pt x="4226" y="15229"/>
                  <a:pt x="4937" y="15222"/>
                  <a:pt x="5646" y="15222"/>
                </a:cubicBezTo>
                <a:cubicBezTo>
                  <a:pt x="5675" y="15222"/>
                  <a:pt x="5704" y="15222"/>
                  <a:pt x="5733" y="15222"/>
                </a:cubicBezTo>
                <a:lnTo>
                  <a:pt x="9469" y="15227"/>
                </a:lnTo>
                <a:cubicBezTo>
                  <a:pt x="10086" y="15228"/>
                  <a:pt x="10704" y="15228"/>
                  <a:pt x="11322" y="15229"/>
                </a:cubicBezTo>
                <a:cubicBezTo>
                  <a:pt x="11640" y="15230"/>
                  <a:pt x="11959" y="15231"/>
                  <a:pt x="12278" y="15231"/>
                </a:cubicBezTo>
                <a:cubicBezTo>
                  <a:pt x="12529" y="15231"/>
                  <a:pt x="12784" y="15225"/>
                  <a:pt x="13014" y="15145"/>
                </a:cubicBezTo>
                <a:cubicBezTo>
                  <a:pt x="13410" y="15008"/>
                  <a:pt x="13574" y="14685"/>
                  <a:pt x="13640" y="14388"/>
                </a:cubicBezTo>
                <a:cubicBezTo>
                  <a:pt x="13728" y="13988"/>
                  <a:pt x="13742" y="13577"/>
                  <a:pt x="13785" y="13173"/>
                </a:cubicBezTo>
                <a:cubicBezTo>
                  <a:pt x="13882" y="12264"/>
                  <a:pt x="13977" y="11357"/>
                  <a:pt x="14072" y="10449"/>
                </a:cubicBezTo>
                <a:cubicBezTo>
                  <a:pt x="14166" y="9541"/>
                  <a:pt x="14259" y="8633"/>
                  <a:pt x="14352" y="7724"/>
                </a:cubicBezTo>
                <a:cubicBezTo>
                  <a:pt x="14437" y="6875"/>
                  <a:pt x="14530" y="6026"/>
                  <a:pt x="14567" y="5174"/>
                </a:cubicBezTo>
                <a:cubicBezTo>
                  <a:pt x="14637" y="3541"/>
                  <a:pt x="14491" y="1869"/>
                  <a:pt x="13640" y="340"/>
                </a:cubicBezTo>
                <a:cubicBezTo>
                  <a:pt x="13611" y="289"/>
                  <a:pt x="13548" y="267"/>
                  <a:pt x="13488" y="267"/>
                </a:cubicBezTo>
                <a:cubicBezTo>
                  <a:pt x="13394" y="267"/>
                  <a:pt x="13305" y="319"/>
                  <a:pt x="13349" y="398"/>
                </a:cubicBezTo>
                <a:cubicBezTo>
                  <a:pt x="13385" y="461"/>
                  <a:pt x="13419" y="526"/>
                  <a:pt x="13452" y="589"/>
                </a:cubicBezTo>
                <a:cubicBezTo>
                  <a:pt x="13105" y="411"/>
                  <a:pt x="12738" y="253"/>
                  <a:pt x="12342" y="140"/>
                </a:cubicBezTo>
                <a:cubicBezTo>
                  <a:pt x="12060" y="59"/>
                  <a:pt x="11751" y="0"/>
                  <a:pt x="11445" y="0"/>
                </a:cubicBezTo>
                <a:close/>
              </a:path>
            </a:pathLst>
          </a:custGeom>
          <a:solidFill>
            <a:srgbClr val="FFE652">
              <a:alpha val="5028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4" name="Google Shape;724;p27"/>
          <p:cNvSpPr txBox="1">
            <a:spLocks noGrp="1"/>
          </p:cNvSpPr>
          <p:nvPr>
            <p:ph type="title"/>
          </p:nvPr>
        </p:nvSpPr>
        <p:spPr>
          <a:xfrm>
            <a:off x="2257400" y="593367"/>
            <a:ext cx="7677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800"/>
              <a:buNone/>
              <a:defRPr>
                <a:solidFill>
                  <a:schemeClr val="dk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25" name="Google Shape;725;p27"/>
          <p:cNvSpPr txBox="1">
            <a:spLocks noGrp="1"/>
          </p:cNvSpPr>
          <p:nvPr>
            <p:ph type="body" idx="1"/>
          </p:nvPr>
        </p:nvSpPr>
        <p:spPr>
          <a:xfrm>
            <a:off x="950967" y="1923533"/>
            <a:ext cx="10290000" cy="4172400"/>
          </a:xfrm>
          <a:prstGeom prst="rect">
            <a:avLst/>
          </a:prstGeom>
        </p:spPr>
        <p:txBody>
          <a:bodyPr spcFirstLastPara="1" wrap="square" lIns="91425" tIns="91425" rIns="91425" bIns="91425" anchor="t" anchorCtr="0">
            <a:noAutofit/>
          </a:bodyPr>
          <a:lstStyle>
            <a:lvl1pPr marL="609585" lvl="0" indent="-423323" rtl="0">
              <a:lnSpc>
                <a:spcPct val="100000"/>
              </a:lnSpc>
              <a:spcBef>
                <a:spcPts val="0"/>
              </a:spcBef>
              <a:spcAft>
                <a:spcPts val="0"/>
              </a:spcAft>
              <a:buSzPts val="1400"/>
              <a:buFont typeface="Gloria Hallelujah"/>
              <a:buChar char="●"/>
              <a:defRPr sz="1867">
                <a:latin typeface="Raleway"/>
                <a:ea typeface="Raleway"/>
                <a:cs typeface="Raleway"/>
                <a:sym typeface="Raleway"/>
              </a:defRPr>
            </a:lvl1pPr>
            <a:lvl2pPr marL="1219170" lvl="1" indent="-423323" rtl="0">
              <a:lnSpc>
                <a:spcPct val="100000"/>
              </a:lnSpc>
              <a:spcBef>
                <a:spcPts val="0"/>
              </a:spcBef>
              <a:spcAft>
                <a:spcPts val="0"/>
              </a:spcAft>
              <a:buSzPts val="1400"/>
              <a:buFont typeface="Arial"/>
              <a:buChar char="○"/>
              <a:defRPr sz="1600">
                <a:latin typeface="Raleway SemiBold"/>
                <a:ea typeface="Raleway SemiBold"/>
                <a:cs typeface="Raleway SemiBold"/>
                <a:sym typeface="Raleway SemiBold"/>
              </a:defRPr>
            </a:lvl2pPr>
            <a:lvl3pPr marL="1828754" lvl="2" indent="-423323" rtl="0">
              <a:lnSpc>
                <a:spcPct val="100000"/>
              </a:lnSpc>
              <a:spcBef>
                <a:spcPts val="0"/>
              </a:spcBef>
              <a:spcAft>
                <a:spcPts val="0"/>
              </a:spcAft>
              <a:buSzPts val="1400"/>
              <a:buFont typeface="Arial"/>
              <a:buChar char="■"/>
              <a:defRPr sz="1600">
                <a:latin typeface="Raleway SemiBold"/>
                <a:ea typeface="Raleway SemiBold"/>
                <a:cs typeface="Raleway SemiBold"/>
                <a:sym typeface="Raleway SemiBold"/>
              </a:defRPr>
            </a:lvl3pPr>
            <a:lvl4pPr marL="2438339" lvl="3" indent="-423323" rtl="0">
              <a:lnSpc>
                <a:spcPct val="100000"/>
              </a:lnSpc>
              <a:spcBef>
                <a:spcPts val="0"/>
              </a:spcBef>
              <a:spcAft>
                <a:spcPts val="0"/>
              </a:spcAft>
              <a:buSzPts val="1400"/>
              <a:buFont typeface="Arial"/>
              <a:buChar char="●"/>
              <a:defRPr sz="1600">
                <a:latin typeface="Raleway SemiBold"/>
                <a:ea typeface="Raleway SemiBold"/>
                <a:cs typeface="Raleway SemiBold"/>
                <a:sym typeface="Raleway SemiBold"/>
              </a:defRPr>
            </a:lvl4pPr>
            <a:lvl5pPr marL="3047924" lvl="4" indent="-423323" rtl="0">
              <a:lnSpc>
                <a:spcPct val="100000"/>
              </a:lnSpc>
              <a:spcBef>
                <a:spcPts val="0"/>
              </a:spcBef>
              <a:spcAft>
                <a:spcPts val="0"/>
              </a:spcAft>
              <a:buSzPts val="1400"/>
              <a:buFont typeface="Arial"/>
              <a:buChar char="○"/>
              <a:defRPr sz="1600">
                <a:latin typeface="Raleway SemiBold"/>
                <a:ea typeface="Raleway SemiBold"/>
                <a:cs typeface="Raleway SemiBold"/>
                <a:sym typeface="Raleway SemiBold"/>
              </a:defRPr>
            </a:lvl5pPr>
            <a:lvl6pPr marL="3657509" lvl="5" indent="-423323" rtl="0">
              <a:lnSpc>
                <a:spcPct val="100000"/>
              </a:lnSpc>
              <a:spcBef>
                <a:spcPts val="0"/>
              </a:spcBef>
              <a:spcAft>
                <a:spcPts val="0"/>
              </a:spcAft>
              <a:buSzPts val="1400"/>
              <a:buFont typeface="Arial"/>
              <a:buChar char="■"/>
              <a:defRPr sz="1600">
                <a:latin typeface="Raleway SemiBold"/>
                <a:ea typeface="Raleway SemiBold"/>
                <a:cs typeface="Raleway SemiBold"/>
                <a:sym typeface="Raleway SemiBold"/>
              </a:defRPr>
            </a:lvl6pPr>
            <a:lvl7pPr marL="4267093" lvl="6" indent="-423323" rtl="0">
              <a:lnSpc>
                <a:spcPct val="100000"/>
              </a:lnSpc>
              <a:spcBef>
                <a:spcPts val="0"/>
              </a:spcBef>
              <a:spcAft>
                <a:spcPts val="0"/>
              </a:spcAft>
              <a:buSzPts val="1400"/>
              <a:buFont typeface="Arial"/>
              <a:buChar char="●"/>
              <a:defRPr sz="1600">
                <a:latin typeface="Raleway SemiBold"/>
                <a:ea typeface="Raleway SemiBold"/>
                <a:cs typeface="Raleway SemiBold"/>
                <a:sym typeface="Raleway SemiBold"/>
              </a:defRPr>
            </a:lvl7pPr>
            <a:lvl8pPr marL="4876678" lvl="7" indent="-423323" rtl="0">
              <a:lnSpc>
                <a:spcPct val="100000"/>
              </a:lnSpc>
              <a:spcBef>
                <a:spcPts val="0"/>
              </a:spcBef>
              <a:spcAft>
                <a:spcPts val="0"/>
              </a:spcAft>
              <a:buSzPts val="1400"/>
              <a:buFont typeface="Arial"/>
              <a:buChar char="○"/>
              <a:defRPr sz="1600">
                <a:latin typeface="Raleway SemiBold"/>
                <a:ea typeface="Raleway SemiBold"/>
                <a:cs typeface="Raleway SemiBold"/>
                <a:sym typeface="Raleway SemiBold"/>
              </a:defRPr>
            </a:lvl8pPr>
            <a:lvl9pPr marL="5486263" lvl="8" indent="-423323" rtl="0">
              <a:lnSpc>
                <a:spcPct val="100000"/>
              </a:lnSpc>
              <a:spcBef>
                <a:spcPts val="0"/>
              </a:spcBef>
              <a:spcAft>
                <a:spcPts val="0"/>
              </a:spcAft>
              <a:buSzPts val="1400"/>
              <a:buFont typeface="Arial"/>
              <a:buChar char="■"/>
              <a:defRPr sz="1600">
                <a:latin typeface="Raleway SemiBold"/>
                <a:ea typeface="Raleway SemiBold"/>
                <a:cs typeface="Raleway SemiBold"/>
                <a:sym typeface="Raleway SemiBold"/>
              </a:defRPr>
            </a:lvl9pPr>
          </a:lstStyle>
          <a:p>
            <a:endParaRPr/>
          </a:p>
        </p:txBody>
      </p:sp>
      <p:grpSp>
        <p:nvGrpSpPr>
          <p:cNvPr id="726" name="Google Shape;726;p27"/>
          <p:cNvGrpSpPr/>
          <p:nvPr/>
        </p:nvGrpSpPr>
        <p:grpSpPr>
          <a:xfrm rot="899945">
            <a:off x="10368798" y="355490"/>
            <a:ext cx="479661" cy="434492"/>
            <a:chOff x="1640475" y="1197075"/>
            <a:chExt cx="55475" cy="50250"/>
          </a:xfrm>
        </p:grpSpPr>
        <p:sp>
          <p:nvSpPr>
            <p:cNvPr id="727" name="Google Shape;727;p27"/>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8" name="Google Shape;728;p27"/>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9" name="Google Shape;729;p27"/>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30" name="Google Shape;730;p27"/>
          <p:cNvSpPr/>
          <p:nvPr/>
        </p:nvSpPr>
        <p:spPr>
          <a:xfrm rot="997180" flipH="1">
            <a:off x="294028" y="458290"/>
            <a:ext cx="1130776" cy="228871"/>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31" name="Google Shape;731;p27"/>
          <p:cNvSpPr/>
          <p:nvPr/>
        </p:nvSpPr>
        <p:spPr>
          <a:xfrm rot="-10262709">
            <a:off x="9152207" y="6270998"/>
            <a:ext cx="1293375" cy="302981"/>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732" name="Google Shape;732;p27"/>
          <p:cNvGrpSpPr/>
          <p:nvPr/>
        </p:nvGrpSpPr>
        <p:grpSpPr>
          <a:xfrm rot="-3600132">
            <a:off x="2121067" y="536921"/>
            <a:ext cx="319868" cy="289748"/>
            <a:chOff x="1640475" y="1197075"/>
            <a:chExt cx="55475" cy="50250"/>
          </a:xfrm>
        </p:grpSpPr>
        <p:sp>
          <p:nvSpPr>
            <p:cNvPr id="733" name="Google Shape;733;p27"/>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4" name="Google Shape;734;p27"/>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5" name="Google Shape;735;p27"/>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36" name="Google Shape;736;p27"/>
          <p:cNvGrpSpPr/>
          <p:nvPr/>
        </p:nvGrpSpPr>
        <p:grpSpPr>
          <a:xfrm rot="10799765">
            <a:off x="10885300" y="5705134"/>
            <a:ext cx="324144" cy="293621"/>
            <a:chOff x="1640475" y="1197075"/>
            <a:chExt cx="55475" cy="50250"/>
          </a:xfrm>
        </p:grpSpPr>
        <p:sp>
          <p:nvSpPr>
            <p:cNvPr id="737" name="Google Shape;737;p27"/>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8" name="Google Shape;738;p27"/>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9" name="Google Shape;739;p27"/>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40" name="Google Shape;740;p27"/>
          <p:cNvSpPr/>
          <p:nvPr/>
        </p:nvSpPr>
        <p:spPr>
          <a:xfrm flipH="1">
            <a:off x="11189182" y="540835"/>
            <a:ext cx="680652" cy="1006365"/>
          </a:xfrm>
          <a:custGeom>
            <a:avLst/>
            <a:gdLst/>
            <a:ahLst/>
            <a:cxnLst/>
            <a:rect l="l" t="t" r="r" b="b"/>
            <a:pathLst>
              <a:path w="10628" h="15713" extrusionOk="0">
                <a:moveTo>
                  <a:pt x="9154" y="0"/>
                </a:moveTo>
                <a:cubicBezTo>
                  <a:pt x="9141" y="0"/>
                  <a:pt x="9128" y="5"/>
                  <a:pt x="9118" y="14"/>
                </a:cubicBezTo>
                <a:cubicBezTo>
                  <a:pt x="9094" y="34"/>
                  <a:pt x="9092" y="69"/>
                  <a:pt x="9112" y="93"/>
                </a:cubicBezTo>
                <a:cubicBezTo>
                  <a:pt x="9278" y="281"/>
                  <a:pt x="9433" y="486"/>
                  <a:pt x="9574" y="703"/>
                </a:cubicBezTo>
                <a:cubicBezTo>
                  <a:pt x="9585" y="719"/>
                  <a:pt x="9602" y="727"/>
                  <a:pt x="9620" y="727"/>
                </a:cubicBezTo>
                <a:cubicBezTo>
                  <a:pt x="9631" y="727"/>
                  <a:pt x="9641" y="725"/>
                  <a:pt x="9651" y="719"/>
                </a:cubicBezTo>
                <a:cubicBezTo>
                  <a:pt x="9677" y="703"/>
                  <a:pt x="9684" y="668"/>
                  <a:pt x="9667" y="642"/>
                </a:cubicBezTo>
                <a:cubicBezTo>
                  <a:pt x="9524" y="421"/>
                  <a:pt x="9366" y="212"/>
                  <a:pt x="9196" y="19"/>
                </a:cubicBezTo>
                <a:cubicBezTo>
                  <a:pt x="9185" y="6"/>
                  <a:pt x="9169" y="0"/>
                  <a:pt x="9154" y="0"/>
                </a:cubicBezTo>
                <a:close/>
                <a:moveTo>
                  <a:pt x="9994" y="1294"/>
                </a:moveTo>
                <a:cubicBezTo>
                  <a:pt x="9986" y="1294"/>
                  <a:pt x="9978" y="1296"/>
                  <a:pt x="9970" y="1299"/>
                </a:cubicBezTo>
                <a:cubicBezTo>
                  <a:pt x="9943" y="1312"/>
                  <a:pt x="9931" y="1345"/>
                  <a:pt x="9944" y="1373"/>
                </a:cubicBezTo>
                <a:cubicBezTo>
                  <a:pt x="10050" y="1602"/>
                  <a:pt x="10143" y="1843"/>
                  <a:pt x="10220" y="2087"/>
                </a:cubicBezTo>
                <a:cubicBezTo>
                  <a:pt x="10228" y="2111"/>
                  <a:pt x="10250" y="2126"/>
                  <a:pt x="10274" y="2126"/>
                </a:cubicBezTo>
                <a:cubicBezTo>
                  <a:pt x="10279" y="2126"/>
                  <a:pt x="10284" y="2125"/>
                  <a:pt x="10291" y="2124"/>
                </a:cubicBezTo>
                <a:cubicBezTo>
                  <a:pt x="10320" y="2114"/>
                  <a:pt x="10336" y="2083"/>
                  <a:pt x="10327" y="2054"/>
                </a:cubicBezTo>
                <a:cubicBezTo>
                  <a:pt x="10248" y="1805"/>
                  <a:pt x="10154" y="1561"/>
                  <a:pt x="10044" y="1326"/>
                </a:cubicBezTo>
                <a:cubicBezTo>
                  <a:pt x="10035" y="1306"/>
                  <a:pt x="10015" y="1294"/>
                  <a:pt x="9994" y="1294"/>
                </a:cubicBezTo>
                <a:close/>
                <a:moveTo>
                  <a:pt x="10459" y="2766"/>
                </a:moveTo>
                <a:cubicBezTo>
                  <a:pt x="10456" y="2766"/>
                  <a:pt x="10452" y="2766"/>
                  <a:pt x="10449" y="2767"/>
                </a:cubicBezTo>
                <a:cubicBezTo>
                  <a:pt x="10418" y="2772"/>
                  <a:pt x="10399" y="2801"/>
                  <a:pt x="10404" y="2831"/>
                </a:cubicBezTo>
                <a:cubicBezTo>
                  <a:pt x="10449" y="3078"/>
                  <a:pt x="10482" y="3334"/>
                  <a:pt x="10500" y="3593"/>
                </a:cubicBezTo>
                <a:cubicBezTo>
                  <a:pt x="10502" y="3621"/>
                  <a:pt x="10526" y="3644"/>
                  <a:pt x="10556" y="3644"/>
                </a:cubicBezTo>
                <a:lnTo>
                  <a:pt x="10559" y="3644"/>
                </a:lnTo>
                <a:cubicBezTo>
                  <a:pt x="10590" y="3642"/>
                  <a:pt x="10612" y="3615"/>
                  <a:pt x="10610" y="3585"/>
                </a:cubicBezTo>
                <a:cubicBezTo>
                  <a:pt x="10592" y="3322"/>
                  <a:pt x="10559" y="3062"/>
                  <a:pt x="10513" y="2811"/>
                </a:cubicBezTo>
                <a:cubicBezTo>
                  <a:pt x="10508" y="2784"/>
                  <a:pt x="10485" y="2766"/>
                  <a:pt x="10459" y="2766"/>
                </a:cubicBezTo>
                <a:close/>
                <a:moveTo>
                  <a:pt x="10573" y="4306"/>
                </a:moveTo>
                <a:cubicBezTo>
                  <a:pt x="10546" y="4306"/>
                  <a:pt x="10516" y="4330"/>
                  <a:pt x="10515" y="4361"/>
                </a:cubicBezTo>
                <a:cubicBezTo>
                  <a:pt x="10509" y="4612"/>
                  <a:pt x="10490" y="4869"/>
                  <a:pt x="10459" y="5127"/>
                </a:cubicBezTo>
                <a:cubicBezTo>
                  <a:pt x="10455" y="5158"/>
                  <a:pt x="10477" y="5185"/>
                  <a:pt x="10508" y="5189"/>
                </a:cubicBezTo>
                <a:lnTo>
                  <a:pt x="10514" y="5189"/>
                </a:lnTo>
                <a:cubicBezTo>
                  <a:pt x="10542" y="5189"/>
                  <a:pt x="10565" y="5168"/>
                  <a:pt x="10569" y="5141"/>
                </a:cubicBezTo>
                <a:cubicBezTo>
                  <a:pt x="10600" y="4879"/>
                  <a:pt x="10620" y="4618"/>
                  <a:pt x="10626" y="4364"/>
                </a:cubicBezTo>
                <a:cubicBezTo>
                  <a:pt x="10627" y="4333"/>
                  <a:pt x="10604" y="4307"/>
                  <a:pt x="10573" y="4306"/>
                </a:cubicBezTo>
                <a:close/>
                <a:moveTo>
                  <a:pt x="10392" y="5842"/>
                </a:moveTo>
                <a:cubicBezTo>
                  <a:pt x="10366" y="5842"/>
                  <a:pt x="10342" y="5860"/>
                  <a:pt x="10337" y="5886"/>
                </a:cubicBezTo>
                <a:cubicBezTo>
                  <a:pt x="10329" y="5923"/>
                  <a:pt x="10322" y="5959"/>
                  <a:pt x="10314" y="5994"/>
                </a:cubicBezTo>
                <a:cubicBezTo>
                  <a:pt x="10268" y="6208"/>
                  <a:pt x="10215" y="6424"/>
                  <a:pt x="10156" y="6634"/>
                </a:cubicBezTo>
                <a:cubicBezTo>
                  <a:pt x="10148" y="6664"/>
                  <a:pt x="10165" y="6695"/>
                  <a:pt x="10195" y="6702"/>
                </a:cubicBezTo>
                <a:cubicBezTo>
                  <a:pt x="10200" y="6705"/>
                  <a:pt x="10204" y="6705"/>
                  <a:pt x="10210" y="6705"/>
                </a:cubicBezTo>
                <a:cubicBezTo>
                  <a:pt x="10234" y="6705"/>
                  <a:pt x="10257" y="6689"/>
                  <a:pt x="10263" y="6664"/>
                </a:cubicBezTo>
                <a:cubicBezTo>
                  <a:pt x="10323" y="6451"/>
                  <a:pt x="10377" y="6233"/>
                  <a:pt x="10423" y="6018"/>
                </a:cubicBezTo>
                <a:cubicBezTo>
                  <a:pt x="10431" y="5981"/>
                  <a:pt x="10438" y="5945"/>
                  <a:pt x="10446" y="5909"/>
                </a:cubicBezTo>
                <a:cubicBezTo>
                  <a:pt x="10452" y="5878"/>
                  <a:pt x="10432" y="5849"/>
                  <a:pt x="10402" y="5842"/>
                </a:cubicBezTo>
                <a:cubicBezTo>
                  <a:pt x="10399" y="5842"/>
                  <a:pt x="10395" y="5842"/>
                  <a:pt x="10392" y="5842"/>
                </a:cubicBezTo>
                <a:close/>
                <a:moveTo>
                  <a:pt x="2671" y="7727"/>
                </a:moveTo>
                <a:cubicBezTo>
                  <a:pt x="2645" y="7727"/>
                  <a:pt x="2616" y="7750"/>
                  <a:pt x="2615" y="7780"/>
                </a:cubicBezTo>
                <a:cubicBezTo>
                  <a:pt x="2615" y="7811"/>
                  <a:pt x="2639" y="7837"/>
                  <a:pt x="2670" y="7838"/>
                </a:cubicBezTo>
                <a:cubicBezTo>
                  <a:pt x="2904" y="7844"/>
                  <a:pt x="3138" y="7936"/>
                  <a:pt x="3346" y="8101"/>
                </a:cubicBezTo>
                <a:cubicBezTo>
                  <a:pt x="3356" y="8109"/>
                  <a:pt x="3368" y="8113"/>
                  <a:pt x="3380" y="8113"/>
                </a:cubicBezTo>
                <a:cubicBezTo>
                  <a:pt x="3396" y="8113"/>
                  <a:pt x="3413" y="8106"/>
                  <a:pt x="3424" y="8092"/>
                </a:cubicBezTo>
                <a:cubicBezTo>
                  <a:pt x="3442" y="8068"/>
                  <a:pt x="3439" y="8032"/>
                  <a:pt x="3414" y="8014"/>
                </a:cubicBezTo>
                <a:cubicBezTo>
                  <a:pt x="3188" y="7834"/>
                  <a:pt x="2931" y="7734"/>
                  <a:pt x="2673" y="7727"/>
                </a:cubicBezTo>
                <a:cubicBezTo>
                  <a:pt x="2672" y="7727"/>
                  <a:pt x="2672" y="7727"/>
                  <a:pt x="2671" y="7727"/>
                </a:cubicBezTo>
                <a:close/>
                <a:moveTo>
                  <a:pt x="9973" y="7330"/>
                </a:moveTo>
                <a:cubicBezTo>
                  <a:pt x="9950" y="7330"/>
                  <a:pt x="9929" y="7344"/>
                  <a:pt x="9921" y="7367"/>
                </a:cubicBezTo>
                <a:cubicBezTo>
                  <a:pt x="9834" y="7607"/>
                  <a:pt x="9736" y="7848"/>
                  <a:pt x="9632" y="8081"/>
                </a:cubicBezTo>
                <a:cubicBezTo>
                  <a:pt x="9619" y="8108"/>
                  <a:pt x="9632" y="8141"/>
                  <a:pt x="9659" y="8153"/>
                </a:cubicBezTo>
                <a:cubicBezTo>
                  <a:pt x="9667" y="8157"/>
                  <a:pt x="9674" y="8159"/>
                  <a:pt x="9682" y="8159"/>
                </a:cubicBezTo>
                <a:cubicBezTo>
                  <a:pt x="9703" y="8159"/>
                  <a:pt x="9724" y="8147"/>
                  <a:pt x="9733" y="8125"/>
                </a:cubicBezTo>
                <a:cubicBezTo>
                  <a:pt x="9839" y="7890"/>
                  <a:pt x="9937" y="7648"/>
                  <a:pt x="10025" y="7405"/>
                </a:cubicBezTo>
                <a:cubicBezTo>
                  <a:pt x="10035" y="7377"/>
                  <a:pt x="10021" y="7344"/>
                  <a:pt x="9992" y="7334"/>
                </a:cubicBezTo>
                <a:cubicBezTo>
                  <a:pt x="9985" y="7331"/>
                  <a:pt x="9979" y="7330"/>
                  <a:pt x="9973" y="7330"/>
                </a:cubicBezTo>
                <a:close/>
                <a:moveTo>
                  <a:pt x="1957" y="7977"/>
                </a:moveTo>
                <a:cubicBezTo>
                  <a:pt x="1944" y="7977"/>
                  <a:pt x="1932" y="7981"/>
                  <a:pt x="1922" y="7990"/>
                </a:cubicBezTo>
                <a:cubicBezTo>
                  <a:pt x="1716" y="8153"/>
                  <a:pt x="1552" y="8384"/>
                  <a:pt x="1461" y="8637"/>
                </a:cubicBezTo>
                <a:cubicBezTo>
                  <a:pt x="1452" y="8666"/>
                  <a:pt x="1467" y="8698"/>
                  <a:pt x="1496" y="8709"/>
                </a:cubicBezTo>
                <a:cubicBezTo>
                  <a:pt x="1502" y="8711"/>
                  <a:pt x="1507" y="8712"/>
                  <a:pt x="1514" y="8712"/>
                </a:cubicBezTo>
                <a:cubicBezTo>
                  <a:pt x="1537" y="8712"/>
                  <a:pt x="1559" y="8697"/>
                  <a:pt x="1566" y="8674"/>
                </a:cubicBezTo>
                <a:cubicBezTo>
                  <a:pt x="1649" y="8441"/>
                  <a:pt x="1800" y="8228"/>
                  <a:pt x="1991" y="8076"/>
                </a:cubicBezTo>
                <a:cubicBezTo>
                  <a:pt x="2015" y="8057"/>
                  <a:pt x="2019" y="8022"/>
                  <a:pt x="2000" y="7998"/>
                </a:cubicBezTo>
                <a:cubicBezTo>
                  <a:pt x="1989" y="7984"/>
                  <a:pt x="1973" y="7977"/>
                  <a:pt x="1957" y="7977"/>
                </a:cubicBezTo>
                <a:close/>
                <a:moveTo>
                  <a:pt x="3845" y="8611"/>
                </a:moveTo>
                <a:cubicBezTo>
                  <a:pt x="3837" y="8611"/>
                  <a:pt x="3830" y="8612"/>
                  <a:pt x="3822" y="8616"/>
                </a:cubicBezTo>
                <a:cubicBezTo>
                  <a:pt x="3795" y="8627"/>
                  <a:pt x="3782" y="8661"/>
                  <a:pt x="3794" y="8688"/>
                </a:cubicBezTo>
                <a:cubicBezTo>
                  <a:pt x="3888" y="8903"/>
                  <a:pt x="3943" y="9150"/>
                  <a:pt x="3960" y="9421"/>
                </a:cubicBezTo>
                <a:cubicBezTo>
                  <a:pt x="3962" y="9450"/>
                  <a:pt x="3987" y="9472"/>
                  <a:pt x="4016" y="9472"/>
                </a:cubicBezTo>
                <a:lnTo>
                  <a:pt x="4019" y="9472"/>
                </a:lnTo>
                <a:cubicBezTo>
                  <a:pt x="4050" y="9470"/>
                  <a:pt x="4073" y="9445"/>
                  <a:pt x="4071" y="9414"/>
                </a:cubicBezTo>
                <a:cubicBezTo>
                  <a:pt x="4053" y="9130"/>
                  <a:pt x="3994" y="8871"/>
                  <a:pt x="3896" y="8645"/>
                </a:cubicBezTo>
                <a:cubicBezTo>
                  <a:pt x="3887" y="8624"/>
                  <a:pt x="3866" y="8611"/>
                  <a:pt x="3845" y="8611"/>
                </a:cubicBezTo>
                <a:close/>
                <a:moveTo>
                  <a:pt x="9339" y="8741"/>
                </a:moveTo>
                <a:cubicBezTo>
                  <a:pt x="9320" y="8741"/>
                  <a:pt x="9301" y="8752"/>
                  <a:pt x="9291" y="8771"/>
                </a:cubicBezTo>
                <a:cubicBezTo>
                  <a:pt x="9196" y="8946"/>
                  <a:pt x="9094" y="9121"/>
                  <a:pt x="8990" y="9290"/>
                </a:cubicBezTo>
                <a:cubicBezTo>
                  <a:pt x="8960" y="9338"/>
                  <a:pt x="8930" y="9385"/>
                  <a:pt x="8900" y="9433"/>
                </a:cubicBezTo>
                <a:cubicBezTo>
                  <a:pt x="8883" y="9459"/>
                  <a:pt x="8890" y="9493"/>
                  <a:pt x="8916" y="9510"/>
                </a:cubicBezTo>
                <a:cubicBezTo>
                  <a:pt x="8926" y="9515"/>
                  <a:pt x="8936" y="9518"/>
                  <a:pt x="8946" y="9518"/>
                </a:cubicBezTo>
                <a:cubicBezTo>
                  <a:pt x="8964" y="9518"/>
                  <a:pt x="8982" y="9509"/>
                  <a:pt x="8993" y="9493"/>
                </a:cubicBezTo>
                <a:cubicBezTo>
                  <a:pt x="9024" y="9445"/>
                  <a:pt x="9055" y="9397"/>
                  <a:pt x="9085" y="9349"/>
                </a:cubicBezTo>
                <a:cubicBezTo>
                  <a:pt x="9190" y="9178"/>
                  <a:pt x="9293" y="9000"/>
                  <a:pt x="9389" y="8823"/>
                </a:cubicBezTo>
                <a:cubicBezTo>
                  <a:pt x="9403" y="8796"/>
                  <a:pt x="9393" y="8762"/>
                  <a:pt x="9367" y="8748"/>
                </a:cubicBezTo>
                <a:cubicBezTo>
                  <a:pt x="9358" y="8743"/>
                  <a:pt x="9349" y="8741"/>
                  <a:pt x="9339" y="8741"/>
                </a:cubicBezTo>
                <a:close/>
                <a:moveTo>
                  <a:pt x="1463" y="9364"/>
                </a:moveTo>
                <a:cubicBezTo>
                  <a:pt x="1460" y="9364"/>
                  <a:pt x="1456" y="9364"/>
                  <a:pt x="1453" y="9365"/>
                </a:cubicBezTo>
                <a:cubicBezTo>
                  <a:pt x="1422" y="9370"/>
                  <a:pt x="1403" y="9399"/>
                  <a:pt x="1408" y="9429"/>
                </a:cubicBezTo>
                <a:cubicBezTo>
                  <a:pt x="1454" y="9678"/>
                  <a:pt x="1557" y="9931"/>
                  <a:pt x="1705" y="10162"/>
                </a:cubicBezTo>
                <a:cubicBezTo>
                  <a:pt x="1716" y="10179"/>
                  <a:pt x="1734" y="10187"/>
                  <a:pt x="1752" y="10187"/>
                </a:cubicBezTo>
                <a:cubicBezTo>
                  <a:pt x="1763" y="10187"/>
                  <a:pt x="1773" y="10184"/>
                  <a:pt x="1782" y="10179"/>
                </a:cubicBezTo>
                <a:cubicBezTo>
                  <a:pt x="1808" y="10162"/>
                  <a:pt x="1815" y="10127"/>
                  <a:pt x="1799" y="10102"/>
                </a:cubicBezTo>
                <a:cubicBezTo>
                  <a:pt x="1657" y="9883"/>
                  <a:pt x="1560" y="9643"/>
                  <a:pt x="1517" y="9409"/>
                </a:cubicBezTo>
                <a:cubicBezTo>
                  <a:pt x="1512" y="9382"/>
                  <a:pt x="1489" y="9364"/>
                  <a:pt x="1463" y="9364"/>
                </a:cubicBezTo>
                <a:close/>
                <a:moveTo>
                  <a:pt x="8495" y="10036"/>
                </a:moveTo>
                <a:cubicBezTo>
                  <a:pt x="8479" y="10036"/>
                  <a:pt x="8463" y="10043"/>
                  <a:pt x="8451" y="10057"/>
                </a:cubicBezTo>
                <a:cubicBezTo>
                  <a:pt x="8285" y="10264"/>
                  <a:pt x="8112" y="10454"/>
                  <a:pt x="7934" y="10621"/>
                </a:cubicBezTo>
                <a:cubicBezTo>
                  <a:pt x="7913" y="10642"/>
                  <a:pt x="7912" y="10678"/>
                  <a:pt x="7932" y="10700"/>
                </a:cubicBezTo>
                <a:cubicBezTo>
                  <a:pt x="7944" y="10711"/>
                  <a:pt x="7958" y="10717"/>
                  <a:pt x="7973" y="10717"/>
                </a:cubicBezTo>
                <a:cubicBezTo>
                  <a:pt x="7987" y="10717"/>
                  <a:pt x="8000" y="10712"/>
                  <a:pt x="8011" y="10702"/>
                </a:cubicBezTo>
                <a:cubicBezTo>
                  <a:pt x="8191" y="10531"/>
                  <a:pt x="8368" y="10338"/>
                  <a:pt x="8539" y="10126"/>
                </a:cubicBezTo>
                <a:cubicBezTo>
                  <a:pt x="8558" y="10102"/>
                  <a:pt x="8554" y="10068"/>
                  <a:pt x="8530" y="10048"/>
                </a:cubicBezTo>
                <a:cubicBezTo>
                  <a:pt x="8520" y="10040"/>
                  <a:pt x="8507" y="10036"/>
                  <a:pt x="8495" y="10036"/>
                </a:cubicBezTo>
                <a:close/>
                <a:moveTo>
                  <a:pt x="3979" y="10133"/>
                </a:moveTo>
                <a:cubicBezTo>
                  <a:pt x="3952" y="10133"/>
                  <a:pt x="3929" y="10154"/>
                  <a:pt x="3925" y="10182"/>
                </a:cubicBezTo>
                <a:lnTo>
                  <a:pt x="3920" y="10220"/>
                </a:lnTo>
                <a:cubicBezTo>
                  <a:pt x="3884" y="10457"/>
                  <a:pt x="3835" y="10698"/>
                  <a:pt x="3773" y="10933"/>
                </a:cubicBezTo>
                <a:cubicBezTo>
                  <a:pt x="3765" y="10963"/>
                  <a:pt x="3783" y="10993"/>
                  <a:pt x="3813" y="11000"/>
                </a:cubicBezTo>
                <a:cubicBezTo>
                  <a:pt x="3817" y="11002"/>
                  <a:pt x="3822" y="11002"/>
                  <a:pt x="3827" y="11002"/>
                </a:cubicBezTo>
                <a:cubicBezTo>
                  <a:pt x="3851" y="11002"/>
                  <a:pt x="3874" y="10986"/>
                  <a:pt x="3881" y="10961"/>
                </a:cubicBezTo>
                <a:cubicBezTo>
                  <a:pt x="3944" y="10721"/>
                  <a:pt x="3994" y="10478"/>
                  <a:pt x="4030" y="10236"/>
                </a:cubicBezTo>
                <a:lnTo>
                  <a:pt x="4035" y="10197"/>
                </a:lnTo>
                <a:cubicBezTo>
                  <a:pt x="4039" y="10166"/>
                  <a:pt x="4018" y="10138"/>
                  <a:pt x="3987" y="10134"/>
                </a:cubicBezTo>
                <a:cubicBezTo>
                  <a:pt x="3984" y="10133"/>
                  <a:pt x="3982" y="10133"/>
                  <a:pt x="3979" y="10133"/>
                </a:cubicBezTo>
                <a:close/>
                <a:moveTo>
                  <a:pt x="2272" y="10644"/>
                </a:moveTo>
                <a:cubicBezTo>
                  <a:pt x="2256" y="10644"/>
                  <a:pt x="2239" y="10651"/>
                  <a:pt x="2228" y="10665"/>
                </a:cubicBezTo>
                <a:cubicBezTo>
                  <a:pt x="2209" y="10689"/>
                  <a:pt x="2214" y="10725"/>
                  <a:pt x="2237" y="10744"/>
                </a:cubicBezTo>
                <a:cubicBezTo>
                  <a:pt x="2429" y="10898"/>
                  <a:pt x="2647" y="11033"/>
                  <a:pt x="2903" y="11158"/>
                </a:cubicBezTo>
                <a:cubicBezTo>
                  <a:pt x="2911" y="11163"/>
                  <a:pt x="2920" y="11164"/>
                  <a:pt x="2927" y="11164"/>
                </a:cubicBezTo>
                <a:cubicBezTo>
                  <a:pt x="2947" y="11164"/>
                  <a:pt x="2968" y="11153"/>
                  <a:pt x="2977" y="11133"/>
                </a:cubicBezTo>
                <a:cubicBezTo>
                  <a:pt x="2990" y="11105"/>
                  <a:pt x="2979" y="11072"/>
                  <a:pt x="2952" y="11058"/>
                </a:cubicBezTo>
                <a:cubicBezTo>
                  <a:pt x="2703" y="10937"/>
                  <a:pt x="2492" y="10806"/>
                  <a:pt x="2306" y="10656"/>
                </a:cubicBezTo>
                <a:cubicBezTo>
                  <a:pt x="2296" y="10648"/>
                  <a:pt x="2284" y="10644"/>
                  <a:pt x="2272" y="10644"/>
                </a:cubicBezTo>
                <a:close/>
                <a:moveTo>
                  <a:pt x="7368" y="11087"/>
                </a:moveTo>
                <a:cubicBezTo>
                  <a:pt x="7358" y="11087"/>
                  <a:pt x="7347" y="11090"/>
                  <a:pt x="7338" y="11096"/>
                </a:cubicBezTo>
                <a:cubicBezTo>
                  <a:pt x="7119" y="11238"/>
                  <a:pt x="6892" y="11355"/>
                  <a:pt x="6661" y="11440"/>
                </a:cubicBezTo>
                <a:cubicBezTo>
                  <a:pt x="6632" y="11451"/>
                  <a:pt x="6617" y="11484"/>
                  <a:pt x="6628" y="11512"/>
                </a:cubicBezTo>
                <a:cubicBezTo>
                  <a:pt x="6636" y="11534"/>
                  <a:pt x="6658" y="11548"/>
                  <a:pt x="6680" y="11548"/>
                </a:cubicBezTo>
                <a:cubicBezTo>
                  <a:pt x="6686" y="11548"/>
                  <a:pt x="6693" y="11547"/>
                  <a:pt x="6699" y="11545"/>
                </a:cubicBezTo>
                <a:cubicBezTo>
                  <a:pt x="6939" y="11456"/>
                  <a:pt x="7174" y="11337"/>
                  <a:pt x="7399" y="11189"/>
                </a:cubicBezTo>
                <a:cubicBezTo>
                  <a:pt x="7425" y="11172"/>
                  <a:pt x="7432" y="11138"/>
                  <a:pt x="7415" y="11112"/>
                </a:cubicBezTo>
                <a:cubicBezTo>
                  <a:pt x="7404" y="11096"/>
                  <a:pt x="7386" y="11087"/>
                  <a:pt x="7368" y="11087"/>
                </a:cubicBezTo>
                <a:close/>
                <a:moveTo>
                  <a:pt x="3646" y="11340"/>
                </a:moveTo>
                <a:cubicBezTo>
                  <a:pt x="3622" y="11340"/>
                  <a:pt x="3600" y="11355"/>
                  <a:pt x="3593" y="11378"/>
                </a:cubicBezTo>
                <a:cubicBezTo>
                  <a:pt x="3583" y="11407"/>
                  <a:pt x="3599" y="11439"/>
                  <a:pt x="3628" y="11449"/>
                </a:cubicBezTo>
                <a:cubicBezTo>
                  <a:pt x="3882" y="11533"/>
                  <a:pt x="4135" y="11602"/>
                  <a:pt x="4380" y="11653"/>
                </a:cubicBezTo>
                <a:cubicBezTo>
                  <a:pt x="4384" y="11653"/>
                  <a:pt x="4389" y="11654"/>
                  <a:pt x="4392" y="11654"/>
                </a:cubicBezTo>
                <a:cubicBezTo>
                  <a:pt x="4417" y="11654"/>
                  <a:pt x="4441" y="11636"/>
                  <a:pt x="4446" y="11609"/>
                </a:cubicBezTo>
                <a:cubicBezTo>
                  <a:pt x="4453" y="11579"/>
                  <a:pt x="4433" y="11550"/>
                  <a:pt x="4404" y="11544"/>
                </a:cubicBezTo>
                <a:cubicBezTo>
                  <a:pt x="4163" y="11494"/>
                  <a:pt x="3913" y="11426"/>
                  <a:pt x="3663" y="11343"/>
                </a:cubicBezTo>
                <a:cubicBezTo>
                  <a:pt x="3657" y="11341"/>
                  <a:pt x="3651" y="11340"/>
                  <a:pt x="3646" y="11340"/>
                </a:cubicBezTo>
                <a:close/>
                <a:moveTo>
                  <a:pt x="5932" y="11621"/>
                </a:moveTo>
                <a:cubicBezTo>
                  <a:pt x="5929" y="11621"/>
                  <a:pt x="5926" y="11622"/>
                  <a:pt x="5924" y="11622"/>
                </a:cubicBezTo>
                <a:cubicBezTo>
                  <a:pt x="5757" y="11643"/>
                  <a:pt x="5584" y="11653"/>
                  <a:pt x="5409" y="11653"/>
                </a:cubicBezTo>
                <a:cubicBezTo>
                  <a:pt x="5326" y="11653"/>
                  <a:pt x="5244" y="11651"/>
                  <a:pt x="5161" y="11646"/>
                </a:cubicBezTo>
                <a:cubicBezTo>
                  <a:pt x="5160" y="11646"/>
                  <a:pt x="5158" y="11646"/>
                  <a:pt x="5157" y="11646"/>
                </a:cubicBezTo>
                <a:cubicBezTo>
                  <a:pt x="5128" y="11646"/>
                  <a:pt x="5104" y="11669"/>
                  <a:pt x="5102" y="11699"/>
                </a:cubicBezTo>
                <a:cubicBezTo>
                  <a:pt x="5101" y="11729"/>
                  <a:pt x="5125" y="11755"/>
                  <a:pt x="5155" y="11758"/>
                </a:cubicBezTo>
                <a:cubicBezTo>
                  <a:pt x="5242" y="11762"/>
                  <a:pt x="5330" y="11765"/>
                  <a:pt x="5417" y="11765"/>
                </a:cubicBezTo>
                <a:cubicBezTo>
                  <a:pt x="5595" y="11765"/>
                  <a:pt x="5770" y="11753"/>
                  <a:pt x="5938" y="11732"/>
                </a:cubicBezTo>
                <a:cubicBezTo>
                  <a:pt x="5967" y="11728"/>
                  <a:pt x="5990" y="11700"/>
                  <a:pt x="5986" y="11670"/>
                </a:cubicBezTo>
                <a:cubicBezTo>
                  <a:pt x="5982" y="11642"/>
                  <a:pt x="5959" y="11621"/>
                  <a:pt x="5932" y="11621"/>
                </a:cubicBezTo>
                <a:close/>
                <a:moveTo>
                  <a:pt x="3586" y="11626"/>
                </a:moveTo>
                <a:cubicBezTo>
                  <a:pt x="3563" y="11626"/>
                  <a:pt x="3542" y="11639"/>
                  <a:pt x="3533" y="11661"/>
                </a:cubicBezTo>
                <a:cubicBezTo>
                  <a:pt x="3441" y="11895"/>
                  <a:pt x="3333" y="12130"/>
                  <a:pt x="3213" y="12358"/>
                </a:cubicBezTo>
                <a:cubicBezTo>
                  <a:pt x="3198" y="12386"/>
                  <a:pt x="3209" y="12419"/>
                  <a:pt x="3237" y="12434"/>
                </a:cubicBezTo>
                <a:cubicBezTo>
                  <a:pt x="3244" y="12438"/>
                  <a:pt x="3254" y="12440"/>
                  <a:pt x="3263" y="12440"/>
                </a:cubicBezTo>
                <a:cubicBezTo>
                  <a:pt x="3282" y="12440"/>
                  <a:pt x="3302" y="12430"/>
                  <a:pt x="3312" y="12410"/>
                </a:cubicBezTo>
                <a:cubicBezTo>
                  <a:pt x="3434" y="12178"/>
                  <a:pt x="3542" y="11940"/>
                  <a:pt x="3636" y="11702"/>
                </a:cubicBezTo>
                <a:cubicBezTo>
                  <a:pt x="3648" y="11673"/>
                  <a:pt x="3634" y="11641"/>
                  <a:pt x="3606" y="11629"/>
                </a:cubicBezTo>
                <a:cubicBezTo>
                  <a:pt x="3599" y="11627"/>
                  <a:pt x="3592" y="11626"/>
                  <a:pt x="3586" y="11626"/>
                </a:cubicBezTo>
                <a:close/>
                <a:moveTo>
                  <a:pt x="2869" y="12994"/>
                </a:moveTo>
                <a:cubicBezTo>
                  <a:pt x="2850" y="12994"/>
                  <a:pt x="2832" y="13003"/>
                  <a:pt x="2821" y="13019"/>
                </a:cubicBezTo>
                <a:cubicBezTo>
                  <a:pt x="2683" y="13230"/>
                  <a:pt x="2530" y="13438"/>
                  <a:pt x="2367" y="13639"/>
                </a:cubicBezTo>
                <a:cubicBezTo>
                  <a:pt x="2348" y="13662"/>
                  <a:pt x="2352" y="13698"/>
                  <a:pt x="2376" y="13717"/>
                </a:cubicBezTo>
                <a:cubicBezTo>
                  <a:pt x="2387" y="13725"/>
                  <a:pt x="2398" y="13730"/>
                  <a:pt x="2411" y="13730"/>
                </a:cubicBezTo>
                <a:cubicBezTo>
                  <a:pt x="2427" y="13730"/>
                  <a:pt x="2443" y="13722"/>
                  <a:pt x="2454" y="13708"/>
                </a:cubicBezTo>
                <a:cubicBezTo>
                  <a:pt x="2618" y="13505"/>
                  <a:pt x="2773" y="13294"/>
                  <a:pt x="2914" y="13080"/>
                </a:cubicBezTo>
                <a:cubicBezTo>
                  <a:pt x="2931" y="13054"/>
                  <a:pt x="2925" y="13020"/>
                  <a:pt x="2899" y="13003"/>
                </a:cubicBezTo>
                <a:cubicBezTo>
                  <a:pt x="2890" y="12997"/>
                  <a:pt x="2879" y="12994"/>
                  <a:pt x="2869" y="12994"/>
                </a:cubicBezTo>
                <a:close/>
                <a:moveTo>
                  <a:pt x="1898" y="14197"/>
                </a:moveTo>
                <a:cubicBezTo>
                  <a:pt x="1883" y="14197"/>
                  <a:pt x="1869" y="14203"/>
                  <a:pt x="1858" y="14214"/>
                </a:cubicBezTo>
                <a:cubicBezTo>
                  <a:pt x="1680" y="14396"/>
                  <a:pt x="1492" y="14575"/>
                  <a:pt x="1299" y="14742"/>
                </a:cubicBezTo>
                <a:cubicBezTo>
                  <a:pt x="1276" y="14763"/>
                  <a:pt x="1273" y="14797"/>
                  <a:pt x="1294" y="14820"/>
                </a:cubicBezTo>
                <a:cubicBezTo>
                  <a:pt x="1304" y="14833"/>
                  <a:pt x="1319" y="14840"/>
                  <a:pt x="1335" y="14840"/>
                </a:cubicBezTo>
                <a:cubicBezTo>
                  <a:pt x="1348" y="14840"/>
                  <a:pt x="1361" y="14835"/>
                  <a:pt x="1372" y="14826"/>
                </a:cubicBezTo>
                <a:cubicBezTo>
                  <a:pt x="1567" y="14656"/>
                  <a:pt x="1758" y="14476"/>
                  <a:pt x="1937" y="14292"/>
                </a:cubicBezTo>
                <a:cubicBezTo>
                  <a:pt x="1958" y="14269"/>
                  <a:pt x="1958" y="14234"/>
                  <a:pt x="1936" y="14212"/>
                </a:cubicBezTo>
                <a:cubicBezTo>
                  <a:pt x="1925" y="14202"/>
                  <a:pt x="1912" y="14197"/>
                  <a:pt x="1898" y="14197"/>
                </a:cubicBezTo>
                <a:close/>
                <a:moveTo>
                  <a:pt x="729" y="15209"/>
                </a:moveTo>
                <a:cubicBezTo>
                  <a:pt x="718" y="15209"/>
                  <a:pt x="706" y="15213"/>
                  <a:pt x="697" y="15220"/>
                </a:cubicBezTo>
                <a:cubicBezTo>
                  <a:pt x="463" y="15388"/>
                  <a:pt x="248" y="15514"/>
                  <a:pt x="41" y="15607"/>
                </a:cubicBezTo>
                <a:cubicBezTo>
                  <a:pt x="13" y="15619"/>
                  <a:pt x="0" y="15651"/>
                  <a:pt x="13" y="15680"/>
                </a:cubicBezTo>
                <a:cubicBezTo>
                  <a:pt x="22" y="15701"/>
                  <a:pt x="43" y="15712"/>
                  <a:pt x="64" y="15712"/>
                </a:cubicBezTo>
                <a:cubicBezTo>
                  <a:pt x="72" y="15712"/>
                  <a:pt x="79" y="15711"/>
                  <a:pt x="87" y="15708"/>
                </a:cubicBezTo>
                <a:cubicBezTo>
                  <a:pt x="300" y="15613"/>
                  <a:pt x="521" y="15483"/>
                  <a:pt x="762" y="15310"/>
                </a:cubicBezTo>
                <a:cubicBezTo>
                  <a:pt x="786" y="15293"/>
                  <a:pt x="792" y="15257"/>
                  <a:pt x="775" y="15233"/>
                </a:cubicBezTo>
                <a:cubicBezTo>
                  <a:pt x="764" y="15217"/>
                  <a:pt x="746" y="15209"/>
                  <a:pt x="729" y="15209"/>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41" name="Google Shape;741;p27"/>
          <p:cNvSpPr/>
          <p:nvPr/>
        </p:nvSpPr>
        <p:spPr>
          <a:xfrm rot="-9876870">
            <a:off x="1195365" y="5628132"/>
            <a:ext cx="1279019" cy="935733"/>
          </a:xfrm>
          <a:custGeom>
            <a:avLst/>
            <a:gdLst/>
            <a:ahLst/>
            <a:cxnLst/>
            <a:rect l="l" t="t" r="r" b="b"/>
            <a:pathLst>
              <a:path w="29542" h="21613" extrusionOk="0">
                <a:moveTo>
                  <a:pt x="3461" y="0"/>
                </a:moveTo>
                <a:cubicBezTo>
                  <a:pt x="3371" y="0"/>
                  <a:pt x="3279" y="3"/>
                  <a:pt x="3188" y="8"/>
                </a:cubicBezTo>
                <a:cubicBezTo>
                  <a:pt x="3155" y="9"/>
                  <a:pt x="3131" y="41"/>
                  <a:pt x="3133" y="77"/>
                </a:cubicBezTo>
                <a:cubicBezTo>
                  <a:pt x="3134" y="81"/>
                  <a:pt x="3134" y="86"/>
                  <a:pt x="3135" y="89"/>
                </a:cubicBezTo>
                <a:cubicBezTo>
                  <a:pt x="3142" y="119"/>
                  <a:pt x="3169" y="141"/>
                  <a:pt x="3198" y="141"/>
                </a:cubicBezTo>
                <a:cubicBezTo>
                  <a:pt x="3199" y="141"/>
                  <a:pt x="3199" y="141"/>
                  <a:pt x="3200" y="141"/>
                </a:cubicBezTo>
                <a:cubicBezTo>
                  <a:pt x="3284" y="137"/>
                  <a:pt x="3368" y="134"/>
                  <a:pt x="3452" y="134"/>
                </a:cubicBezTo>
                <a:cubicBezTo>
                  <a:pt x="3550" y="134"/>
                  <a:pt x="3648" y="137"/>
                  <a:pt x="3745" y="143"/>
                </a:cubicBezTo>
                <a:cubicBezTo>
                  <a:pt x="3846" y="149"/>
                  <a:pt x="3949" y="158"/>
                  <a:pt x="4050" y="171"/>
                </a:cubicBezTo>
                <a:cubicBezTo>
                  <a:pt x="4052" y="171"/>
                  <a:pt x="4054" y="171"/>
                  <a:pt x="4056" y="171"/>
                </a:cubicBezTo>
                <a:cubicBezTo>
                  <a:pt x="4087" y="171"/>
                  <a:pt x="4114" y="146"/>
                  <a:pt x="4116" y="111"/>
                </a:cubicBezTo>
                <a:cubicBezTo>
                  <a:pt x="4119" y="75"/>
                  <a:pt x="4092" y="42"/>
                  <a:pt x="4059" y="37"/>
                </a:cubicBezTo>
                <a:cubicBezTo>
                  <a:pt x="3955" y="25"/>
                  <a:pt x="3850" y="15"/>
                  <a:pt x="3747" y="9"/>
                </a:cubicBezTo>
                <a:cubicBezTo>
                  <a:pt x="3653" y="3"/>
                  <a:pt x="3557" y="0"/>
                  <a:pt x="3461" y="0"/>
                </a:cubicBezTo>
                <a:close/>
                <a:moveTo>
                  <a:pt x="2344" y="125"/>
                </a:moveTo>
                <a:cubicBezTo>
                  <a:pt x="2340" y="125"/>
                  <a:pt x="2336" y="125"/>
                  <a:pt x="2332" y="126"/>
                </a:cubicBezTo>
                <a:cubicBezTo>
                  <a:pt x="2294" y="135"/>
                  <a:pt x="2257" y="143"/>
                  <a:pt x="2219" y="152"/>
                </a:cubicBezTo>
                <a:cubicBezTo>
                  <a:pt x="1978" y="213"/>
                  <a:pt x="1739" y="291"/>
                  <a:pt x="1507" y="385"/>
                </a:cubicBezTo>
                <a:cubicBezTo>
                  <a:pt x="1478" y="396"/>
                  <a:pt x="1463" y="430"/>
                  <a:pt x="1472" y="463"/>
                </a:cubicBezTo>
                <a:cubicBezTo>
                  <a:pt x="1473" y="465"/>
                  <a:pt x="1473" y="468"/>
                  <a:pt x="1474" y="471"/>
                </a:cubicBezTo>
                <a:cubicBezTo>
                  <a:pt x="1484" y="498"/>
                  <a:pt x="1508" y="515"/>
                  <a:pt x="1533" y="515"/>
                </a:cubicBezTo>
                <a:cubicBezTo>
                  <a:pt x="1540" y="515"/>
                  <a:pt x="1547" y="513"/>
                  <a:pt x="1554" y="511"/>
                </a:cubicBezTo>
                <a:cubicBezTo>
                  <a:pt x="1781" y="418"/>
                  <a:pt x="2015" y="342"/>
                  <a:pt x="2251" y="283"/>
                </a:cubicBezTo>
                <a:cubicBezTo>
                  <a:pt x="2289" y="274"/>
                  <a:pt x="2325" y="265"/>
                  <a:pt x="2361" y="256"/>
                </a:cubicBezTo>
                <a:cubicBezTo>
                  <a:pt x="2395" y="249"/>
                  <a:pt x="2415" y="214"/>
                  <a:pt x="2406" y="177"/>
                </a:cubicBezTo>
                <a:cubicBezTo>
                  <a:pt x="2406" y="177"/>
                  <a:pt x="2406" y="176"/>
                  <a:pt x="2406" y="176"/>
                </a:cubicBezTo>
                <a:cubicBezTo>
                  <a:pt x="2399" y="146"/>
                  <a:pt x="2373" y="125"/>
                  <a:pt x="2344" y="125"/>
                </a:cubicBezTo>
                <a:close/>
                <a:moveTo>
                  <a:pt x="4902" y="215"/>
                </a:moveTo>
                <a:cubicBezTo>
                  <a:pt x="4875" y="215"/>
                  <a:pt x="4851" y="234"/>
                  <a:pt x="4845" y="264"/>
                </a:cubicBezTo>
                <a:cubicBezTo>
                  <a:pt x="4843" y="275"/>
                  <a:pt x="4843" y="285"/>
                  <a:pt x="4846" y="296"/>
                </a:cubicBezTo>
                <a:cubicBezTo>
                  <a:pt x="4852" y="319"/>
                  <a:pt x="4869" y="339"/>
                  <a:pt x="4891" y="345"/>
                </a:cubicBezTo>
                <a:cubicBezTo>
                  <a:pt x="5167" y="426"/>
                  <a:pt x="5440" y="531"/>
                  <a:pt x="5705" y="657"/>
                </a:cubicBezTo>
                <a:cubicBezTo>
                  <a:pt x="5713" y="661"/>
                  <a:pt x="5722" y="663"/>
                  <a:pt x="5730" y="663"/>
                </a:cubicBezTo>
                <a:cubicBezTo>
                  <a:pt x="5753" y="663"/>
                  <a:pt x="5776" y="648"/>
                  <a:pt x="5784" y="623"/>
                </a:cubicBezTo>
                <a:cubicBezTo>
                  <a:pt x="5797" y="590"/>
                  <a:pt x="5782" y="550"/>
                  <a:pt x="5750" y="535"/>
                </a:cubicBezTo>
                <a:cubicBezTo>
                  <a:pt x="5480" y="407"/>
                  <a:pt x="5200" y="299"/>
                  <a:pt x="4919" y="217"/>
                </a:cubicBezTo>
                <a:cubicBezTo>
                  <a:pt x="4913" y="215"/>
                  <a:pt x="4908" y="215"/>
                  <a:pt x="4902" y="215"/>
                </a:cubicBezTo>
                <a:close/>
                <a:moveTo>
                  <a:pt x="761" y="768"/>
                </a:moveTo>
                <a:cubicBezTo>
                  <a:pt x="751" y="768"/>
                  <a:pt x="741" y="771"/>
                  <a:pt x="732" y="777"/>
                </a:cubicBezTo>
                <a:cubicBezTo>
                  <a:pt x="484" y="929"/>
                  <a:pt x="247" y="1103"/>
                  <a:pt x="26" y="1294"/>
                </a:cubicBezTo>
                <a:cubicBezTo>
                  <a:pt x="7" y="1310"/>
                  <a:pt x="1" y="1336"/>
                  <a:pt x="7" y="1361"/>
                </a:cubicBezTo>
                <a:cubicBezTo>
                  <a:pt x="9" y="1371"/>
                  <a:pt x="13" y="1379"/>
                  <a:pt x="19" y="1388"/>
                </a:cubicBezTo>
                <a:cubicBezTo>
                  <a:pt x="32" y="1405"/>
                  <a:pt x="50" y="1413"/>
                  <a:pt x="69" y="1413"/>
                </a:cubicBezTo>
                <a:cubicBezTo>
                  <a:pt x="82" y="1413"/>
                  <a:pt x="95" y="1409"/>
                  <a:pt x="105" y="1400"/>
                </a:cubicBezTo>
                <a:cubicBezTo>
                  <a:pt x="321" y="1214"/>
                  <a:pt x="554" y="1043"/>
                  <a:pt x="796" y="894"/>
                </a:cubicBezTo>
                <a:cubicBezTo>
                  <a:pt x="825" y="876"/>
                  <a:pt x="835" y="835"/>
                  <a:pt x="818" y="803"/>
                </a:cubicBezTo>
                <a:cubicBezTo>
                  <a:pt x="805" y="781"/>
                  <a:pt x="783" y="768"/>
                  <a:pt x="761" y="768"/>
                </a:cubicBezTo>
                <a:close/>
                <a:moveTo>
                  <a:pt x="6500" y="971"/>
                </a:moveTo>
                <a:cubicBezTo>
                  <a:pt x="6480" y="971"/>
                  <a:pt x="6461" y="982"/>
                  <a:pt x="6450" y="1002"/>
                </a:cubicBezTo>
                <a:cubicBezTo>
                  <a:pt x="6441" y="1018"/>
                  <a:pt x="6440" y="1036"/>
                  <a:pt x="6443" y="1053"/>
                </a:cubicBezTo>
                <a:cubicBezTo>
                  <a:pt x="6448" y="1069"/>
                  <a:pt x="6458" y="1084"/>
                  <a:pt x="6472" y="1095"/>
                </a:cubicBezTo>
                <a:cubicBezTo>
                  <a:pt x="6719" y="1261"/>
                  <a:pt x="6956" y="1447"/>
                  <a:pt x="7177" y="1647"/>
                </a:cubicBezTo>
                <a:cubicBezTo>
                  <a:pt x="7189" y="1659"/>
                  <a:pt x="7204" y="1664"/>
                  <a:pt x="7218" y="1664"/>
                </a:cubicBezTo>
                <a:cubicBezTo>
                  <a:pt x="7235" y="1664"/>
                  <a:pt x="7252" y="1656"/>
                  <a:pt x="7264" y="1641"/>
                </a:cubicBezTo>
                <a:cubicBezTo>
                  <a:pt x="7284" y="1613"/>
                  <a:pt x="7280" y="1570"/>
                  <a:pt x="7253" y="1547"/>
                </a:cubicBezTo>
                <a:cubicBezTo>
                  <a:pt x="7028" y="1342"/>
                  <a:pt x="6786" y="1152"/>
                  <a:pt x="6534" y="982"/>
                </a:cubicBezTo>
                <a:cubicBezTo>
                  <a:pt x="6523" y="975"/>
                  <a:pt x="6512" y="971"/>
                  <a:pt x="6500" y="971"/>
                </a:cubicBezTo>
                <a:close/>
                <a:moveTo>
                  <a:pt x="7843" y="2196"/>
                </a:moveTo>
                <a:cubicBezTo>
                  <a:pt x="7829" y="2196"/>
                  <a:pt x="7815" y="2202"/>
                  <a:pt x="7804" y="2212"/>
                </a:cubicBezTo>
                <a:cubicBezTo>
                  <a:pt x="7787" y="2230"/>
                  <a:pt x="7781" y="2254"/>
                  <a:pt x="7786" y="2279"/>
                </a:cubicBezTo>
                <a:cubicBezTo>
                  <a:pt x="7789" y="2288"/>
                  <a:pt x="7794" y="2298"/>
                  <a:pt x="7801" y="2306"/>
                </a:cubicBezTo>
                <a:cubicBezTo>
                  <a:pt x="7847" y="2363"/>
                  <a:pt x="7893" y="2421"/>
                  <a:pt x="7937" y="2480"/>
                </a:cubicBezTo>
                <a:cubicBezTo>
                  <a:pt x="8075" y="2661"/>
                  <a:pt x="8207" y="2856"/>
                  <a:pt x="8330" y="3057"/>
                </a:cubicBezTo>
                <a:cubicBezTo>
                  <a:pt x="8342" y="3078"/>
                  <a:pt x="8363" y="3089"/>
                  <a:pt x="8384" y="3089"/>
                </a:cubicBezTo>
                <a:cubicBezTo>
                  <a:pt x="8395" y="3089"/>
                  <a:pt x="8406" y="3086"/>
                  <a:pt x="8415" y="3079"/>
                </a:cubicBezTo>
                <a:cubicBezTo>
                  <a:pt x="8443" y="3060"/>
                  <a:pt x="8451" y="3018"/>
                  <a:pt x="8431" y="2987"/>
                </a:cubicBezTo>
                <a:cubicBezTo>
                  <a:pt x="8306" y="2781"/>
                  <a:pt x="8171" y="2582"/>
                  <a:pt x="8031" y="2397"/>
                </a:cubicBezTo>
                <a:cubicBezTo>
                  <a:pt x="7985" y="2337"/>
                  <a:pt x="7939" y="2278"/>
                  <a:pt x="7891" y="2220"/>
                </a:cubicBezTo>
                <a:cubicBezTo>
                  <a:pt x="7878" y="2205"/>
                  <a:pt x="7861" y="2196"/>
                  <a:pt x="7843" y="2196"/>
                </a:cubicBezTo>
                <a:close/>
                <a:moveTo>
                  <a:pt x="8818" y="3781"/>
                </a:moveTo>
                <a:cubicBezTo>
                  <a:pt x="8809" y="3781"/>
                  <a:pt x="8800" y="3783"/>
                  <a:pt x="8791" y="3787"/>
                </a:cubicBezTo>
                <a:cubicBezTo>
                  <a:pt x="8766" y="3800"/>
                  <a:pt x="8753" y="3832"/>
                  <a:pt x="8760" y="3862"/>
                </a:cubicBezTo>
                <a:cubicBezTo>
                  <a:pt x="8762" y="3866"/>
                  <a:pt x="8764" y="3872"/>
                  <a:pt x="8766" y="3876"/>
                </a:cubicBezTo>
                <a:cubicBezTo>
                  <a:pt x="8890" y="4144"/>
                  <a:pt x="9008" y="4435"/>
                  <a:pt x="9117" y="4739"/>
                </a:cubicBezTo>
                <a:cubicBezTo>
                  <a:pt x="9127" y="4767"/>
                  <a:pt x="9152" y="4784"/>
                  <a:pt x="9177" y="4784"/>
                </a:cubicBezTo>
                <a:cubicBezTo>
                  <a:pt x="9184" y="4784"/>
                  <a:pt x="9191" y="4783"/>
                  <a:pt x="9197" y="4781"/>
                </a:cubicBezTo>
                <a:cubicBezTo>
                  <a:pt x="9228" y="4768"/>
                  <a:pt x="9242" y="4728"/>
                  <a:pt x="9232" y="4695"/>
                </a:cubicBezTo>
                <a:cubicBezTo>
                  <a:pt x="9122" y="4388"/>
                  <a:pt x="9001" y="4093"/>
                  <a:pt x="8875" y="3819"/>
                </a:cubicBezTo>
                <a:cubicBezTo>
                  <a:pt x="8863" y="3795"/>
                  <a:pt x="8841" y="3781"/>
                  <a:pt x="8818" y="3781"/>
                </a:cubicBezTo>
                <a:close/>
                <a:moveTo>
                  <a:pt x="9458" y="5546"/>
                </a:moveTo>
                <a:cubicBezTo>
                  <a:pt x="9452" y="5546"/>
                  <a:pt x="9447" y="5547"/>
                  <a:pt x="9442" y="5549"/>
                </a:cubicBezTo>
                <a:cubicBezTo>
                  <a:pt x="9410" y="5558"/>
                  <a:pt x="9393" y="5594"/>
                  <a:pt x="9401" y="5628"/>
                </a:cubicBezTo>
                <a:cubicBezTo>
                  <a:pt x="9401" y="5629"/>
                  <a:pt x="9401" y="5630"/>
                  <a:pt x="9401" y="5631"/>
                </a:cubicBezTo>
                <a:cubicBezTo>
                  <a:pt x="9483" y="5913"/>
                  <a:pt x="9563" y="6226"/>
                  <a:pt x="9635" y="6539"/>
                </a:cubicBezTo>
                <a:cubicBezTo>
                  <a:pt x="9635" y="6539"/>
                  <a:pt x="9636" y="6540"/>
                  <a:pt x="9636" y="6540"/>
                </a:cubicBezTo>
                <a:cubicBezTo>
                  <a:pt x="9644" y="6570"/>
                  <a:pt x="9669" y="6592"/>
                  <a:pt x="9697" y="6592"/>
                </a:cubicBezTo>
                <a:cubicBezTo>
                  <a:pt x="9701" y="6592"/>
                  <a:pt x="9706" y="6592"/>
                  <a:pt x="9710" y="6590"/>
                </a:cubicBezTo>
                <a:cubicBezTo>
                  <a:pt x="9743" y="6583"/>
                  <a:pt x="9764" y="6548"/>
                  <a:pt x="9755" y="6511"/>
                </a:cubicBezTo>
                <a:cubicBezTo>
                  <a:pt x="9681" y="6196"/>
                  <a:pt x="9600" y="5881"/>
                  <a:pt x="9519" y="5597"/>
                </a:cubicBezTo>
                <a:cubicBezTo>
                  <a:pt x="9511" y="5566"/>
                  <a:pt x="9485" y="5546"/>
                  <a:pt x="9458" y="5546"/>
                </a:cubicBezTo>
                <a:close/>
                <a:moveTo>
                  <a:pt x="9894" y="7378"/>
                </a:moveTo>
                <a:cubicBezTo>
                  <a:pt x="9890" y="7378"/>
                  <a:pt x="9886" y="7378"/>
                  <a:pt x="9882" y="7379"/>
                </a:cubicBezTo>
                <a:cubicBezTo>
                  <a:pt x="9849" y="7386"/>
                  <a:pt x="9829" y="7420"/>
                  <a:pt x="9836" y="7457"/>
                </a:cubicBezTo>
                <a:cubicBezTo>
                  <a:pt x="9886" y="7706"/>
                  <a:pt x="9936" y="7953"/>
                  <a:pt x="9985" y="8200"/>
                </a:cubicBezTo>
                <a:lnTo>
                  <a:pt x="10019" y="8380"/>
                </a:lnTo>
                <a:cubicBezTo>
                  <a:pt x="10020" y="8381"/>
                  <a:pt x="10020" y="8382"/>
                  <a:pt x="10020" y="8383"/>
                </a:cubicBezTo>
                <a:cubicBezTo>
                  <a:pt x="10028" y="8413"/>
                  <a:pt x="10054" y="8435"/>
                  <a:pt x="10082" y="8435"/>
                </a:cubicBezTo>
                <a:cubicBezTo>
                  <a:pt x="10085" y="8435"/>
                  <a:pt x="10089" y="8435"/>
                  <a:pt x="10093" y="8434"/>
                </a:cubicBezTo>
                <a:cubicBezTo>
                  <a:pt x="10126" y="8429"/>
                  <a:pt x="10147" y="8394"/>
                  <a:pt x="10140" y="8357"/>
                </a:cubicBezTo>
                <a:lnTo>
                  <a:pt x="10104" y="8178"/>
                </a:lnTo>
                <a:cubicBezTo>
                  <a:pt x="10056" y="7931"/>
                  <a:pt x="10007" y="7682"/>
                  <a:pt x="9956" y="7433"/>
                </a:cubicBezTo>
                <a:cubicBezTo>
                  <a:pt x="9946" y="7398"/>
                  <a:pt x="9922" y="7378"/>
                  <a:pt x="9894" y="7378"/>
                </a:cubicBezTo>
                <a:close/>
                <a:moveTo>
                  <a:pt x="10265" y="9224"/>
                </a:moveTo>
                <a:cubicBezTo>
                  <a:pt x="10261" y="9224"/>
                  <a:pt x="10257" y="9224"/>
                  <a:pt x="10253" y="9225"/>
                </a:cubicBezTo>
                <a:cubicBezTo>
                  <a:pt x="10220" y="9232"/>
                  <a:pt x="10199" y="9266"/>
                  <a:pt x="10207" y="9303"/>
                </a:cubicBezTo>
                <a:cubicBezTo>
                  <a:pt x="10280" y="9642"/>
                  <a:pt x="10348" y="9944"/>
                  <a:pt x="10417" y="10224"/>
                </a:cubicBezTo>
                <a:cubicBezTo>
                  <a:pt x="10425" y="10255"/>
                  <a:pt x="10451" y="10276"/>
                  <a:pt x="10479" y="10276"/>
                </a:cubicBezTo>
                <a:cubicBezTo>
                  <a:pt x="10484" y="10276"/>
                  <a:pt x="10488" y="10275"/>
                  <a:pt x="10493" y="10274"/>
                </a:cubicBezTo>
                <a:cubicBezTo>
                  <a:pt x="10525" y="10266"/>
                  <a:pt x="10544" y="10230"/>
                  <a:pt x="10536" y="10194"/>
                </a:cubicBezTo>
                <a:cubicBezTo>
                  <a:pt x="10466" y="9916"/>
                  <a:pt x="10398" y="9617"/>
                  <a:pt x="10327" y="9278"/>
                </a:cubicBezTo>
                <a:cubicBezTo>
                  <a:pt x="10316" y="9243"/>
                  <a:pt x="10293" y="9224"/>
                  <a:pt x="10265" y="9224"/>
                </a:cubicBezTo>
                <a:close/>
                <a:moveTo>
                  <a:pt x="22673" y="11500"/>
                </a:moveTo>
                <a:cubicBezTo>
                  <a:pt x="22667" y="11500"/>
                  <a:pt x="22660" y="11500"/>
                  <a:pt x="22653" y="11500"/>
                </a:cubicBezTo>
                <a:cubicBezTo>
                  <a:pt x="22620" y="11500"/>
                  <a:pt x="22594" y="11530"/>
                  <a:pt x="22596" y="11567"/>
                </a:cubicBezTo>
                <a:cubicBezTo>
                  <a:pt x="22596" y="11573"/>
                  <a:pt x="22596" y="11577"/>
                  <a:pt x="22597" y="11582"/>
                </a:cubicBezTo>
                <a:cubicBezTo>
                  <a:pt x="22604" y="11612"/>
                  <a:pt x="22629" y="11634"/>
                  <a:pt x="22657" y="11634"/>
                </a:cubicBezTo>
                <a:cubicBezTo>
                  <a:pt x="22657" y="11634"/>
                  <a:pt x="22658" y="11634"/>
                  <a:pt x="22659" y="11634"/>
                </a:cubicBezTo>
                <a:cubicBezTo>
                  <a:pt x="22943" y="11634"/>
                  <a:pt x="23229" y="11655"/>
                  <a:pt x="23510" y="11698"/>
                </a:cubicBezTo>
                <a:cubicBezTo>
                  <a:pt x="23513" y="11698"/>
                  <a:pt x="23516" y="11699"/>
                  <a:pt x="23519" y="11699"/>
                </a:cubicBezTo>
                <a:cubicBezTo>
                  <a:pt x="23550" y="11699"/>
                  <a:pt x="23575" y="11674"/>
                  <a:pt x="23578" y="11641"/>
                </a:cubicBezTo>
                <a:cubicBezTo>
                  <a:pt x="23581" y="11605"/>
                  <a:pt x="23556" y="11571"/>
                  <a:pt x="23523" y="11565"/>
                </a:cubicBezTo>
                <a:cubicBezTo>
                  <a:pt x="23242" y="11523"/>
                  <a:pt x="22956" y="11500"/>
                  <a:pt x="22673" y="11500"/>
                </a:cubicBezTo>
                <a:close/>
                <a:moveTo>
                  <a:pt x="21800" y="11570"/>
                </a:moveTo>
                <a:cubicBezTo>
                  <a:pt x="21797" y="11570"/>
                  <a:pt x="21794" y="11570"/>
                  <a:pt x="21791" y="11571"/>
                </a:cubicBezTo>
                <a:cubicBezTo>
                  <a:pt x="21646" y="11594"/>
                  <a:pt x="21502" y="11624"/>
                  <a:pt x="21361" y="11659"/>
                </a:cubicBezTo>
                <a:cubicBezTo>
                  <a:pt x="21222" y="11694"/>
                  <a:pt x="21085" y="11734"/>
                  <a:pt x="20952" y="11779"/>
                </a:cubicBezTo>
                <a:cubicBezTo>
                  <a:pt x="20922" y="11790"/>
                  <a:pt x="20905" y="11824"/>
                  <a:pt x="20913" y="11857"/>
                </a:cubicBezTo>
                <a:cubicBezTo>
                  <a:pt x="20914" y="11859"/>
                  <a:pt x="20914" y="11861"/>
                  <a:pt x="20915" y="11862"/>
                </a:cubicBezTo>
                <a:cubicBezTo>
                  <a:pt x="20924" y="11891"/>
                  <a:pt x="20949" y="11909"/>
                  <a:pt x="20975" y="11909"/>
                </a:cubicBezTo>
                <a:cubicBezTo>
                  <a:pt x="20981" y="11909"/>
                  <a:pt x="20987" y="11908"/>
                  <a:pt x="20993" y="11906"/>
                </a:cubicBezTo>
                <a:cubicBezTo>
                  <a:pt x="21124" y="11862"/>
                  <a:pt x="21257" y="11823"/>
                  <a:pt x="21393" y="11790"/>
                </a:cubicBezTo>
                <a:cubicBezTo>
                  <a:pt x="21531" y="11755"/>
                  <a:pt x="21673" y="11727"/>
                  <a:pt x="21815" y="11703"/>
                </a:cubicBezTo>
                <a:cubicBezTo>
                  <a:pt x="21848" y="11698"/>
                  <a:pt x="21869" y="11664"/>
                  <a:pt x="21863" y="11627"/>
                </a:cubicBezTo>
                <a:cubicBezTo>
                  <a:pt x="21857" y="11594"/>
                  <a:pt x="21830" y="11570"/>
                  <a:pt x="21800" y="11570"/>
                </a:cubicBezTo>
                <a:close/>
                <a:moveTo>
                  <a:pt x="10723" y="11050"/>
                </a:moveTo>
                <a:cubicBezTo>
                  <a:pt x="10717" y="11050"/>
                  <a:pt x="10712" y="11051"/>
                  <a:pt x="10706" y="11053"/>
                </a:cubicBezTo>
                <a:cubicBezTo>
                  <a:pt x="10675" y="11062"/>
                  <a:pt x="10658" y="11097"/>
                  <a:pt x="10666" y="11132"/>
                </a:cubicBezTo>
                <a:cubicBezTo>
                  <a:pt x="10667" y="11133"/>
                  <a:pt x="10667" y="11134"/>
                  <a:pt x="10667" y="11136"/>
                </a:cubicBezTo>
                <a:cubicBezTo>
                  <a:pt x="10766" y="11455"/>
                  <a:pt x="10866" y="11748"/>
                  <a:pt x="10975" y="12030"/>
                </a:cubicBezTo>
                <a:cubicBezTo>
                  <a:pt x="10986" y="12057"/>
                  <a:pt x="11010" y="12073"/>
                  <a:pt x="11035" y="12073"/>
                </a:cubicBezTo>
                <a:cubicBezTo>
                  <a:pt x="11042" y="12073"/>
                  <a:pt x="11049" y="12071"/>
                  <a:pt x="11056" y="12069"/>
                </a:cubicBezTo>
                <a:cubicBezTo>
                  <a:pt x="11087" y="12056"/>
                  <a:pt x="11101" y="12017"/>
                  <a:pt x="11088" y="11982"/>
                </a:cubicBezTo>
                <a:cubicBezTo>
                  <a:pt x="10980" y="11704"/>
                  <a:pt x="10881" y="11416"/>
                  <a:pt x="10784" y="11098"/>
                </a:cubicBezTo>
                <a:cubicBezTo>
                  <a:pt x="10775" y="11069"/>
                  <a:pt x="10750" y="11050"/>
                  <a:pt x="10723" y="11050"/>
                </a:cubicBezTo>
                <a:close/>
                <a:moveTo>
                  <a:pt x="24363" y="11764"/>
                </a:moveTo>
                <a:cubicBezTo>
                  <a:pt x="24336" y="11764"/>
                  <a:pt x="24311" y="11783"/>
                  <a:pt x="24305" y="11812"/>
                </a:cubicBezTo>
                <a:cubicBezTo>
                  <a:pt x="24302" y="11823"/>
                  <a:pt x="24303" y="11835"/>
                  <a:pt x="24305" y="11845"/>
                </a:cubicBezTo>
                <a:cubicBezTo>
                  <a:pt x="24311" y="11869"/>
                  <a:pt x="24327" y="11888"/>
                  <a:pt x="24350" y="11894"/>
                </a:cubicBezTo>
                <a:cubicBezTo>
                  <a:pt x="24611" y="11978"/>
                  <a:pt x="24867" y="12080"/>
                  <a:pt x="25111" y="12200"/>
                </a:cubicBezTo>
                <a:lnTo>
                  <a:pt x="25158" y="12224"/>
                </a:lnTo>
                <a:cubicBezTo>
                  <a:pt x="25166" y="12229"/>
                  <a:pt x="25175" y="12230"/>
                  <a:pt x="25184" y="12230"/>
                </a:cubicBezTo>
                <a:cubicBezTo>
                  <a:pt x="25207" y="12230"/>
                  <a:pt x="25229" y="12217"/>
                  <a:pt x="25239" y="12192"/>
                </a:cubicBezTo>
                <a:cubicBezTo>
                  <a:pt x="25252" y="12159"/>
                  <a:pt x="25237" y="12119"/>
                  <a:pt x="25205" y="12103"/>
                </a:cubicBezTo>
                <a:lnTo>
                  <a:pt x="25158" y="12079"/>
                </a:lnTo>
                <a:cubicBezTo>
                  <a:pt x="24908" y="11956"/>
                  <a:pt x="24646" y="11852"/>
                  <a:pt x="24380" y="11766"/>
                </a:cubicBezTo>
                <a:cubicBezTo>
                  <a:pt x="24374" y="11765"/>
                  <a:pt x="24369" y="11764"/>
                  <a:pt x="24363" y="11764"/>
                </a:cubicBezTo>
                <a:close/>
                <a:moveTo>
                  <a:pt x="20185" y="12120"/>
                </a:moveTo>
                <a:cubicBezTo>
                  <a:pt x="20176" y="12120"/>
                  <a:pt x="20167" y="12122"/>
                  <a:pt x="20158" y="12127"/>
                </a:cubicBezTo>
                <a:cubicBezTo>
                  <a:pt x="19902" y="12267"/>
                  <a:pt x="19658" y="12432"/>
                  <a:pt x="19434" y="12615"/>
                </a:cubicBezTo>
                <a:cubicBezTo>
                  <a:pt x="19413" y="12631"/>
                  <a:pt x="19406" y="12659"/>
                  <a:pt x="19412" y="12684"/>
                </a:cubicBezTo>
                <a:cubicBezTo>
                  <a:pt x="19414" y="12692"/>
                  <a:pt x="19419" y="12701"/>
                  <a:pt x="19424" y="12708"/>
                </a:cubicBezTo>
                <a:cubicBezTo>
                  <a:pt x="19436" y="12727"/>
                  <a:pt x="19456" y="12736"/>
                  <a:pt x="19475" y="12736"/>
                </a:cubicBezTo>
                <a:cubicBezTo>
                  <a:pt x="19488" y="12736"/>
                  <a:pt x="19500" y="12732"/>
                  <a:pt x="19511" y="12723"/>
                </a:cubicBezTo>
                <a:cubicBezTo>
                  <a:pt x="19729" y="12545"/>
                  <a:pt x="19967" y="12385"/>
                  <a:pt x="20218" y="12247"/>
                </a:cubicBezTo>
                <a:cubicBezTo>
                  <a:pt x="20247" y="12231"/>
                  <a:pt x="20257" y="12190"/>
                  <a:pt x="20241" y="12157"/>
                </a:cubicBezTo>
                <a:cubicBezTo>
                  <a:pt x="20230" y="12134"/>
                  <a:pt x="20208" y="12120"/>
                  <a:pt x="20185" y="12120"/>
                </a:cubicBezTo>
                <a:close/>
                <a:moveTo>
                  <a:pt x="25947" y="12554"/>
                </a:moveTo>
                <a:cubicBezTo>
                  <a:pt x="25927" y="12554"/>
                  <a:pt x="25908" y="12565"/>
                  <a:pt x="25897" y="12584"/>
                </a:cubicBezTo>
                <a:cubicBezTo>
                  <a:pt x="25888" y="12599"/>
                  <a:pt x="25886" y="12619"/>
                  <a:pt x="25890" y="12636"/>
                </a:cubicBezTo>
                <a:cubicBezTo>
                  <a:pt x="25895" y="12652"/>
                  <a:pt x="25904" y="12667"/>
                  <a:pt x="25919" y="12676"/>
                </a:cubicBezTo>
                <a:cubicBezTo>
                  <a:pt x="26161" y="12844"/>
                  <a:pt x="26397" y="13032"/>
                  <a:pt x="26621" y="13235"/>
                </a:cubicBezTo>
                <a:cubicBezTo>
                  <a:pt x="26633" y="13246"/>
                  <a:pt x="26648" y="13252"/>
                  <a:pt x="26662" y="13252"/>
                </a:cubicBezTo>
                <a:cubicBezTo>
                  <a:pt x="26680" y="13252"/>
                  <a:pt x="26697" y="13244"/>
                  <a:pt x="26708" y="13229"/>
                </a:cubicBezTo>
                <a:cubicBezTo>
                  <a:pt x="26729" y="13200"/>
                  <a:pt x="26724" y="13158"/>
                  <a:pt x="26697" y="13134"/>
                </a:cubicBezTo>
                <a:cubicBezTo>
                  <a:pt x="26468" y="12927"/>
                  <a:pt x="26228" y="12735"/>
                  <a:pt x="25981" y="12565"/>
                </a:cubicBezTo>
                <a:cubicBezTo>
                  <a:pt x="25971" y="12558"/>
                  <a:pt x="25959" y="12554"/>
                  <a:pt x="25947" y="12554"/>
                </a:cubicBezTo>
                <a:close/>
                <a:moveTo>
                  <a:pt x="11409" y="12797"/>
                </a:moveTo>
                <a:cubicBezTo>
                  <a:pt x="11400" y="12797"/>
                  <a:pt x="11391" y="12799"/>
                  <a:pt x="11382" y="12803"/>
                </a:cubicBezTo>
                <a:cubicBezTo>
                  <a:pt x="11357" y="12817"/>
                  <a:pt x="11346" y="12848"/>
                  <a:pt x="11353" y="12878"/>
                </a:cubicBezTo>
                <a:cubicBezTo>
                  <a:pt x="11354" y="12884"/>
                  <a:pt x="11356" y="12888"/>
                  <a:pt x="11360" y="12893"/>
                </a:cubicBezTo>
                <a:cubicBezTo>
                  <a:pt x="11505" y="13182"/>
                  <a:pt x="11664" y="13455"/>
                  <a:pt x="11833" y="13707"/>
                </a:cubicBezTo>
                <a:cubicBezTo>
                  <a:pt x="11845" y="13726"/>
                  <a:pt x="11865" y="13737"/>
                  <a:pt x="11885" y="13737"/>
                </a:cubicBezTo>
                <a:cubicBezTo>
                  <a:pt x="11897" y="13737"/>
                  <a:pt x="11909" y="13733"/>
                  <a:pt x="11919" y="13724"/>
                </a:cubicBezTo>
                <a:cubicBezTo>
                  <a:pt x="11946" y="13704"/>
                  <a:pt x="11951" y="13662"/>
                  <a:pt x="11931" y="13631"/>
                </a:cubicBezTo>
                <a:cubicBezTo>
                  <a:pt x="11766" y="13385"/>
                  <a:pt x="11610" y="13115"/>
                  <a:pt x="11466" y="12833"/>
                </a:cubicBezTo>
                <a:cubicBezTo>
                  <a:pt x="11454" y="12810"/>
                  <a:pt x="11432" y="12797"/>
                  <a:pt x="11409" y="12797"/>
                </a:cubicBezTo>
                <a:close/>
                <a:moveTo>
                  <a:pt x="18848" y="13219"/>
                </a:moveTo>
                <a:cubicBezTo>
                  <a:pt x="18832" y="13219"/>
                  <a:pt x="18816" y="13226"/>
                  <a:pt x="18804" y="13239"/>
                </a:cubicBezTo>
                <a:cubicBezTo>
                  <a:pt x="18619" y="13460"/>
                  <a:pt x="18452" y="13692"/>
                  <a:pt x="18268" y="13951"/>
                </a:cubicBezTo>
                <a:cubicBezTo>
                  <a:pt x="18256" y="13968"/>
                  <a:pt x="18253" y="13989"/>
                  <a:pt x="18259" y="14009"/>
                </a:cubicBezTo>
                <a:cubicBezTo>
                  <a:pt x="18262" y="14022"/>
                  <a:pt x="18269" y="14035"/>
                  <a:pt x="18281" y="14045"/>
                </a:cubicBezTo>
                <a:cubicBezTo>
                  <a:pt x="18293" y="14055"/>
                  <a:pt x="18307" y="14060"/>
                  <a:pt x="18320" y="14060"/>
                </a:cubicBezTo>
                <a:cubicBezTo>
                  <a:pt x="18338" y="14060"/>
                  <a:pt x="18355" y="14052"/>
                  <a:pt x="18366" y="14036"/>
                </a:cubicBezTo>
                <a:cubicBezTo>
                  <a:pt x="18549" y="13779"/>
                  <a:pt x="18715" y="13549"/>
                  <a:pt x="18897" y="13331"/>
                </a:cubicBezTo>
                <a:cubicBezTo>
                  <a:pt x="18920" y="13305"/>
                  <a:pt x="18917" y="13263"/>
                  <a:pt x="18891" y="13237"/>
                </a:cubicBezTo>
                <a:cubicBezTo>
                  <a:pt x="18879" y="13225"/>
                  <a:pt x="18863" y="13219"/>
                  <a:pt x="18848" y="13219"/>
                </a:cubicBezTo>
                <a:close/>
                <a:moveTo>
                  <a:pt x="27299" y="13772"/>
                </a:moveTo>
                <a:cubicBezTo>
                  <a:pt x="27284" y="13772"/>
                  <a:pt x="27269" y="13777"/>
                  <a:pt x="27258" y="13790"/>
                </a:cubicBezTo>
                <a:cubicBezTo>
                  <a:pt x="27242" y="13806"/>
                  <a:pt x="27236" y="13830"/>
                  <a:pt x="27242" y="13854"/>
                </a:cubicBezTo>
                <a:cubicBezTo>
                  <a:pt x="27245" y="13864"/>
                  <a:pt x="27249" y="13875"/>
                  <a:pt x="27258" y="13884"/>
                </a:cubicBezTo>
                <a:cubicBezTo>
                  <a:pt x="27455" y="14111"/>
                  <a:pt x="27646" y="14355"/>
                  <a:pt x="27821" y="14608"/>
                </a:cubicBezTo>
                <a:cubicBezTo>
                  <a:pt x="27834" y="14626"/>
                  <a:pt x="27853" y="14635"/>
                  <a:pt x="27872" y="14635"/>
                </a:cubicBezTo>
                <a:cubicBezTo>
                  <a:pt x="27884" y="14635"/>
                  <a:pt x="27897" y="14631"/>
                  <a:pt x="27907" y="14623"/>
                </a:cubicBezTo>
                <a:cubicBezTo>
                  <a:pt x="27934" y="14601"/>
                  <a:pt x="27938" y="14560"/>
                  <a:pt x="27918" y="14530"/>
                </a:cubicBezTo>
                <a:cubicBezTo>
                  <a:pt x="27740" y="14272"/>
                  <a:pt x="27546" y="14025"/>
                  <a:pt x="27345" y="13794"/>
                </a:cubicBezTo>
                <a:cubicBezTo>
                  <a:pt x="27332" y="13779"/>
                  <a:pt x="27315" y="13772"/>
                  <a:pt x="27299" y="13772"/>
                </a:cubicBezTo>
                <a:close/>
                <a:moveTo>
                  <a:pt x="12451" y="14328"/>
                </a:moveTo>
                <a:cubicBezTo>
                  <a:pt x="12436" y="14328"/>
                  <a:pt x="12421" y="14335"/>
                  <a:pt x="12410" y="14347"/>
                </a:cubicBezTo>
                <a:cubicBezTo>
                  <a:pt x="12394" y="14364"/>
                  <a:pt x="12389" y="14388"/>
                  <a:pt x="12395" y="14410"/>
                </a:cubicBezTo>
                <a:cubicBezTo>
                  <a:pt x="12398" y="14422"/>
                  <a:pt x="12403" y="14433"/>
                  <a:pt x="12412" y="14442"/>
                </a:cubicBezTo>
                <a:cubicBezTo>
                  <a:pt x="12623" y="14666"/>
                  <a:pt x="12855" y="14872"/>
                  <a:pt x="13101" y="15055"/>
                </a:cubicBezTo>
                <a:cubicBezTo>
                  <a:pt x="13112" y="15064"/>
                  <a:pt x="13125" y="15068"/>
                  <a:pt x="13137" y="15068"/>
                </a:cubicBezTo>
                <a:cubicBezTo>
                  <a:pt x="13156" y="15068"/>
                  <a:pt x="13175" y="15058"/>
                  <a:pt x="13186" y="15039"/>
                </a:cubicBezTo>
                <a:cubicBezTo>
                  <a:pt x="13205" y="15008"/>
                  <a:pt x="13196" y="14967"/>
                  <a:pt x="13167" y="14945"/>
                </a:cubicBezTo>
                <a:cubicBezTo>
                  <a:pt x="12928" y="14767"/>
                  <a:pt x="12701" y="14566"/>
                  <a:pt x="12496" y="14348"/>
                </a:cubicBezTo>
                <a:cubicBezTo>
                  <a:pt x="12484" y="14335"/>
                  <a:pt x="12467" y="14328"/>
                  <a:pt x="12451" y="14328"/>
                </a:cubicBezTo>
                <a:close/>
                <a:moveTo>
                  <a:pt x="17786" y="14639"/>
                </a:moveTo>
                <a:cubicBezTo>
                  <a:pt x="17769" y="14639"/>
                  <a:pt x="17753" y="14646"/>
                  <a:pt x="17742" y="14660"/>
                </a:cubicBezTo>
                <a:cubicBezTo>
                  <a:pt x="17532" y="14920"/>
                  <a:pt x="17339" y="15114"/>
                  <a:pt x="17136" y="15273"/>
                </a:cubicBezTo>
                <a:cubicBezTo>
                  <a:pt x="17115" y="15289"/>
                  <a:pt x="17108" y="15317"/>
                  <a:pt x="17114" y="15343"/>
                </a:cubicBezTo>
                <a:cubicBezTo>
                  <a:pt x="17117" y="15350"/>
                  <a:pt x="17120" y="15359"/>
                  <a:pt x="17124" y="15366"/>
                </a:cubicBezTo>
                <a:cubicBezTo>
                  <a:pt x="17137" y="15385"/>
                  <a:pt x="17157" y="15395"/>
                  <a:pt x="17176" y="15395"/>
                </a:cubicBezTo>
                <a:cubicBezTo>
                  <a:pt x="17188" y="15395"/>
                  <a:pt x="17200" y="15391"/>
                  <a:pt x="17211" y="15382"/>
                </a:cubicBezTo>
                <a:cubicBezTo>
                  <a:pt x="17421" y="15218"/>
                  <a:pt x="17620" y="15017"/>
                  <a:pt x="17836" y="14752"/>
                </a:cubicBezTo>
                <a:cubicBezTo>
                  <a:pt x="17858" y="14724"/>
                  <a:pt x="17855" y="14682"/>
                  <a:pt x="17829" y="14657"/>
                </a:cubicBezTo>
                <a:cubicBezTo>
                  <a:pt x="17816" y="14645"/>
                  <a:pt x="17801" y="14639"/>
                  <a:pt x="17786" y="14639"/>
                </a:cubicBezTo>
                <a:close/>
                <a:moveTo>
                  <a:pt x="13895" y="15400"/>
                </a:moveTo>
                <a:cubicBezTo>
                  <a:pt x="13872" y="15400"/>
                  <a:pt x="13851" y="15415"/>
                  <a:pt x="13841" y="15440"/>
                </a:cubicBezTo>
                <a:cubicBezTo>
                  <a:pt x="13836" y="15454"/>
                  <a:pt x="13835" y="15469"/>
                  <a:pt x="13839" y="15483"/>
                </a:cubicBezTo>
                <a:cubicBezTo>
                  <a:pt x="13843" y="15502"/>
                  <a:pt x="13856" y="15519"/>
                  <a:pt x="13874" y="15529"/>
                </a:cubicBezTo>
                <a:cubicBezTo>
                  <a:pt x="14151" y="15663"/>
                  <a:pt x="14432" y="15768"/>
                  <a:pt x="14711" y="15837"/>
                </a:cubicBezTo>
                <a:cubicBezTo>
                  <a:pt x="14716" y="15839"/>
                  <a:pt x="14721" y="15839"/>
                  <a:pt x="14725" y="15839"/>
                </a:cubicBezTo>
                <a:cubicBezTo>
                  <a:pt x="14754" y="15839"/>
                  <a:pt x="14778" y="15818"/>
                  <a:pt x="14782" y="15787"/>
                </a:cubicBezTo>
                <a:cubicBezTo>
                  <a:pt x="14789" y="15751"/>
                  <a:pt x="14767" y="15716"/>
                  <a:pt x="14733" y="15707"/>
                </a:cubicBezTo>
                <a:cubicBezTo>
                  <a:pt x="14463" y="15639"/>
                  <a:pt x="14189" y="15538"/>
                  <a:pt x="13921" y="15407"/>
                </a:cubicBezTo>
                <a:cubicBezTo>
                  <a:pt x="13913" y="15403"/>
                  <a:pt x="13904" y="15400"/>
                  <a:pt x="13895" y="15400"/>
                </a:cubicBezTo>
                <a:close/>
                <a:moveTo>
                  <a:pt x="16417" y="15670"/>
                </a:moveTo>
                <a:cubicBezTo>
                  <a:pt x="16411" y="15670"/>
                  <a:pt x="16406" y="15671"/>
                  <a:pt x="16400" y="15673"/>
                </a:cubicBezTo>
                <a:cubicBezTo>
                  <a:pt x="16334" y="15695"/>
                  <a:pt x="16267" y="15715"/>
                  <a:pt x="16200" y="15732"/>
                </a:cubicBezTo>
                <a:cubicBezTo>
                  <a:pt x="16001" y="15781"/>
                  <a:pt x="15791" y="15808"/>
                  <a:pt x="15576" y="15811"/>
                </a:cubicBezTo>
                <a:cubicBezTo>
                  <a:pt x="15542" y="15811"/>
                  <a:pt x="15516" y="15842"/>
                  <a:pt x="15518" y="15878"/>
                </a:cubicBezTo>
                <a:cubicBezTo>
                  <a:pt x="15518" y="15883"/>
                  <a:pt x="15518" y="15888"/>
                  <a:pt x="15519" y="15892"/>
                </a:cubicBezTo>
                <a:cubicBezTo>
                  <a:pt x="15527" y="15922"/>
                  <a:pt x="15554" y="15944"/>
                  <a:pt x="15583" y="15944"/>
                </a:cubicBezTo>
                <a:cubicBezTo>
                  <a:pt x="15807" y="15941"/>
                  <a:pt x="16025" y="15914"/>
                  <a:pt x="16233" y="15862"/>
                </a:cubicBezTo>
                <a:cubicBezTo>
                  <a:pt x="16303" y="15845"/>
                  <a:pt x="16372" y="15825"/>
                  <a:pt x="16441" y="15801"/>
                </a:cubicBezTo>
                <a:cubicBezTo>
                  <a:pt x="16473" y="15790"/>
                  <a:pt x="16488" y="15752"/>
                  <a:pt x="16479" y="15718"/>
                </a:cubicBezTo>
                <a:cubicBezTo>
                  <a:pt x="16469" y="15689"/>
                  <a:pt x="16444" y="15670"/>
                  <a:pt x="16417" y="15670"/>
                </a:cubicBezTo>
                <a:close/>
                <a:moveTo>
                  <a:pt x="28358" y="15294"/>
                </a:moveTo>
                <a:cubicBezTo>
                  <a:pt x="28348" y="15294"/>
                  <a:pt x="28337" y="15296"/>
                  <a:pt x="28328" y="15302"/>
                </a:cubicBezTo>
                <a:cubicBezTo>
                  <a:pt x="28305" y="15317"/>
                  <a:pt x="28294" y="15347"/>
                  <a:pt x="28301" y="15376"/>
                </a:cubicBezTo>
                <a:cubicBezTo>
                  <a:pt x="28303" y="15381"/>
                  <a:pt x="28305" y="15388"/>
                  <a:pt x="28308" y="15393"/>
                </a:cubicBezTo>
                <a:cubicBezTo>
                  <a:pt x="28456" y="15663"/>
                  <a:pt x="28593" y="15944"/>
                  <a:pt x="28715" y="16229"/>
                </a:cubicBezTo>
                <a:cubicBezTo>
                  <a:pt x="28726" y="16255"/>
                  <a:pt x="28749" y="16270"/>
                  <a:pt x="28773" y="16270"/>
                </a:cubicBezTo>
                <a:cubicBezTo>
                  <a:pt x="28781" y="16270"/>
                  <a:pt x="28789" y="16269"/>
                  <a:pt x="28797" y="16265"/>
                </a:cubicBezTo>
                <a:cubicBezTo>
                  <a:pt x="28828" y="16251"/>
                  <a:pt x="28840" y="16211"/>
                  <a:pt x="28826" y="16177"/>
                </a:cubicBezTo>
                <a:cubicBezTo>
                  <a:pt x="28703" y="15888"/>
                  <a:pt x="28563" y="15602"/>
                  <a:pt x="28413" y="15329"/>
                </a:cubicBezTo>
                <a:cubicBezTo>
                  <a:pt x="28401" y="15306"/>
                  <a:pt x="28379" y="15294"/>
                  <a:pt x="28358" y="15294"/>
                </a:cubicBezTo>
                <a:close/>
                <a:moveTo>
                  <a:pt x="29094" y="17018"/>
                </a:moveTo>
                <a:cubicBezTo>
                  <a:pt x="29088" y="17018"/>
                  <a:pt x="29082" y="17019"/>
                  <a:pt x="29076" y="17021"/>
                </a:cubicBezTo>
                <a:cubicBezTo>
                  <a:pt x="29045" y="17031"/>
                  <a:pt x="29028" y="17066"/>
                  <a:pt x="29036" y="17100"/>
                </a:cubicBezTo>
                <a:cubicBezTo>
                  <a:pt x="29036" y="17101"/>
                  <a:pt x="29038" y="17102"/>
                  <a:pt x="29038" y="17103"/>
                </a:cubicBezTo>
                <a:cubicBezTo>
                  <a:pt x="29112" y="17342"/>
                  <a:pt x="29176" y="17583"/>
                  <a:pt x="29232" y="17823"/>
                </a:cubicBezTo>
                <a:cubicBezTo>
                  <a:pt x="29245" y="17884"/>
                  <a:pt x="29259" y="17946"/>
                  <a:pt x="29270" y="18008"/>
                </a:cubicBezTo>
                <a:cubicBezTo>
                  <a:pt x="29278" y="18038"/>
                  <a:pt x="29306" y="18063"/>
                  <a:pt x="29336" y="18063"/>
                </a:cubicBezTo>
                <a:cubicBezTo>
                  <a:pt x="29338" y="18063"/>
                  <a:pt x="29341" y="18063"/>
                  <a:pt x="29344" y="18063"/>
                </a:cubicBezTo>
                <a:cubicBezTo>
                  <a:pt x="29377" y="18055"/>
                  <a:pt x="29399" y="18021"/>
                  <a:pt x="29391" y="17985"/>
                </a:cubicBezTo>
                <a:cubicBezTo>
                  <a:pt x="29378" y="17922"/>
                  <a:pt x="29364" y="17860"/>
                  <a:pt x="29351" y="17797"/>
                </a:cubicBezTo>
                <a:cubicBezTo>
                  <a:pt x="29296" y="17553"/>
                  <a:pt x="29229" y="17307"/>
                  <a:pt x="29154" y="17066"/>
                </a:cubicBezTo>
                <a:cubicBezTo>
                  <a:pt x="29145" y="17037"/>
                  <a:pt x="29120" y="17018"/>
                  <a:pt x="29094" y="17018"/>
                </a:cubicBezTo>
                <a:close/>
                <a:moveTo>
                  <a:pt x="29455" y="18861"/>
                </a:moveTo>
                <a:cubicBezTo>
                  <a:pt x="29454" y="18861"/>
                  <a:pt x="29454" y="18861"/>
                  <a:pt x="29453" y="18861"/>
                </a:cubicBezTo>
                <a:cubicBezTo>
                  <a:pt x="29419" y="18862"/>
                  <a:pt x="29394" y="18893"/>
                  <a:pt x="29396" y="18929"/>
                </a:cubicBezTo>
                <a:cubicBezTo>
                  <a:pt x="29418" y="19253"/>
                  <a:pt x="29414" y="19563"/>
                  <a:pt x="29384" y="19851"/>
                </a:cubicBezTo>
                <a:cubicBezTo>
                  <a:pt x="29383" y="19860"/>
                  <a:pt x="29383" y="19868"/>
                  <a:pt x="29385" y="19877"/>
                </a:cubicBezTo>
                <a:cubicBezTo>
                  <a:pt x="29391" y="19902"/>
                  <a:pt x="29411" y="19923"/>
                  <a:pt x="29437" y="19928"/>
                </a:cubicBezTo>
                <a:cubicBezTo>
                  <a:pt x="29440" y="19928"/>
                  <a:pt x="29443" y="19929"/>
                  <a:pt x="29446" y="19929"/>
                </a:cubicBezTo>
                <a:cubicBezTo>
                  <a:pt x="29477" y="19929"/>
                  <a:pt x="29502" y="19905"/>
                  <a:pt x="29505" y="19872"/>
                </a:cubicBezTo>
                <a:cubicBezTo>
                  <a:pt x="29536" y="19575"/>
                  <a:pt x="29542" y="19257"/>
                  <a:pt x="29519" y="18926"/>
                </a:cubicBezTo>
                <a:cubicBezTo>
                  <a:pt x="29516" y="18889"/>
                  <a:pt x="29488" y="18861"/>
                  <a:pt x="29455" y="18861"/>
                </a:cubicBezTo>
                <a:close/>
                <a:moveTo>
                  <a:pt x="29244" y="20693"/>
                </a:moveTo>
                <a:cubicBezTo>
                  <a:pt x="29220" y="20693"/>
                  <a:pt x="29198" y="20708"/>
                  <a:pt x="29188" y="20733"/>
                </a:cubicBezTo>
                <a:cubicBezTo>
                  <a:pt x="29086" y="21021"/>
                  <a:pt x="28945" y="21279"/>
                  <a:pt x="28772" y="21501"/>
                </a:cubicBezTo>
                <a:cubicBezTo>
                  <a:pt x="28758" y="21518"/>
                  <a:pt x="28754" y="21540"/>
                  <a:pt x="28759" y="21560"/>
                </a:cubicBezTo>
                <a:cubicBezTo>
                  <a:pt x="28763" y="21574"/>
                  <a:pt x="28769" y="21586"/>
                  <a:pt x="28779" y="21595"/>
                </a:cubicBezTo>
                <a:cubicBezTo>
                  <a:pt x="28792" y="21607"/>
                  <a:pt x="28807" y="21613"/>
                  <a:pt x="28821" y="21613"/>
                </a:cubicBezTo>
                <a:cubicBezTo>
                  <a:pt x="28838" y="21613"/>
                  <a:pt x="28854" y="21605"/>
                  <a:pt x="28866" y="21591"/>
                </a:cubicBezTo>
                <a:cubicBezTo>
                  <a:pt x="29048" y="21358"/>
                  <a:pt x="29196" y="21088"/>
                  <a:pt x="29304" y="20787"/>
                </a:cubicBezTo>
                <a:cubicBezTo>
                  <a:pt x="29315" y="20753"/>
                  <a:pt x="29299" y="20713"/>
                  <a:pt x="29268" y="20698"/>
                </a:cubicBezTo>
                <a:cubicBezTo>
                  <a:pt x="29260" y="20694"/>
                  <a:pt x="29252" y="20693"/>
                  <a:pt x="29244" y="20693"/>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742" name="Google Shape;742;p27"/>
          <p:cNvGrpSpPr/>
          <p:nvPr/>
        </p:nvGrpSpPr>
        <p:grpSpPr>
          <a:xfrm rot="-5400000">
            <a:off x="357893" y="5727704"/>
            <a:ext cx="479659" cy="434488"/>
            <a:chOff x="1640475" y="1197075"/>
            <a:chExt cx="55475" cy="50250"/>
          </a:xfrm>
        </p:grpSpPr>
        <p:sp>
          <p:nvSpPr>
            <p:cNvPr id="743" name="Google Shape;743;p27"/>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4" name="Google Shape;744;p27"/>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5" name="Google Shape;745;p27"/>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060141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39FDC2-67F8-30FF-4549-BF1E67C3CF8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5FE91E7-74FA-4743-5C42-A38ED59A44A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131EB61-8FB7-EB10-3A12-AD4C80159F1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A779A61-C585-06FC-CCF3-57ACEF4CF7E2}"/>
              </a:ext>
            </a:extLst>
          </p:cNvPr>
          <p:cNvSpPr>
            <a:spLocks noGrp="1"/>
          </p:cNvSpPr>
          <p:nvPr>
            <p:ph type="dt" sz="half" idx="10"/>
          </p:nvPr>
        </p:nvSpPr>
        <p:spPr/>
        <p:txBody>
          <a:bodyPr/>
          <a:lstStyle/>
          <a:p>
            <a:fld id="{684D7396-BD92-4FEE-9393-7111C374F40F}" type="datetimeFigureOut">
              <a:rPr lang="en-US" smtClean="0"/>
              <a:t>2/23/2024</a:t>
            </a:fld>
            <a:endParaRPr lang="en-US"/>
          </a:p>
        </p:txBody>
      </p:sp>
      <p:sp>
        <p:nvSpPr>
          <p:cNvPr id="6" name="Footer Placeholder 5">
            <a:extLst>
              <a:ext uri="{FF2B5EF4-FFF2-40B4-BE49-F238E27FC236}">
                <a16:creationId xmlns:a16="http://schemas.microsoft.com/office/drawing/2014/main" id="{2086399E-91AC-2F0C-475A-F4DC1B48D53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169C60-8C74-09F9-DCF9-7E606A41FBBE}"/>
              </a:ext>
            </a:extLst>
          </p:cNvPr>
          <p:cNvSpPr>
            <a:spLocks noGrp="1"/>
          </p:cNvSpPr>
          <p:nvPr>
            <p:ph type="sldNum" sz="quarter" idx="12"/>
          </p:nvPr>
        </p:nvSpPr>
        <p:spPr/>
        <p:txBody>
          <a:bodyPr/>
          <a:lstStyle/>
          <a:p>
            <a:fld id="{D2083C36-5F33-497B-A0E2-D44F525CCC3E}" type="slidenum">
              <a:rPr lang="en-US" smtClean="0"/>
              <a:t>‹#›</a:t>
            </a:fld>
            <a:endParaRPr lang="en-US"/>
          </a:p>
        </p:txBody>
      </p:sp>
    </p:spTree>
    <p:extLst>
      <p:ext uri="{BB962C8B-B14F-4D97-AF65-F5344CB8AC3E}">
        <p14:creationId xmlns:p14="http://schemas.microsoft.com/office/powerpoint/2010/main" val="100504208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746"/>
        <p:cNvGrpSpPr/>
        <p:nvPr/>
      </p:nvGrpSpPr>
      <p:grpSpPr>
        <a:xfrm>
          <a:off x="0" y="0"/>
          <a:ext cx="0" cy="0"/>
          <a:chOff x="0" y="0"/>
          <a:chExt cx="0" cy="0"/>
        </a:xfrm>
      </p:grpSpPr>
      <p:sp>
        <p:nvSpPr>
          <p:cNvPr id="747" name="Google Shape;747;p28"/>
          <p:cNvSpPr/>
          <p:nvPr/>
        </p:nvSpPr>
        <p:spPr>
          <a:xfrm rot="10800000">
            <a:off x="7338614" y="-261150"/>
            <a:ext cx="5042852" cy="2373156"/>
          </a:xfrm>
          <a:custGeom>
            <a:avLst/>
            <a:gdLst/>
            <a:ahLst/>
            <a:cxnLst/>
            <a:rect l="l" t="t" r="r" b="b"/>
            <a:pathLst>
              <a:path w="23808" h="11204" extrusionOk="0">
                <a:moveTo>
                  <a:pt x="1601" y="1"/>
                </a:moveTo>
                <a:cubicBezTo>
                  <a:pt x="1055" y="1"/>
                  <a:pt x="506" y="115"/>
                  <a:pt x="0" y="332"/>
                </a:cubicBezTo>
                <a:lnTo>
                  <a:pt x="0" y="11204"/>
                </a:lnTo>
                <a:lnTo>
                  <a:pt x="23808" y="11204"/>
                </a:lnTo>
                <a:cubicBezTo>
                  <a:pt x="23725" y="11045"/>
                  <a:pt x="23628" y="10895"/>
                  <a:pt x="23519" y="10757"/>
                </a:cubicBezTo>
                <a:cubicBezTo>
                  <a:pt x="23017" y="10126"/>
                  <a:pt x="22249" y="9748"/>
                  <a:pt x="21476" y="9748"/>
                </a:cubicBezTo>
                <a:cubicBezTo>
                  <a:pt x="21442" y="9748"/>
                  <a:pt x="21408" y="9749"/>
                  <a:pt x="21374" y="9751"/>
                </a:cubicBezTo>
                <a:cubicBezTo>
                  <a:pt x="20787" y="9776"/>
                  <a:pt x="20207" y="10007"/>
                  <a:pt x="19629" y="10007"/>
                </a:cubicBezTo>
                <a:cubicBezTo>
                  <a:pt x="19512" y="10007"/>
                  <a:pt x="19395" y="9998"/>
                  <a:pt x="19278" y="9975"/>
                </a:cubicBezTo>
                <a:cubicBezTo>
                  <a:pt x="19140" y="9948"/>
                  <a:pt x="19009" y="9906"/>
                  <a:pt x="18886" y="9850"/>
                </a:cubicBezTo>
                <a:cubicBezTo>
                  <a:pt x="18859" y="9838"/>
                  <a:pt x="18832" y="9826"/>
                  <a:pt x="18806" y="9811"/>
                </a:cubicBezTo>
                <a:cubicBezTo>
                  <a:pt x="17861" y="9333"/>
                  <a:pt x="17298" y="8089"/>
                  <a:pt x="16410" y="7398"/>
                </a:cubicBezTo>
                <a:cubicBezTo>
                  <a:pt x="15787" y="6913"/>
                  <a:pt x="15050" y="6730"/>
                  <a:pt x="14282" y="6730"/>
                </a:cubicBezTo>
                <a:cubicBezTo>
                  <a:pt x="13407" y="6730"/>
                  <a:pt x="12492" y="6967"/>
                  <a:pt x="11660" y="7265"/>
                </a:cubicBezTo>
                <a:cubicBezTo>
                  <a:pt x="10916" y="7531"/>
                  <a:pt x="10145" y="7839"/>
                  <a:pt x="9375" y="7839"/>
                </a:cubicBezTo>
                <a:cubicBezTo>
                  <a:pt x="9193" y="7839"/>
                  <a:pt x="9011" y="7822"/>
                  <a:pt x="8830" y="7783"/>
                </a:cubicBezTo>
                <a:cubicBezTo>
                  <a:pt x="7417" y="7481"/>
                  <a:pt x="6534" y="5988"/>
                  <a:pt x="5961" y="4572"/>
                </a:cubicBezTo>
                <a:cubicBezTo>
                  <a:pt x="5388" y="3156"/>
                  <a:pt x="4892" y="1585"/>
                  <a:pt x="3719" y="690"/>
                </a:cubicBezTo>
                <a:cubicBezTo>
                  <a:pt x="3105" y="220"/>
                  <a:pt x="2357" y="1"/>
                  <a:pt x="1601" y="1"/>
                </a:cubicBezTo>
                <a:close/>
              </a:path>
            </a:pathLst>
          </a:custGeom>
          <a:solidFill>
            <a:srgbClr val="CCB1FE">
              <a:alpha val="4860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48" name="Google Shape;748;p28"/>
          <p:cNvSpPr/>
          <p:nvPr/>
        </p:nvSpPr>
        <p:spPr>
          <a:xfrm rot="10800000">
            <a:off x="8127487" y="4779187"/>
            <a:ext cx="4347680" cy="2399845"/>
          </a:xfrm>
          <a:custGeom>
            <a:avLst/>
            <a:gdLst/>
            <a:ahLst/>
            <a:cxnLst/>
            <a:rect l="l" t="t" r="r" b="b"/>
            <a:pathLst>
              <a:path w="20526" h="11330" extrusionOk="0">
                <a:moveTo>
                  <a:pt x="12939" y="1"/>
                </a:moveTo>
                <a:cubicBezTo>
                  <a:pt x="11999" y="1"/>
                  <a:pt x="11086" y="167"/>
                  <a:pt x="10169" y="370"/>
                </a:cubicBezTo>
                <a:cubicBezTo>
                  <a:pt x="9691" y="476"/>
                  <a:pt x="9213" y="584"/>
                  <a:pt x="8731" y="667"/>
                </a:cubicBezTo>
                <a:cubicBezTo>
                  <a:pt x="8234" y="750"/>
                  <a:pt x="7732" y="802"/>
                  <a:pt x="7229" y="839"/>
                </a:cubicBezTo>
                <a:cubicBezTo>
                  <a:pt x="6231" y="913"/>
                  <a:pt x="5230" y="935"/>
                  <a:pt x="4235" y="1052"/>
                </a:cubicBezTo>
                <a:cubicBezTo>
                  <a:pt x="3806" y="1102"/>
                  <a:pt x="3380" y="1184"/>
                  <a:pt x="2951" y="1235"/>
                </a:cubicBezTo>
                <a:cubicBezTo>
                  <a:pt x="2746" y="1260"/>
                  <a:pt x="2537" y="1279"/>
                  <a:pt x="2328" y="1279"/>
                </a:cubicBezTo>
                <a:cubicBezTo>
                  <a:pt x="2138" y="1279"/>
                  <a:pt x="1948" y="1263"/>
                  <a:pt x="1762" y="1222"/>
                </a:cubicBezTo>
                <a:cubicBezTo>
                  <a:pt x="1578" y="1180"/>
                  <a:pt x="1402" y="1113"/>
                  <a:pt x="1242" y="1012"/>
                </a:cubicBezTo>
                <a:cubicBezTo>
                  <a:pt x="1161" y="960"/>
                  <a:pt x="1089" y="870"/>
                  <a:pt x="988" y="868"/>
                </a:cubicBezTo>
                <a:cubicBezTo>
                  <a:pt x="985" y="868"/>
                  <a:pt x="983" y="868"/>
                  <a:pt x="981" y="868"/>
                </a:cubicBezTo>
                <a:cubicBezTo>
                  <a:pt x="897" y="868"/>
                  <a:pt x="810" y="887"/>
                  <a:pt x="732" y="917"/>
                </a:cubicBezTo>
                <a:cubicBezTo>
                  <a:pt x="360" y="1060"/>
                  <a:pt x="147" y="1435"/>
                  <a:pt x="79" y="1816"/>
                </a:cubicBezTo>
                <a:cubicBezTo>
                  <a:pt x="38" y="2046"/>
                  <a:pt x="37" y="2279"/>
                  <a:pt x="38" y="2512"/>
                </a:cubicBezTo>
                <a:cubicBezTo>
                  <a:pt x="38" y="2767"/>
                  <a:pt x="39" y="3024"/>
                  <a:pt x="40" y="3279"/>
                </a:cubicBezTo>
                <a:cubicBezTo>
                  <a:pt x="42" y="3797"/>
                  <a:pt x="44" y="4315"/>
                  <a:pt x="46" y="4833"/>
                </a:cubicBezTo>
                <a:cubicBezTo>
                  <a:pt x="50" y="5817"/>
                  <a:pt x="54" y="6803"/>
                  <a:pt x="57" y="7787"/>
                </a:cubicBezTo>
                <a:cubicBezTo>
                  <a:pt x="55" y="7786"/>
                  <a:pt x="54" y="7785"/>
                  <a:pt x="52" y="7785"/>
                </a:cubicBezTo>
                <a:cubicBezTo>
                  <a:pt x="0" y="7785"/>
                  <a:pt x="101" y="8649"/>
                  <a:pt x="628" y="8724"/>
                </a:cubicBezTo>
                <a:cubicBezTo>
                  <a:pt x="1441" y="8840"/>
                  <a:pt x="1514" y="10145"/>
                  <a:pt x="2146" y="10693"/>
                </a:cubicBezTo>
                <a:cubicBezTo>
                  <a:pt x="2452" y="10957"/>
                  <a:pt x="2805" y="11167"/>
                  <a:pt x="3199" y="11261"/>
                </a:cubicBezTo>
                <a:cubicBezTo>
                  <a:pt x="3402" y="11310"/>
                  <a:pt x="3609" y="11330"/>
                  <a:pt x="3816" y="11330"/>
                </a:cubicBezTo>
                <a:cubicBezTo>
                  <a:pt x="4077" y="11330"/>
                  <a:pt x="4340" y="11298"/>
                  <a:pt x="4597" y="11251"/>
                </a:cubicBezTo>
                <a:cubicBezTo>
                  <a:pt x="5367" y="11113"/>
                  <a:pt x="6207" y="10865"/>
                  <a:pt x="6645" y="10152"/>
                </a:cubicBezTo>
                <a:cubicBezTo>
                  <a:pt x="6859" y="9801"/>
                  <a:pt x="6970" y="9395"/>
                  <a:pt x="7203" y="9055"/>
                </a:cubicBezTo>
                <a:cubicBezTo>
                  <a:pt x="7421" y="8736"/>
                  <a:pt x="7758" y="8532"/>
                  <a:pt x="8120" y="8419"/>
                </a:cubicBezTo>
                <a:cubicBezTo>
                  <a:pt x="8559" y="8282"/>
                  <a:pt x="9011" y="8265"/>
                  <a:pt x="9465" y="8265"/>
                </a:cubicBezTo>
                <a:cubicBezTo>
                  <a:pt x="9615" y="8265"/>
                  <a:pt x="9765" y="8267"/>
                  <a:pt x="9915" y="8267"/>
                </a:cubicBezTo>
                <a:cubicBezTo>
                  <a:pt x="10115" y="8267"/>
                  <a:pt x="10316" y="8264"/>
                  <a:pt x="10515" y="8248"/>
                </a:cubicBezTo>
                <a:cubicBezTo>
                  <a:pt x="10927" y="8216"/>
                  <a:pt x="11342" y="8132"/>
                  <a:pt x="11707" y="7927"/>
                </a:cubicBezTo>
                <a:cubicBezTo>
                  <a:pt x="12074" y="7718"/>
                  <a:pt x="12352" y="7394"/>
                  <a:pt x="12600" y="7055"/>
                </a:cubicBezTo>
                <a:cubicBezTo>
                  <a:pt x="13089" y="6385"/>
                  <a:pt x="13543" y="5673"/>
                  <a:pt x="14244" y="5207"/>
                </a:cubicBezTo>
                <a:cubicBezTo>
                  <a:pt x="14594" y="4972"/>
                  <a:pt x="14986" y="4825"/>
                  <a:pt x="15405" y="4792"/>
                </a:cubicBezTo>
                <a:cubicBezTo>
                  <a:pt x="15494" y="4785"/>
                  <a:pt x="15582" y="4782"/>
                  <a:pt x="15670" y="4782"/>
                </a:cubicBezTo>
                <a:cubicBezTo>
                  <a:pt x="16070" y="4782"/>
                  <a:pt x="16469" y="4843"/>
                  <a:pt x="16866" y="4877"/>
                </a:cubicBezTo>
                <a:cubicBezTo>
                  <a:pt x="17302" y="4915"/>
                  <a:pt x="17740" y="4933"/>
                  <a:pt x="18178" y="4933"/>
                </a:cubicBezTo>
                <a:cubicBezTo>
                  <a:pt x="18243" y="4933"/>
                  <a:pt x="18309" y="4933"/>
                  <a:pt x="18374" y="4932"/>
                </a:cubicBezTo>
                <a:cubicBezTo>
                  <a:pt x="18585" y="4929"/>
                  <a:pt x="18814" y="4941"/>
                  <a:pt x="19012" y="4857"/>
                </a:cubicBezTo>
                <a:cubicBezTo>
                  <a:pt x="19193" y="4780"/>
                  <a:pt x="19305" y="4623"/>
                  <a:pt x="19390" y="4450"/>
                </a:cubicBezTo>
                <a:cubicBezTo>
                  <a:pt x="19618" y="3989"/>
                  <a:pt x="19825" y="3515"/>
                  <a:pt x="20041" y="3049"/>
                </a:cubicBezTo>
                <a:cubicBezTo>
                  <a:pt x="20147" y="2821"/>
                  <a:pt x="20256" y="2595"/>
                  <a:pt x="20357" y="2365"/>
                </a:cubicBezTo>
                <a:cubicBezTo>
                  <a:pt x="20444" y="2165"/>
                  <a:pt x="20525" y="1951"/>
                  <a:pt x="20518" y="1728"/>
                </a:cubicBezTo>
                <a:cubicBezTo>
                  <a:pt x="20505" y="1297"/>
                  <a:pt x="20161" y="1008"/>
                  <a:pt x="19822" y="810"/>
                </a:cubicBezTo>
                <a:cubicBezTo>
                  <a:pt x="19463" y="601"/>
                  <a:pt x="19065" y="469"/>
                  <a:pt x="18660" y="392"/>
                </a:cubicBezTo>
                <a:cubicBezTo>
                  <a:pt x="17815" y="229"/>
                  <a:pt x="16950" y="272"/>
                  <a:pt x="16095" y="224"/>
                </a:cubicBezTo>
                <a:cubicBezTo>
                  <a:pt x="15084" y="168"/>
                  <a:pt x="14079" y="19"/>
                  <a:pt x="13065" y="2"/>
                </a:cubicBezTo>
                <a:cubicBezTo>
                  <a:pt x="13023" y="1"/>
                  <a:pt x="12981" y="1"/>
                  <a:pt x="12939" y="1"/>
                </a:cubicBezTo>
                <a:close/>
              </a:path>
            </a:pathLst>
          </a:custGeom>
          <a:solidFill>
            <a:srgbClr val="FFE652">
              <a:alpha val="5028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49" name="Google Shape;749;p28"/>
          <p:cNvSpPr/>
          <p:nvPr/>
        </p:nvSpPr>
        <p:spPr>
          <a:xfrm rot="10800000">
            <a:off x="-520264" y="4322094"/>
            <a:ext cx="2755056" cy="2763105"/>
          </a:xfrm>
          <a:custGeom>
            <a:avLst/>
            <a:gdLst/>
            <a:ahLst/>
            <a:cxnLst/>
            <a:rect l="l" t="t" r="r" b="b"/>
            <a:pathLst>
              <a:path w="13007" h="13045" extrusionOk="0">
                <a:moveTo>
                  <a:pt x="12515" y="1"/>
                </a:moveTo>
                <a:cubicBezTo>
                  <a:pt x="12505" y="1"/>
                  <a:pt x="12495" y="2"/>
                  <a:pt x="12485" y="4"/>
                </a:cubicBezTo>
                <a:cubicBezTo>
                  <a:pt x="11568" y="214"/>
                  <a:pt x="10641" y="375"/>
                  <a:pt x="9706" y="481"/>
                </a:cubicBezTo>
                <a:cubicBezTo>
                  <a:pt x="8769" y="587"/>
                  <a:pt x="7827" y="639"/>
                  <a:pt x="6885" y="639"/>
                </a:cubicBezTo>
                <a:cubicBezTo>
                  <a:pt x="6168" y="639"/>
                  <a:pt x="5450" y="609"/>
                  <a:pt x="4735" y="550"/>
                </a:cubicBezTo>
                <a:cubicBezTo>
                  <a:pt x="4277" y="512"/>
                  <a:pt x="3796" y="469"/>
                  <a:pt x="3318" y="469"/>
                </a:cubicBezTo>
                <a:cubicBezTo>
                  <a:pt x="2513" y="469"/>
                  <a:pt x="1717" y="591"/>
                  <a:pt x="1058" y="1068"/>
                </a:cubicBezTo>
                <a:cubicBezTo>
                  <a:pt x="1059" y="1057"/>
                  <a:pt x="1057" y="1052"/>
                  <a:pt x="1050" y="1052"/>
                </a:cubicBezTo>
                <a:cubicBezTo>
                  <a:pt x="989" y="1052"/>
                  <a:pt x="597" y="1511"/>
                  <a:pt x="509" y="1745"/>
                </a:cubicBezTo>
                <a:cubicBezTo>
                  <a:pt x="139" y="2725"/>
                  <a:pt x="1" y="3837"/>
                  <a:pt x="329" y="4850"/>
                </a:cubicBezTo>
                <a:cubicBezTo>
                  <a:pt x="602" y="5696"/>
                  <a:pt x="1186" y="6475"/>
                  <a:pt x="2005" y="6858"/>
                </a:cubicBezTo>
                <a:cubicBezTo>
                  <a:pt x="2923" y="7286"/>
                  <a:pt x="3974" y="7122"/>
                  <a:pt x="4914" y="7465"/>
                </a:cubicBezTo>
                <a:cubicBezTo>
                  <a:pt x="5846" y="7805"/>
                  <a:pt x="6269" y="8720"/>
                  <a:pt x="6690" y="9546"/>
                </a:cubicBezTo>
                <a:cubicBezTo>
                  <a:pt x="7147" y="10442"/>
                  <a:pt x="7734" y="11244"/>
                  <a:pt x="8514" y="11886"/>
                </a:cubicBezTo>
                <a:cubicBezTo>
                  <a:pt x="9220" y="12466"/>
                  <a:pt x="10135" y="13045"/>
                  <a:pt x="11084" y="13045"/>
                </a:cubicBezTo>
                <a:cubicBezTo>
                  <a:pt x="11157" y="13045"/>
                  <a:pt x="11229" y="13041"/>
                  <a:pt x="11303" y="13034"/>
                </a:cubicBezTo>
                <a:cubicBezTo>
                  <a:pt x="11746" y="12991"/>
                  <a:pt x="12188" y="12817"/>
                  <a:pt x="12502" y="12494"/>
                </a:cubicBezTo>
                <a:cubicBezTo>
                  <a:pt x="12856" y="12131"/>
                  <a:pt x="12967" y="11633"/>
                  <a:pt x="12985" y="11143"/>
                </a:cubicBezTo>
                <a:cubicBezTo>
                  <a:pt x="13006" y="10560"/>
                  <a:pt x="12960" y="9972"/>
                  <a:pt x="12940" y="9391"/>
                </a:cubicBezTo>
                <a:cubicBezTo>
                  <a:pt x="12920" y="8773"/>
                  <a:pt x="12900" y="8155"/>
                  <a:pt x="12879" y="7536"/>
                </a:cubicBezTo>
                <a:lnTo>
                  <a:pt x="12632" y="116"/>
                </a:lnTo>
                <a:cubicBezTo>
                  <a:pt x="12630" y="48"/>
                  <a:pt x="12578" y="1"/>
                  <a:pt x="12515" y="1"/>
                </a:cubicBezTo>
                <a:close/>
              </a:path>
            </a:pathLst>
          </a:custGeom>
          <a:solidFill>
            <a:srgbClr val="B2F7EF">
              <a:alpha val="497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0" name="Google Shape;750;p28"/>
          <p:cNvSpPr/>
          <p:nvPr/>
        </p:nvSpPr>
        <p:spPr>
          <a:xfrm rot="10800000">
            <a:off x="-344447" y="-512797"/>
            <a:ext cx="5163161" cy="1824348"/>
          </a:xfrm>
          <a:custGeom>
            <a:avLst/>
            <a:gdLst/>
            <a:ahLst/>
            <a:cxnLst/>
            <a:rect l="l" t="t" r="r" b="b"/>
            <a:pathLst>
              <a:path w="24376" h="8613" extrusionOk="0">
                <a:moveTo>
                  <a:pt x="12572" y="1"/>
                </a:moveTo>
                <a:cubicBezTo>
                  <a:pt x="11930" y="1"/>
                  <a:pt x="11305" y="137"/>
                  <a:pt x="10778" y="460"/>
                </a:cubicBezTo>
                <a:cubicBezTo>
                  <a:pt x="10193" y="818"/>
                  <a:pt x="9818" y="1341"/>
                  <a:pt x="9503" y="1852"/>
                </a:cubicBezTo>
                <a:cubicBezTo>
                  <a:pt x="9167" y="2398"/>
                  <a:pt x="8889" y="2969"/>
                  <a:pt x="8475" y="3485"/>
                </a:cubicBezTo>
                <a:cubicBezTo>
                  <a:pt x="8044" y="4023"/>
                  <a:pt x="7451" y="4445"/>
                  <a:pt x="6633" y="4599"/>
                </a:cubicBezTo>
                <a:cubicBezTo>
                  <a:pt x="6259" y="4669"/>
                  <a:pt x="5879" y="4690"/>
                  <a:pt x="5496" y="4690"/>
                </a:cubicBezTo>
                <a:cubicBezTo>
                  <a:pt x="4945" y="4690"/>
                  <a:pt x="4388" y="4646"/>
                  <a:pt x="3837" y="4646"/>
                </a:cubicBezTo>
                <a:cubicBezTo>
                  <a:pt x="3701" y="4646"/>
                  <a:pt x="3564" y="4649"/>
                  <a:pt x="3429" y="4656"/>
                </a:cubicBezTo>
                <a:cubicBezTo>
                  <a:pt x="2927" y="4680"/>
                  <a:pt x="2424" y="4755"/>
                  <a:pt x="1974" y="4934"/>
                </a:cubicBezTo>
                <a:cubicBezTo>
                  <a:pt x="1568" y="5095"/>
                  <a:pt x="1218" y="5332"/>
                  <a:pt x="943" y="5611"/>
                </a:cubicBezTo>
                <a:cubicBezTo>
                  <a:pt x="425" y="6133"/>
                  <a:pt x="179" y="6806"/>
                  <a:pt x="311" y="7456"/>
                </a:cubicBezTo>
                <a:cubicBezTo>
                  <a:pt x="309" y="7456"/>
                  <a:pt x="307" y="7456"/>
                  <a:pt x="305" y="7456"/>
                </a:cubicBezTo>
                <a:cubicBezTo>
                  <a:pt x="282" y="7456"/>
                  <a:pt x="258" y="7461"/>
                  <a:pt x="234" y="7475"/>
                </a:cubicBezTo>
                <a:cubicBezTo>
                  <a:pt x="83" y="7556"/>
                  <a:pt x="1" y="7677"/>
                  <a:pt x="4" y="7821"/>
                </a:cubicBezTo>
                <a:cubicBezTo>
                  <a:pt x="12" y="8172"/>
                  <a:pt x="404" y="8373"/>
                  <a:pt x="826" y="8396"/>
                </a:cubicBezTo>
                <a:cubicBezTo>
                  <a:pt x="860" y="8398"/>
                  <a:pt x="894" y="8399"/>
                  <a:pt x="929" y="8399"/>
                </a:cubicBezTo>
                <a:cubicBezTo>
                  <a:pt x="1162" y="8399"/>
                  <a:pt x="1397" y="8361"/>
                  <a:pt x="1626" y="8334"/>
                </a:cubicBezTo>
                <a:cubicBezTo>
                  <a:pt x="1931" y="8297"/>
                  <a:pt x="2238" y="8262"/>
                  <a:pt x="2544" y="8230"/>
                </a:cubicBezTo>
                <a:cubicBezTo>
                  <a:pt x="3747" y="8107"/>
                  <a:pt x="4958" y="8023"/>
                  <a:pt x="6170" y="7965"/>
                </a:cubicBezTo>
                <a:cubicBezTo>
                  <a:pt x="8591" y="7850"/>
                  <a:pt x="11019" y="7838"/>
                  <a:pt x="13445" y="7824"/>
                </a:cubicBezTo>
                <a:cubicBezTo>
                  <a:pt x="13813" y="7822"/>
                  <a:pt x="14182" y="7820"/>
                  <a:pt x="14552" y="7820"/>
                </a:cubicBezTo>
                <a:cubicBezTo>
                  <a:pt x="16507" y="7820"/>
                  <a:pt x="18472" y="7870"/>
                  <a:pt x="20390" y="8174"/>
                </a:cubicBezTo>
                <a:cubicBezTo>
                  <a:pt x="20952" y="8264"/>
                  <a:pt x="21511" y="8375"/>
                  <a:pt x="22057" y="8512"/>
                </a:cubicBezTo>
                <a:cubicBezTo>
                  <a:pt x="22240" y="8558"/>
                  <a:pt x="22430" y="8612"/>
                  <a:pt x="22625" y="8612"/>
                </a:cubicBezTo>
                <a:cubicBezTo>
                  <a:pt x="22665" y="8612"/>
                  <a:pt x="22706" y="8610"/>
                  <a:pt x="22747" y="8605"/>
                </a:cubicBezTo>
                <a:cubicBezTo>
                  <a:pt x="22986" y="8575"/>
                  <a:pt x="23126" y="8437"/>
                  <a:pt x="23188" y="8265"/>
                </a:cubicBezTo>
                <a:cubicBezTo>
                  <a:pt x="23342" y="7840"/>
                  <a:pt x="23440" y="7396"/>
                  <a:pt x="23556" y="6963"/>
                </a:cubicBezTo>
                <a:cubicBezTo>
                  <a:pt x="23675" y="6520"/>
                  <a:pt x="23785" y="6077"/>
                  <a:pt x="23879" y="5631"/>
                </a:cubicBezTo>
                <a:cubicBezTo>
                  <a:pt x="24251" y="3879"/>
                  <a:pt x="24375" y="2063"/>
                  <a:pt x="23717" y="343"/>
                </a:cubicBezTo>
                <a:cubicBezTo>
                  <a:pt x="23697" y="293"/>
                  <a:pt x="23642" y="267"/>
                  <a:pt x="23586" y="267"/>
                </a:cubicBezTo>
                <a:cubicBezTo>
                  <a:pt x="23541" y="267"/>
                  <a:pt x="23495" y="284"/>
                  <a:pt x="23467" y="317"/>
                </a:cubicBezTo>
                <a:cubicBezTo>
                  <a:pt x="23327" y="480"/>
                  <a:pt x="23169" y="631"/>
                  <a:pt x="22991" y="769"/>
                </a:cubicBezTo>
                <a:cubicBezTo>
                  <a:pt x="22274" y="1328"/>
                  <a:pt x="21289" y="1670"/>
                  <a:pt x="20281" y="1764"/>
                </a:cubicBezTo>
                <a:cubicBezTo>
                  <a:pt x="20062" y="1784"/>
                  <a:pt x="19841" y="1794"/>
                  <a:pt x="19620" y="1794"/>
                </a:cubicBezTo>
                <a:cubicBezTo>
                  <a:pt x="18644" y="1794"/>
                  <a:pt x="17671" y="1601"/>
                  <a:pt x="16789" y="1286"/>
                </a:cubicBezTo>
                <a:cubicBezTo>
                  <a:pt x="15722" y="905"/>
                  <a:pt x="14754" y="349"/>
                  <a:pt x="13607" y="110"/>
                </a:cubicBezTo>
                <a:cubicBezTo>
                  <a:pt x="13266" y="40"/>
                  <a:pt x="12917" y="1"/>
                  <a:pt x="12572" y="1"/>
                </a:cubicBezTo>
                <a:close/>
              </a:path>
            </a:pathLst>
          </a:custGeom>
          <a:solidFill>
            <a:srgbClr val="FF6EA7">
              <a:alpha val="49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1" name="Google Shape;751;p28"/>
          <p:cNvSpPr txBox="1">
            <a:spLocks noGrp="1"/>
          </p:cNvSpPr>
          <p:nvPr>
            <p:ph type="title"/>
          </p:nvPr>
        </p:nvSpPr>
        <p:spPr>
          <a:xfrm>
            <a:off x="4106600" y="1288339"/>
            <a:ext cx="3978800" cy="1121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200"/>
              <a:buNone/>
              <a:defRPr sz="7333"/>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
        <p:nvSpPr>
          <p:cNvPr id="752" name="Google Shape;752;p28"/>
          <p:cNvSpPr txBox="1">
            <a:spLocks noGrp="1"/>
          </p:cNvSpPr>
          <p:nvPr>
            <p:ph type="body" idx="1"/>
          </p:nvPr>
        </p:nvSpPr>
        <p:spPr>
          <a:xfrm>
            <a:off x="1645833" y="4314333"/>
            <a:ext cx="3629200" cy="1364000"/>
          </a:xfrm>
          <a:prstGeom prst="rect">
            <a:avLst/>
          </a:prstGeom>
        </p:spPr>
        <p:txBody>
          <a:bodyPr spcFirstLastPara="1" wrap="square" lIns="91425" tIns="91425" rIns="91425" bIns="91425" anchor="ctr" anchorCtr="0">
            <a:noAutofit/>
          </a:bodyPr>
          <a:lstStyle>
            <a:lvl1pPr marL="609585" lvl="0" indent="-406390" algn="ctr" rtl="0">
              <a:lnSpc>
                <a:spcPct val="100000"/>
              </a:lnSpc>
              <a:spcBef>
                <a:spcPts val="0"/>
              </a:spcBef>
              <a:spcAft>
                <a:spcPts val="0"/>
              </a:spcAft>
              <a:buSzPts val="1200"/>
              <a:buFont typeface="Raleway SemiBold"/>
              <a:buChar char="●"/>
              <a:defRPr sz="1867">
                <a:latin typeface="Raleway SemiBold"/>
                <a:ea typeface="Raleway SemiBold"/>
                <a:cs typeface="Raleway SemiBold"/>
                <a:sym typeface="Raleway SemiBold"/>
              </a:defRPr>
            </a:lvl1pPr>
            <a:lvl2pPr marL="1219170" lvl="1" indent="-406390" rtl="0">
              <a:lnSpc>
                <a:spcPct val="100000"/>
              </a:lnSpc>
              <a:spcBef>
                <a:spcPts val="0"/>
              </a:spcBef>
              <a:spcAft>
                <a:spcPts val="0"/>
              </a:spcAft>
              <a:buSzPts val="1200"/>
              <a:buFont typeface="Raleway SemiBold"/>
              <a:buChar char="○"/>
              <a:defRPr sz="1600">
                <a:latin typeface="Raleway SemiBold"/>
                <a:ea typeface="Raleway SemiBold"/>
                <a:cs typeface="Raleway SemiBold"/>
                <a:sym typeface="Raleway SemiBold"/>
              </a:defRPr>
            </a:lvl2pPr>
            <a:lvl3pPr marL="1828754" lvl="2" indent="-406390" rtl="0">
              <a:lnSpc>
                <a:spcPct val="100000"/>
              </a:lnSpc>
              <a:spcBef>
                <a:spcPts val="0"/>
              </a:spcBef>
              <a:spcAft>
                <a:spcPts val="0"/>
              </a:spcAft>
              <a:buSzPts val="1200"/>
              <a:buFont typeface="Raleway SemiBold"/>
              <a:buChar char="■"/>
              <a:defRPr sz="1600">
                <a:latin typeface="Raleway SemiBold"/>
                <a:ea typeface="Raleway SemiBold"/>
                <a:cs typeface="Raleway SemiBold"/>
                <a:sym typeface="Raleway SemiBold"/>
              </a:defRPr>
            </a:lvl3pPr>
            <a:lvl4pPr marL="2438339" lvl="3" indent="-406390" rtl="0">
              <a:lnSpc>
                <a:spcPct val="100000"/>
              </a:lnSpc>
              <a:spcBef>
                <a:spcPts val="0"/>
              </a:spcBef>
              <a:spcAft>
                <a:spcPts val="0"/>
              </a:spcAft>
              <a:buSzPts val="1200"/>
              <a:buFont typeface="Raleway SemiBold"/>
              <a:buChar char="●"/>
              <a:defRPr sz="1600">
                <a:latin typeface="Raleway SemiBold"/>
                <a:ea typeface="Raleway SemiBold"/>
                <a:cs typeface="Raleway SemiBold"/>
                <a:sym typeface="Raleway SemiBold"/>
              </a:defRPr>
            </a:lvl4pPr>
            <a:lvl5pPr marL="3047924" lvl="4" indent="-406390" rtl="0">
              <a:lnSpc>
                <a:spcPct val="100000"/>
              </a:lnSpc>
              <a:spcBef>
                <a:spcPts val="0"/>
              </a:spcBef>
              <a:spcAft>
                <a:spcPts val="0"/>
              </a:spcAft>
              <a:buSzPts val="1200"/>
              <a:buFont typeface="Raleway SemiBold"/>
              <a:buChar char="○"/>
              <a:defRPr sz="1600">
                <a:latin typeface="Raleway SemiBold"/>
                <a:ea typeface="Raleway SemiBold"/>
                <a:cs typeface="Raleway SemiBold"/>
                <a:sym typeface="Raleway SemiBold"/>
              </a:defRPr>
            </a:lvl5pPr>
            <a:lvl6pPr marL="3657509" lvl="5" indent="-406390" rtl="0">
              <a:lnSpc>
                <a:spcPct val="100000"/>
              </a:lnSpc>
              <a:spcBef>
                <a:spcPts val="0"/>
              </a:spcBef>
              <a:spcAft>
                <a:spcPts val="0"/>
              </a:spcAft>
              <a:buSzPts val="1200"/>
              <a:buFont typeface="Raleway SemiBold"/>
              <a:buChar char="■"/>
              <a:defRPr sz="1600">
                <a:latin typeface="Raleway SemiBold"/>
                <a:ea typeface="Raleway SemiBold"/>
                <a:cs typeface="Raleway SemiBold"/>
                <a:sym typeface="Raleway SemiBold"/>
              </a:defRPr>
            </a:lvl6pPr>
            <a:lvl7pPr marL="4267093" lvl="6" indent="-406390" rtl="0">
              <a:lnSpc>
                <a:spcPct val="100000"/>
              </a:lnSpc>
              <a:spcBef>
                <a:spcPts val="0"/>
              </a:spcBef>
              <a:spcAft>
                <a:spcPts val="0"/>
              </a:spcAft>
              <a:buSzPts val="1200"/>
              <a:buFont typeface="Raleway SemiBold"/>
              <a:buChar char="●"/>
              <a:defRPr sz="1600">
                <a:latin typeface="Raleway SemiBold"/>
                <a:ea typeface="Raleway SemiBold"/>
                <a:cs typeface="Raleway SemiBold"/>
                <a:sym typeface="Raleway SemiBold"/>
              </a:defRPr>
            </a:lvl7pPr>
            <a:lvl8pPr marL="4876678" lvl="7" indent="-406390" rtl="0">
              <a:lnSpc>
                <a:spcPct val="100000"/>
              </a:lnSpc>
              <a:spcBef>
                <a:spcPts val="0"/>
              </a:spcBef>
              <a:spcAft>
                <a:spcPts val="0"/>
              </a:spcAft>
              <a:buSzPts val="1200"/>
              <a:buFont typeface="Raleway SemiBold"/>
              <a:buChar char="○"/>
              <a:defRPr sz="1600">
                <a:latin typeface="Raleway SemiBold"/>
                <a:ea typeface="Raleway SemiBold"/>
                <a:cs typeface="Raleway SemiBold"/>
                <a:sym typeface="Raleway SemiBold"/>
              </a:defRPr>
            </a:lvl8pPr>
            <a:lvl9pPr marL="5486263" lvl="8" indent="-406390" rtl="0">
              <a:lnSpc>
                <a:spcPct val="100000"/>
              </a:lnSpc>
              <a:spcBef>
                <a:spcPts val="0"/>
              </a:spcBef>
              <a:spcAft>
                <a:spcPts val="0"/>
              </a:spcAft>
              <a:buSzPts val="1200"/>
              <a:buFont typeface="Raleway SemiBold"/>
              <a:buChar char="■"/>
              <a:defRPr sz="1600">
                <a:latin typeface="Raleway SemiBold"/>
                <a:ea typeface="Raleway SemiBold"/>
                <a:cs typeface="Raleway SemiBold"/>
                <a:sym typeface="Raleway SemiBold"/>
              </a:defRPr>
            </a:lvl9pPr>
          </a:lstStyle>
          <a:p>
            <a:endParaRPr/>
          </a:p>
        </p:txBody>
      </p:sp>
      <p:sp>
        <p:nvSpPr>
          <p:cNvPr id="753" name="Google Shape;753;p28"/>
          <p:cNvSpPr txBox="1"/>
          <p:nvPr/>
        </p:nvSpPr>
        <p:spPr>
          <a:xfrm>
            <a:off x="7187876" y="4251863"/>
            <a:ext cx="3053200" cy="937200"/>
          </a:xfrm>
          <a:prstGeom prst="rect">
            <a:avLst/>
          </a:prstGeom>
          <a:noFill/>
          <a:ln>
            <a:noFill/>
          </a:ln>
        </p:spPr>
        <p:txBody>
          <a:bodyPr spcFirstLastPara="1" wrap="square" lIns="121900" tIns="121900" rIns="121900" bIns="121900" anchor="ctr" anchorCtr="0">
            <a:noAutofit/>
          </a:bodyPr>
          <a:lstStyle/>
          <a:p>
            <a:pPr marL="0" lvl="0" indent="0" algn="ctr" rtl="0">
              <a:lnSpc>
                <a:spcPct val="100000"/>
              </a:lnSpc>
              <a:spcBef>
                <a:spcPts val="400"/>
              </a:spcBef>
              <a:spcAft>
                <a:spcPts val="0"/>
              </a:spcAft>
              <a:buNone/>
            </a:pPr>
            <a:r>
              <a:rPr lang="en" sz="1333">
                <a:solidFill>
                  <a:schemeClr val="dk2"/>
                </a:solidFill>
                <a:latin typeface="Raleway"/>
                <a:ea typeface="Raleway"/>
                <a:cs typeface="Raleway"/>
                <a:sym typeface="Raleway"/>
              </a:rPr>
              <a:t>CREDITS: This presentation template was created by </a:t>
            </a:r>
            <a:r>
              <a:rPr lang="en" sz="1333" b="1">
                <a:solidFill>
                  <a:schemeClr val="dk2"/>
                </a:solidFill>
                <a:uFill>
                  <a:noFill/>
                </a:uFill>
                <a:latin typeface="Raleway"/>
                <a:ea typeface="Raleway"/>
                <a:cs typeface="Raleway"/>
                <a:sym typeface="Raleway"/>
                <a:hlinkClick r:id="rId2">
                  <a:extLst>
                    <a:ext uri="{A12FA001-AC4F-418D-AE19-62706E023703}">
                      <ahyp:hlinkClr xmlns:ahyp="http://schemas.microsoft.com/office/drawing/2018/hyperlinkcolor" val="tx"/>
                    </a:ext>
                  </a:extLst>
                </a:hlinkClick>
              </a:rPr>
              <a:t>Slidesgo</a:t>
            </a:r>
            <a:r>
              <a:rPr lang="en" sz="1333">
                <a:solidFill>
                  <a:schemeClr val="dk2"/>
                </a:solidFill>
                <a:latin typeface="Raleway"/>
                <a:ea typeface="Raleway"/>
                <a:cs typeface="Raleway"/>
                <a:sym typeface="Raleway"/>
              </a:rPr>
              <a:t>, including icons by </a:t>
            </a:r>
            <a:r>
              <a:rPr lang="en" sz="1333" b="1">
                <a:solidFill>
                  <a:schemeClr val="dk2"/>
                </a:solidFill>
                <a:uFill>
                  <a:noFill/>
                </a:uFill>
                <a:latin typeface="Raleway"/>
                <a:ea typeface="Raleway"/>
                <a:cs typeface="Raleway"/>
                <a:sym typeface="Raleway"/>
                <a:hlinkClick r:id="rId3">
                  <a:extLst>
                    <a:ext uri="{A12FA001-AC4F-418D-AE19-62706E023703}">
                      <ahyp:hlinkClr xmlns:ahyp="http://schemas.microsoft.com/office/drawing/2018/hyperlinkcolor" val="tx"/>
                    </a:ext>
                  </a:extLst>
                </a:hlinkClick>
              </a:rPr>
              <a:t>Flaticon</a:t>
            </a:r>
            <a:r>
              <a:rPr lang="en" sz="1333">
                <a:solidFill>
                  <a:schemeClr val="dk2"/>
                </a:solidFill>
                <a:latin typeface="Raleway"/>
                <a:ea typeface="Raleway"/>
                <a:cs typeface="Raleway"/>
                <a:sym typeface="Raleway"/>
              </a:rPr>
              <a:t>, and infographics &amp; images by </a:t>
            </a:r>
            <a:r>
              <a:rPr lang="en" sz="1333" b="1">
                <a:solidFill>
                  <a:schemeClr val="dk2"/>
                </a:solidFill>
                <a:uFill>
                  <a:noFill/>
                </a:uFill>
                <a:latin typeface="Raleway"/>
                <a:ea typeface="Raleway"/>
                <a:cs typeface="Raleway"/>
                <a:sym typeface="Raleway"/>
                <a:hlinkClick r:id="rId4">
                  <a:extLst>
                    <a:ext uri="{A12FA001-AC4F-418D-AE19-62706E023703}">
                      <ahyp:hlinkClr xmlns:ahyp="http://schemas.microsoft.com/office/drawing/2018/hyperlinkcolor" val="tx"/>
                    </a:ext>
                  </a:extLst>
                </a:hlinkClick>
              </a:rPr>
              <a:t>Freepik</a:t>
            </a:r>
            <a:r>
              <a:rPr lang="en" sz="1333">
                <a:solidFill>
                  <a:schemeClr val="dk2"/>
                </a:solidFill>
                <a:latin typeface="Raleway"/>
                <a:ea typeface="Raleway"/>
                <a:cs typeface="Raleway"/>
                <a:sym typeface="Raleway"/>
              </a:rPr>
              <a:t>.</a:t>
            </a:r>
            <a:endParaRPr sz="1333"/>
          </a:p>
        </p:txBody>
      </p:sp>
      <p:grpSp>
        <p:nvGrpSpPr>
          <p:cNvPr id="754" name="Google Shape;754;p28"/>
          <p:cNvGrpSpPr/>
          <p:nvPr/>
        </p:nvGrpSpPr>
        <p:grpSpPr>
          <a:xfrm rot="9300375">
            <a:off x="1502709" y="5869517"/>
            <a:ext cx="302068" cy="273615"/>
            <a:chOff x="1640475" y="1197075"/>
            <a:chExt cx="55475" cy="50250"/>
          </a:xfrm>
        </p:grpSpPr>
        <p:sp>
          <p:nvSpPr>
            <p:cNvPr id="755" name="Google Shape;755;p28"/>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6" name="Google Shape;756;p28"/>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7" name="Google Shape;757;p28"/>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58" name="Google Shape;758;p28"/>
          <p:cNvSpPr/>
          <p:nvPr/>
        </p:nvSpPr>
        <p:spPr>
          <a:xfrm rot="-510326" flipH="1">
            <a:off x="500423" y="363208"/>
            <a:ext cx="766524" cy="179569"/>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9" name="Google Shape;759;p28"/>
          <p:cNvSpPr/>
          <p:nvPr/>
        </p:nvSpPr>
        <p:spPr>
          <a:xfrm rot="-9899901" flipH="1">
            <a:off x="6602048" y="6093592"/>
            <a:ext cx="726897" cy="170293"/>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760" name="Google Shape;760;p28"/>
          <p:cNvGrpSpPr/>
          <p:nvPr/>
        </p:nvGrpSpPr>
        <p:grpSpPr>
          <a:xfrm rot="2217042">
            <a:off x="9668924" y="6197330"/>
            <a:ext cx="487819" cy="441908"/>
            <a:chOff x="1640475" y="1197075"/>
            <a:chExt cx="55475" cy="50250"/>
          </a:xfrm>
        </p:grpSpPr>
        <p:sp>
          <p:nvSpPr>
            <p:cNvPr id="761" name="Google Shape;761;p28"/>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2" name="Google Shape;762;p28"/>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3" name="Google Shape;763;p28"/>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64" name="Google Shape;764;p28"/>
          <p:cNvGrpSpPr/>
          <p:nvPr/>
        </p:nvGrpSpPr>
        <p:grpSpPr>
          <a:xfrm rot="-7117196">
            <a:off x="10310776" y="469866"/>
            <a:ext cx="432205" cy="391509"/>
            <a:chOff x="1640475" y="1197075"/>
            <a:chExt cx="55475" cy="50250"/>
          </a:xfrm>
        </p:grpSpPr>
        <p:sp>
          <p:nvSpPr>
            <p:cNvPr id="765" name="Google Shape;765;p28"/>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6" name="Google Shape;766;p28"/>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7" name="Google Shape;767;p28"/>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68" name="Google Shape;768;p28"/>
          <p:cNvGrpSpPr/>
          <p:nvPr/>
        </p:nvGrpSpPr>
        <p:grpSpPr>
          <a:xfrm rot="-7256213">
            <a:off x="573406" y="1302602"/>
            <a:ext cx="300244" cy="355949"/>
            <a:chOff x="1640475" y="1197075"/>
            <a:chExt cx="55475" cy="50250"/>
          </a:xfrm>
        </p:grpSpPr>
        <p:sp>
          <p:nvSpPr>
            <p:cNvPr id="769" name="Google Shape;769;p28"/>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0" name="Google Shape;770;p28"/>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1" name="Google Shape;771;p28"/>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72" name="Google Shape;772;p28"/>
          <p:cNvSpPr/>
          <p:nvPr/>
        </p:nvSpPr>
        <p:spPr>
          <a:xfrm rot="-5211900">
            <a:off x="-23560" y="3520666"/>
            <a:ext cx="1318469" cy="1201068"/>
          </a:xfrm>
          <a:custGeom>
            <a:avLst/>
            <a:gdLst/>
            <a:ahLst/>
            <a:cxnLst/>
            <a:rect l="l" t="t" r="r" b="b"/>
            <a:pathLst>
              <a:path w="17601" h="16033" extrusionOk="0">
                <a:moveTo>
                  <a:pt x="16107" y="0"/>
                </a:moveTo>
                <a:cubicBezTo>
                  <a:pt x="16093" y="0"/>
                  <a:pt x="16078" y="6"/>
                  <a:pt x="16067" y="16"/>
                </a:cubicBezTo>
                <a:cubicBezTo>
                  <a:pt x="16046" y="38"/>
                  <a:pt x="16045" y="73"/>
                  <a:pt x="16066" y="94"/>
                </a:cubicBezTo>
                <a:lnTo>
                  <a:pt x="16107" y="137"/>
                </a:lnTo>
                <a:cubicBezTo>
                  <a:pt x="16118" y="149"/>
                  <a:pt x="16132" y="154"/>
                  <a:pt x="16147" y="154"/>
                </a:cubicBezTo>
                <a:cubicBezTo>
                  <a:pt x="16161" y="154"/>
                  <a:pt x="16175" y="150"/>
                  <a:pt x="16185" y="139"/>
                </a:cubicBezTo>
                <a:cubicBezTo>
                  <a:pt x="16207" y="119"/>
                  <a:pt x="16208" y="84"/>
                  <a:pt x="16188" y="61"/>
                </a:cubicBezTo>
                <a:lnTo>
                  <a:pt x="16146" y="17"/>
                </a:lnTo>
                <a:cubicBezTo>
                  <a:pt x="16136" y="6"/>
                  <a:pt x="16121" y="0"/>
                  <a:pt x="16107" y="0"/>
                </a:cubicBezTo>
                <a:close/>
                <a:moveTo>
                  <a:pt x="16632" y="649"/>
                </a:moveTo>
                <a:cubicBezTo>
                  <a:pt x="16621" y="649"/>
                  <a:pt x="16610" y="652"/>
                  <a:pt x="16600" y="658"/>
                </a:cubicBezTo>
                <a:cubicBezTo>
                  <a:pt x="16576" y="675"/>
                  <a:pt x="16568" y="710"/>
                  <a:pt x="16587" y="735"/>
                </a:cubicBezTo>
                <a:cubicBezTo>
                  <a:pt x="16729" y="945"/>
                  <a:pt x="16857" y="1168"/>
                  <a:pt x="16968" y="1401"/>
                </a:cubicBezTo>
                <a:cubicBezTo>
                  <a:pt x="16977" y="1420"/>
                  <a:pt x="16998" y="1432"/>
                  <a:pt x="17018" y="1432"/>
                </a:cubicBezTo>
                <a:cubicBezTo>
                  <a:pt x="17027" y="1432"/>
                  <a:pt x="17034" y="1431"/>
                  <a:pt x="17043" y="1426"/>
                </a:cubicBezTo>
                <a:cubicBezTo>
                  <a:pt x="17069" y="1414"/>
                  <a:pt x="17081" y="1380"/>
                  <a:pt x="17068" y="1353"/>
                </a:cubicBezTo>
                <a:cubicBezTo>
                  <a:pt x="16955" y="1116"/>
                  <a:pt x="16824" y="887"/>
                  <a:pt x="16678" y="673"/>
                </a:cubicBezTo>
                <a:cubicBezTo>
                  <a:pt x="16667" y="657"/>
                  <a:pt x="16650" y="649"/>
                  <a:pt x="16632" y="649"/>
                </a:cubicBezTo>
                <a:close/>
                <a:moveTo>
                  <a:pt x="17302" y="2043"/>
                </a:moveTo>
                <a:cubicBezTo>
                  <a:pt x="17296" y="2043"/>
                  <a:pt x="17291" y="2044"/>
                  <a:pt x="17285" y="2046"/>
                </a:cubicBezTo>
                <a:cubicBezTo>
                  <a:pt x="17255" y="2055"/>
                  <a:pt x="17239" y="2086"/>
                  <a:pt x="17248" y="2115"/>
                </a:cubicBezTo>
                <a:cubicBezTo>
                  <a:pt x="17324" y="2359"/>
                  <a:pt x="17382" y="2610"/>
                  <a:pt x="17423" y="2863"/>
                </a:cubicBezTo>
                <a:cubicBezTo>
                  <a:pt x="17427" y="2890"/>
                  <a:pt x="17451" y="2909"/>
                  <a:pt x="17477" y="2909"/>
                </a:cubicBezTo>
                <a:lnTo>
                  <a:pt x="17486" y="2909"/>
                </a:lnTo>
                <a:cubicBezTo>
                  <a:pt x="17517" y="2904"/>
                  <a:pt x="17537" y="2875"/>
                  <a:pt x="17532" y="2845"/>
                </a:cubicBezTo>
                <a:cubicBezTo>
                  <a:pt x="17491" y="2588"/>
                  <a:pt x="17432" y="2331"/>
                  <a:pt x="17355" y="2082"/>
                </a:cubicBezTo>
                <a:cubicBezTo>
                  <a:pt x="17347" y="2059"/>
                  <a:pt x="17325" y="2043"/>
                  <a:pt x="17302" y="2043"/>
                </a:cubicBezTo>
                <a:close/>
                <a:moveTo>
                  <a:pt x="17544" y="3572"/>
                </a:moveTo>
                <a:cubicBezTo>
                  <a:pt x="17513" y="3572"/>
                  <a:pt x="17488" y="3597"/>
                  <a:pt x="17489" y="3627"/>
                </a:cubicBezTo>
                <a:lnTo>
                  <a:pt x="17489" y="3701"/>
                </a:lnTo>
                <a:cubicBezTo>
                  <a:pt x="17489" y="3933"/>
                  <a:pt x="17474" y="4166"/>
                  <a:pt x="17443" y="4393"/>
                </a:cubicBezTo>
                <a:cubicBezTo>
                  <a:pt x="17439" y="4424"/>
                  <a:pt x="17460" y="4452"/>
                  <a:pt x="17490" y="4456"/>
                </a:cubicBezTo>
                <a:lnTo>
                  <a:pt x="17498" y="4456"/>
                </a:lnTo>
                <a:cubicBezTo>
                  <a:pt x="17526" y="4456"/>
                  <a:pt x="17549" y="4436"/>
                  <a:pt x="17553" y="4408"/>
                </a:cubicBezTo>
                <a:cubicBezTo>
                  <a:pt x="17584" y="4176"/>
                  <a:pt x="17600" y="3938"/>
                  <a:pt x="17600" y="3701"/>
                </a:cubicBezTo>
                <a:lnTo>
                  <a:pt x="17600" y="3626"/>
                </a:lnTo>
                <a:cubicBezTo>
                  <a:pt x="17599" y="3595"/>
                  <a:pt x="17575" y="3572"/>
                  <a:pt x="17545" y="3572"/>
                </a:cubicBezTo>
                <a:close/>
                <a:moveTo>
                  <a:pt x="17335" y="5103"/>
                </a:moveTo>
                <a:cubicBezTo>
                  <a:pt x="17311" y="5103"/>
                  <a:pt x="17289" y="5119"/>
                  <a:pt x="17282" y="5143"/>
                </a:cubicBezTo>
                <a:cubicBezTo>
                  <a:pt x="17247" y="5258"/>
                  <a:pt x="17208" y="5373"/>
                  <a:pt x="17166" y="5483"/>
                </a:cubicBezTo>
                <a:cubicBezTo>
                  <a:pt x="17117" y="5608"/>
                  <a:pt x="17063" y="5734"/>
                  <a:pt x="17003" y="5857"/>
                </a:cubicBezTo>
                <a:cubicBezTo>
                  <a:pt x="16989" y="5884"/>
                  <a:pt x="17001" y="5917"/>
                  <a:pt x="17029" y="5931"/>
                </a:cubicBezTo>
                <a:cubicBezTo>
                  <a:pt x="17036" y="5935"/>
                  <a:pt x="17045" y="5937"/>
                  <a:pt x="17052" y="5937"/>
                </a:cubicBezTo>
                <a:cubicBezTo>
                  <a:pt x="17073" y="5937"/>
                  <a:pt x="17093" y="5925"/>
                  <a:pt x="17102" y="5906"/>
                </a:cubicBezTo>
                <a:cubicBezTo>
                  <a:pt x="17163" y="5780"/>
                  <a:pt x="17220" y="5650"/>
                  <a:pt x="17269" y="5522"/>
                </a:cubicBezTo>
                <a:cubicBezTo>
                  <a:pt x="17313" y="5409"/>
                  <a:pt x="17352" y="5293"/>
                  <a:pt x="17388" y="5175"/>
                </a:cubicBezTo>
                <a:cubicBezTo>
                  <a:pt x="17396" y="5145"/>
                  <a:pt x="17380" y="5115"/>
                  <a:pt x="17350" y="5106"/>
                </a:cubicBezTo>
                <a:cubicBezTo>
                  <a:pt x="17345" y="5104"/>
                  <a:pt x="17340" y="5103"/>
                  <a:pt x="17335" y="5103"/>
                </a:cubicBezTo>
                <a:close/>
                <a:moveTo>
                  <a:pt x="16660" y="6494"/>
                </a:moveTo>
                <a:cubicBezTo>
                  <a:pt x="16643" y="6494"/>
                  <a:pt x="16626" y="6503"/>
                  <a:pt x="16614" y="6518"/>
                </a:cubicBezTo>
                <a:cubicBezTo>
                  <a:pt x="16470" y="6726"/>
                  <a:pt x="16307" y="6927"/>
                  <a:pt x="16130" y="7114"/>
                </a:cubicBezTo>
                <a:cubicBezTo>
                  <a:pt x="16110" y="7136"/>
                  <a:pt x="16111" y="7172"/>
                  <a:pt x="16134" y="7192"/>
                </a:cubicBezTo>
                <a:cubicBezTo>
                  <a:pt x="16144" y="7203"/>
                  <a:pt x="16157" y="7208"/>
                  <a:pt x="16171" y="7208"/>
                </a:cubicBezTo>
                <a:cubicBezTo>
                  <a:pt x="16186" y="7208"/>
                  <a:pt x="16201" y="7202"/>
                  <a:pt x="16212" y="7190"/>
                </a:cubicBezTo>
                <a:cubicBezTo>
                  <a:pt x="16391" y="6999"/>
                  <a:pt x="16558" y="6795"/>
                  <a:pt x="16705" y="6581"/>
                </a:cubicBezTo>
                <a:cubicBezTo>
                  <a:pt x="16723" y="6556"/>
                  <a:pt x="16717" y="6522"/>
                  <a:pt x="16691" y="6504"/>
                </a:cubicBezTo>
                <a:cubicBezTo>
                  <a:pt x="16682" y="6497"/>
                  <a:pt x="16671" y="6494"/>
                  <a:pt x="16660" y="6494"/>
                </a:cubicBezTo>
                <a:close/>
                <a:moveTo>
                  <a:pt x="15601" y="7622"/>
                </a:moveTo>
                <a:cubicBezTo>
                  <a:pt x="15588" y="7622"/>
                  <a:pt x="15576" y="7626"/>
                  <a:pt x="15566" y="7634"/>
                </a:cubicBezTo>
                <a:cubicBezTo>
                  <a:pt x="15367" y="7793"/>
                  <a:pt x="15154" y="7941"/>
                  <a:pt x="14934" y="8070"/>
                </a:cubicBezTo>
                <a:cubicBezTo>
                  <a:pt x="14907" y="8085"/>
                  <a:pt x="14899" y="8119"/>
                  <a:pt x="14915" y="8146"/>
                </a:cubicBezTo>
                <a:cubicBezTo>
                  <a:pt x="14924" y="8163"/>
                  <a:pt x="14943" y="8174"/>
                  <a:pt x="14962" y="8174"/>
                </a:cubicBezTo>
                <a:cubicBezTo>
                  <a:pt x="14971" y="8174"/>
                  <a:pt x="14981" y="8171"/>
                  <a:pt x="14990" y="8165"/>
                </a:cubicBezTo>
                <a:cubicBezTo>
                  <a:pt x="15215" y="8033"/>
                  <a:pt x="15432" y="7883"/>
                  <a:pt x="15636" y="7721"/>
                </a:cubicBezTo>
                <a:cubicBezTo>
                  <a:pt x="15659" y="7702"/>
                  <a:pt x="15664" y="7667"/>
                  <a:pt x="15644" y="7643"/>
                </a:cubicBezTo>
                <a:cubicBezTo>
                  <a:pt x="15633" y="7629"/>
                  <a:pt x="15617" y="7622"/>
                  <a:pt x="15601" y="7622"/>
                </a:cubicBezTo>
                <a:close/>
                <a:moveTo>
                  <a:pt x="14268" y="8408"/>
                </a:moveTo>
                <a:cubicBezTo>
                  <a:pt x="14261" y="8408"/>
                  <a:pt x="14254" y="8409"/>
                  <a:pt x="14247" y="8412"/>
                </a:cubicBezTo>
                <a:cubicBezTo>
                  <a:pt x="14009" y="8509"/>
                  <a:pt x="13763" y="8590"/>
                  <a:pt x="13517" y="8650"/>
                </a:cubicBezTo>
                <a:cubicBezTo>
                  <a:pt x="13487" y="8658"/>
                  <a:pt x="13469" y="8688"/>
                  <a:pt x="13477" y="8717"/>
                </a:cubicBezTo>
                <a:cubicBezTo>
                  <a:pt x="13483" y="8743"/>
                  <a:pt x="13506" y="8759"/>
                  <a:pt x="13530" y="8759"/>
                </a:cubicBezTo>
                <a:cubicBezTo>
                  <a:pt x="13534" y="8759"/>
                  <a:pt x="13540" y="8759"/>
                  <a:pt x="13544" y="8758"/>
                </a:cubicBezTo>
                <a:cubicBezTo>
                  <a:pt x="13795" y="8696"/>
                  <a:pt x="14046" y="8614"/>
                  <a:pt x="14289" y="8515"/>
                </a:cubicBezTo>
                <a:cubicBezTo>
                  <a:pt x="14317" y="8503"/>
                  <a:pt x="14330" y="8471"/>
                  <a:pt x="14319" y="8442"/>
                </a:cubicBezTo>
                <a:cubicBezTo>
                  <a:pt x="14310" y="8421"/>
                  <a:pt x="14289" y="8408"/>
                  <a:pt x="14268" y="8408"/>
                </a:cubicBezTo>
                <a:close/>
                <a:moveTo>
                  <a:pt x="12768" y="8775"/>
                </a:moveTo>
                <a:cubicBezTo>
                  <a:pt x="12765" y="8775"/>
                  <a:pt x="12763" y="8775"/>
                  <a:pt x="12761" y="8775"/>
                </a:cubicBezTo>
                <a:lnTo>
                  <a:pt x="12730" y="8777"/>
                </a:lnTo>
                <a:cubicBezTo>
                  <a:pt x="12495" y="8795"/>
                  <a:pt x="12256" y="8800"/>
                  <a:pt x="11989" y="8803"/>
                </a:cubicBezTo>
                <a:cubicBezTo>
                  <a:pt x="11959" y="8803"/>
                  <a:pt x="11934" y="8828"/>
                  <a:pt x="11934" y="8858"/>
                </a:cubicBezTo>
                <a:cubicBezTo>
                  <a:pt x="11934" y="8889"/>
                  <a:pt x="11960" y="8914"/>
                  <a:pt x="11990" y="8914"/>
                </a:cubicBezTo>
                <a:lnTo>
                  <a:pt x="11991" y="8913"/>
                </a:lnTo>
                <a:cubicBezTo>
                  <a:pt x="12259" y="8911"/>
                  <a:pt x="12500" y="8907"/>
                  <a:pt x="12739" y="8888"/>
                </a:cubicBezTo>
                <a:lnTo>
                  <a:pt x="12771" y="8885"/>
                </a:lnTo>
                <a:cubicBezTo>
                  <a:pt x="12801" y="8883"/>
                  <a:pt x="12823" y="8856"/>
                  <a:pt x="12821" y="8825"/>
                </a:cubicBezTo>
                <a:cubicBezTo>
                  <a:pt x="12818" y="8797"/>
                  <a:pt x="12793" y="8775"/>
                  <a:pt x="12768" y="8775"/>
                </a:cubicBezTo>
                <a:close/>
                <a:moveTo>
                  <a:pt x="11216" y="8825"/>
                </a:moveTo>
                <a:cubicBezTo>
                  <a:pt x="11214" y="8825"/>
                  <a:pt x="11212" y="8825"/>
                  <a:pt x="11210" y="8825"/>
                </a:cubicBezTo>
                <a:cubicBezTo>
                  <a:pt x="10905" y="8847"/>
                  <a:pt x="10659" y="8886"/>
                  <a:pt x="10434" y="8951"/>
                </a:cubicBezTo>
                <a:cubicBezTo>
                  <a:pt x="10404" y="8960"/>
                  <a:pt x="10387" y="8991"/>
                  <a:pt x="10396" y="9020"/>
                </a:cubicBezTo>
                <a:cubicBezTo>
                  <a:pt x="10403" y="9044"/>
                  <a:pt x="10426" y="9060"/>
                  <a:pt x="10449" y="9060"/>
                </a:cubicBezTo>
                <a:cubicBezTo>
                  <a:pt x="10455" y="9060"/>
                  <a:pt x="10460" y="9059"/>
                  <a:pt x="10464" y="9058"/>
                </a:cubicBezTo>
                <a:cubicBezTo>
                  <a:pt x="10682" y="8995"/>
                  <a:pt x="10921" y="8957"/>
                  <a:pt x="11217" y="8935"/>
                </a:cubicBezTo>
                <a:cubicBezTo>
                  <a:pt x="11248" y="8933"/>
                  <a:pt x="11271" y="8908"/>
                  <a:pt x="11269" y="8877"/>
                </a:cubicBezTo>
                <a:cubicBezTo>
                  <a:pt x="11267" y="8848"/>
                  <a:pt x="11246" y="8825"/>
                  <a:pt x="11216" y="8825"/>
                </a:cubicBezTo>
                <a:close/>
                <a:moveTo>
                  <a:pt x="9755" y="9286"/>
                </a:moveTo>
                <a:cubicBezTo>
                  <a:pt x="9743" y="9286"/>
                  <a:pt x="9732" y="9289"/>
                  <a:pt x="9722" y="9296"/>
                </a:cubicBezTo>
                <a:cubicBezTo>
                  <a:pt x="9512" y="9452"/>
                  <a:pt x="9336" y="9642"/>
                  <a:pt x="9184" y="9877"/>
                </a:cubicBezTo>
                <a:cubicBezTo>
                  <a:pt x="9167" y="9902"/>
                  <a:pt x="9175" y="9936"/>
                  <a:pt x="9200" y="9952"/>
                </a:cubicBezTo>
                <a:cubicBezTo>
                  <a:pt x="9210" y="9959"/>
                  <a:pt x="9221" y="9962"/>
                  <a:pt x="9230" y="9962"/>
                </a:cubicBezTo>
                <a:cubicBezTo>
                  <a:pt x="9248" y="9962"/>
                  <a:pt x="9267" y="9952"/>
                  <a:pt x="9277" y="9936"/>
                </a:cubicBezTo>
                <a:cubicBezTo>
                  <a:pt x="9423" y="9713"/>
                  <a:pt x="9589" y="9533"/>
                  <a:pt x="9788" y="9386"/>
                </a:cubicBezTo>
                <a:cubicBezTo>
                  <a:pt x="9813" y="9367"/>
                  <a:pt x="9818" y="9333"/>
                  <a:pt x="9800" y="9308"/>
                </a:cubicBezTo>
                <a:cubicBezTo>
                  <a:pt x="9789" y="9294"/>
                  <a:pt x="9772" y="9286"/>
                  <a:pt x="9755" y="9286"/>
                </a:cubicBezTo>
                <a:close/>
                <a:moveTo>
                  <a:pt x="8896" y="10549"/>
                </a:moveTo>
                <a:cubicBezTo>
                  <a:pt x="8873" y="10549"/>
                  <a:pt x="8851" y="10563"/>
                  <a:pt x="8844" y="10586"/>
                </a:cubicBezTo>
                <a:cubicBezTo>
                  <a:pt x="8769" y="10795"/>
                  <a:pt x="8699" y="11034"/>
                  <a:pt x="8626" y="11337"/>
                </a:cubicBezTo>
                <a:cubicBezTo>
                  <a:pt x="8619" y="11367"/>
                  <a:pt x="8637" y="11397"/>
                  <a:pt x="8667" y="11404"/>
                </a:cubicBezTo>
                <a:cubicBezTo>
                  <a:pt x="8672" y="11405"/>
                  <a:pt x="8676" y="11405"/>
                  <a:pt x="8680" y="11405"/>
                </a:cubicBezTo>
                <a:cubicBezTo>
                  <a:pt x="8705" y="11405"/>
                  <a:pt x="8728" y="11388"/>
                  <a:pt x="8734" y="11363"/>
                </a:cubicBezTo>
                <a:cubicBezTo>
                  <a:pt x="8806" y="11063"/>
                  <a:pt x="8875" y="10828"/>
                  <a:pt x="8948" y="10623"/>
                </a:cubicBezTo>
                <a:cubicBezTo>
                  <a:pt x="8958" y="10594"/>
                  <a:pt x="8943" y="10562"/>
                  <a:pt x="8914" y="10552"/>
                </a:cubicBezTo>
                <a:cubicBezTo>
                  <a:pt x="8908" y="10550"/>
                  <a:pt x="8902" y="10549"/>
                  <a:pt x="8896" y="10549"/>
                </a:cubicBezTo>
                <a:close/>
                <a:moveTo>
                  <a:pt x="8508" y="12051"/>
                </a:moveTo>
                <a:cubicBezTo>
                  <a:pt x="8483" y="12051"/>
                  <a:pt x="8459" y="12069"/>
                  <a:pt x="8454" y="12095"/>
                </a:cubicBezTo>
                <a:cubicBezTo>
                  <a:pt x="8402" y="12320"/>
                  <a:pt x="8339" y="12585"/>
                  <a:pt x="8260" y="12842"/>
                </a:cubicBezTo>
                <a:cubicBezTo>
                  <a:pt x="8252" y="12872"/>
                  <a:pt x="8268" y="12903"/>
                  <a:pt x="8298" y="12912"/>
                </a:cubicBezTo>
                <a:cubicBezTo>
                  <a:pt x="8303" y="12914"/>
                  <a:pt x="8308" y="12915"/>
                  <a:pt x="8314" y="12915"/>
                </a:cubicBezTo>
                <a:cubicBezTo>
                  <a:pt x="8337" y="12915"/>
                  <a:pt x="8360" y="12899"/>
                  <a:pt x="8367" y="12875"/>
                </a:cubicBezTo>
                <a:cubicBezTo>
                  <a:pt x="8446" y="12615"/>
                  <a:pt x="8510" y="12346"/>
                  <a:pt x="8562" y="12120"/>
                </a:cubicBezTo>
                <a:cubicBezTo>
                  <a:pt x="8569" y="12090"/>
                  <a:pt x="8550" y="12060"/>
                  <a:pt x="8520" y="12053"/>
                </a:cubicBezTo>
                <a:cubicBezTo>
                  <a:pt x="8516" y="12052"/>
                  <a:pt x="8512" y="12051"/>
                  <a:pt x="8508" y="12051"/>
                </a:cubicBezTo>
                <a:close/>
                <a:moveTo>
                  <a:pt x="62" y="13056"/>
                </a:moveTo>
                <a:cubicBezTo>
                  <a:pt x="56" y="13056"/>
                  <a:pt x="50" y="13057"/>
                  <a:pt x="44" y="13059"/>
                </a:cubicBezTo>
                <a:cubicBezTo>
                  <a:pt x="16" y="13070"/>
                  <a:pt x="0" y="13102"/>
                  <a:pt x="11" y="13131"/>
                </a:cubicBezTo>
                <a:cubicBezTo>
                  <a:pt x="98" y="13374"/>
                  <a:pt x="211" y="13613"/>
                  <a:pt x="346" y="13841"/>
                </a:cubicBezTo>
                <a:cubicBezTo>
                  <a:pt x="356" y="13858"/>
                  <a:pt x="375" y="13868"/>
                  <a:pt x="393" y="13868"/>
                </a:cubicBezTo>
                <a:cubicBezTo>
                  <a:pt x="403" y="13868"/>
                  <a:pt x="414" y="13866"/>
                  <a:pt x="422" y="13860"/>
                </a:cubicBezTo>
                <a:cubicBezTo>
                  <a:pt x="448" y="13844"/>
                  <a:pt x="458" y="13810"/>
                  <a:pt x="442" y="13784"/>
                </a:cubicBezTo>
                <a:cubicBezTo>
                  <a:pt x="310" y="13562"/>
                  <a:pt x="200" y="13330"/>
                  <a:pt x="116" y="13093"/>
                </a:cubicBezTo>
                <a:cubicBezTo>
                  <a:pt x="107" y="13070"/>
                  <a:pt x="86" y="13056"/>
                  <a:pt x="62" y="13056"/>
                </a:cubicBezTo>
                <a:close/>
                <a:moveTo>
                  <a:pt x="8029" y="13524"/>
                </a:moveTo>
                <a:cubicBezTo>
                  <a:pt x="8008" y="13524"/>
                  <a:pt x="7989" y="13535"/>
                  <a:pt x="7979" y="13555"/>
                </a:cubicBezTo>
                <a:cubicBezTo>
                  <a:pt x="7865" y="13779"/>
                  <a:pt x="7727" y="13996"/>
                  <a:pt x="7570" y="14201"/>
                </a:cubicBezTo>
                <a:cubicBezTo>
                  <a:pt x="7551" y="14225"/>
                  <a:pt x="7556" y="14260"/>
                  <a:pt x="7580" y="14278"/>
                </a:cubicBezTo>
                <a:cubicBezTo>
                  <a:pt x="7590" y="14286"/>
                  <a:pt x="7602" y="14290"/>
                  <a:pt x="7614" y="14290"/>
                </a:cubicBezTo>
                <a:cubicBezTo>
                  <a:pt x="7631" y="14290"/>
                  <a:pt x="7647" y="14282"/>
                  <a:pt x="7658" y="14268"/>
                </a:cubicBezTo>
                <a:cubicBezTo>
                  <a:pt x="7819" y="14058"/>
                  <a:pt x="7961" y="13836"/>
                  <a:pt x="8079" y="13605"/>
                </a:cubicBezTo>
                <a:cubicBezTo>
                  <a:pt x="8093" y="13577"/>
                  <a:pt x="8081" y="13544"/>
                  <a:pt x="8054" y="13530"/>
                </a:cubicBezTo>
                <a:cubicBezTo>
                  <a:pt x="8046" y="13526"/>
                  <a:pt x="8037" y="13524"/>
                  <a:pt x="8029" y="13524"/>
                </a:cubicBezTo>
                <a:close/>
                <a:moveTo>
                  <a:pt x="849" y="14384"/>
                </a:moveTo>
                <a:cubicBezTo>
                  <a:pt x="836" y="14384"/>
                  <a:pt x="823" y="14388"/>
                  <a:pt x="812" y="14398"/>
                </a:cubicBezTo>
                <a:cubicBezTo>
                  <a:pt x="790" y="14418"/>
                  <a:pt x="788" y="14453"/>
                  <a:pt x="807" y="14477"/>
                </a:cubicBezTo>
                <a:cubicBezTo>
                  <a:pt x="978" y="14672"/>
                  <a:pt x="1169" y="14855"/>
                  <a:pt x="1373" y="15020"/>
                </a:cubicBezTo>
                <a:cubicBezTo>
                  <a:pt x="1383" y="15029"/>
                  <a:pt x="1396" y="15033"/>
                  <a:pt x="1407" y="15033"/>
                </a:cubicBezTo>
                <a:cubicBezTo>
                  <a:pt x="1423" y="15033"/>
                  <a:pt x="1439" y="15026"/>
                  <a:pt x="1451" y="15012"/>
                </a:cubicBezTo>
                <a:cubicBezTo>
                  <a:pt x="1470" y="14988"/>
                  <a:pt x="1466" y="14953"/>
                  <a:pt x="1443" y="14934"/>
                </a:cubicBezTo>
                <a:cubicBezTo>
                  <a:pt x="1244" y="14773"/>
                  <a:pt x="1058" y="14594"/>
                  <a:pt x="891" y="14403"/>
                </a:cubicBezTo>
                <a:cubicBezTo>
                  <a:pt x="880" y="14391"/>
                  <a:pt x="864" y="14384"/>
                  <a:pt x="849" y="14384"/>
                </a:cubicBezTo>
                <a:close/>
                <a:moveTo>
                  <a:pt x="7088" y="14749"/>
                </a:moveTo>
                <a:cubicBezTo>
                  <a:pt x="7075" y="14749"/>
                  <a:pt x="7062" y="14753"/>
                  <a:pt x="7051" y="14763"/>
                </a:cubicBezTo>
                <a:cubicBezTo>
                  <a:pt x="6863" y="14934"/>
                  <a:pt x="6659" y="15091"/>
                  <a:pt x="6443" y="15229"/>
                </a:cubicBezTo>
                <a:cubicBezTo>
                  <a:pt x="6416" y="15245"/>
                  <a:pt x="6409" y="15280"/>
                  <a:pt x="6426" y="15306"/>
                </a:cubicBezTo>
                <a:cubicBezTo>
                  <a:pt x="6437" y="15322"/>
                  <a:pt x="6454" y="15331"/>
                  <a:pt x="6472" y="15331"/>
                </a:cubicBezTo>
                <a:cubicBezTo>
                  <a:pt x="6483" y="15331"/>
                  <a:pt x="6493" y="15328"/>
                  <a:pt x="6502" y="15323"/>
                </a:cubicBezTo>
                <a:cubicBezTo>
                  <a:pt x="6723" y="15181"/>
                  <a:pt x="6933" y="15020"/>
                  <a:pt x="7126" y="14845"/>
                </a:cubicBezTo>
                <a:cubicBezTo>
                  <a:pt x="7148" y="14825"/>
                  <a:pt x="7150" y="14790"/>
                  <a:pt x="7129" y="14767"/>
                </a:cubicBezTo>
                <a:cubicBezTo>
                  <a:pt x="7118" y="14755"/>
                  <a:pt x="7103" y="14749"/>
                  <a:pt x="7088" y="14749"/>
                </a:cubicBezTo>
                <a:close/>
                <a:moveTo>
                  <a:pt x="2049" y="15357"/>
                </a:moveTo>
                <a:cubicBezTo>
                  <a:pt x="2030" y="15357"/>
                  <a:pt x="2011" y="15368"/>
                  <a:pt x="2001" y="15386"/>
                </a:cubicBezTo>
                <a:cubicBezTo>
                  <a:pt x="1986" y="15412"/>
                  <a:pt x="1996" y="15447"/>
                  <a:pt x="2023" y="15462"/>
                </a:cubicBezTo>
                <a:cubicBezTo>
                  <a:pt x="2251" y="15590"/>
                  <a:pt x="2492" y="15699"/>
                  <a:pt x="2737" y="15785"/>
                </a:cubicBezTo>
                <a:cubicBezTo>
                  <a:pt x="2743" y="15787"/>
                  <a:pt x="2749" y="15788"/>
                  <a:pt x="2755" y="15788"/>
                </a:cubicBezTo>
                <a:cubicBezTo>
                  <a:pt x="2778" y="15788"/>
                  <a:pt x="2799" y="15775"/>
                  <a:pt x="2808" y="15752"/>
                </a:cubicBezTo>
                <a:cubicBezTo>
                  <a:pt x="2817" y="15723"/>
                  <a:pt x="2802" y="15691"/>
                  <a:pt x="2774" y="15682"/>
                </a:cubicBezTo>
                <a:cubicBezTo>
                  <a:pt x="2535" y="15597"/>
                  <a:pt x="2300" y="15490"/>
                  <a:pt x="2076" y="15364"/>
                </a:cubicBezTo>
                <a:cubicBezTo>
                  <a:pt x="2067" y="15360"/>
                  <a:pt x="2058" y="15357"/>
                  <a:pt x="2049" y="15357"/>
                </a:cubicBezTo>
                <a:close/>
                <a:moveTo>
                  <a:pt x="5786" y="15581"/>
                </a:moveTo>
                <a:cubicBezTo>
                  <a:pt x="5779" y="15581"/>
                  <a:pt x="5772" y="15583"/>
                  <a:pt x="5765" y="15586"/>
                </a:cubicBezTo>
                <a:cubicBezTo>
                  <a:pt x="5528" y="15685"/>
                  <a:pt x="5283" y="15764"/>
                  <a:pt x="5036" y="15819"/>
                </a:cubicBezTo>
                <a:cubicBezTo>
                  <a:pt x="5006" y="15827"/>
                  <a:pt x="4987" y="15857"/>
                  <a:pt x="4995" y="15886"/>
                </a:cubicBezTo>
                <a:cubicBezTo>
                  <a:pt x="5000" y="15912"/>
                  <a:pt x="5023" y="15929"/>
                  <a:pt x="5048" y="15929"/>
                </a:cubicBezTo>
                <a:cubicBezTo>
                  <a:pt x="5052" y="15929"/>
                  <a:pt x="5057" y="15929"/>
                  <a:pt x="5061" y="15928"/>
                </a:cubicBezTo>
                <a:cubicBezTo>
                  <a:pt x="5314" y="15871"/>
                  <a:pt x="5565" y="15790"/>
                  <a:pt x="5808" y="15688"/>
                </a:cubicBezTo>
                <a:cubicBezTo>
                  <a:pt x="5836" y="15675"/>
                  <a:pt x="5849" y="15643"/>
                  <a:pt x="5837" y="15615"/>
                </a:cubicBezTo>
                <a:cubicBezTo>
                  <a:pt x="5829" y="15594"/>
                  <a:pt x="5808" y="15581"/>
                  <a:pt x="5786" y="15581"/>
                </a:cubicBezTo>
                <a:close/>
                <a:moveTo>
                  <a:pt x="3506" y="15870"/>
                </a:moveTo>
                <a:cubicBezTo>
                  <a:pt x="3479" y="15870"/>
                  <a:pt x="3456" y="15890"/>
                  <a:pt x="3451" y="15917"/>
                </a:cubicBezTo>
                <a:cubicBezTo>
                  <a:pt x="3447" y="15947"/>
                  <a:pt x="3467" y="15975"/>
                  <a:pt x="3498" y="15980"/>
                </a:cubicBezTo>
                <a:cubicBezTo>
                  <a:pt x="3701" y="16013"/>
                  <a:pt x="3907" y="16030"/>
                  <a:pt x="4110" y="16032"/>
                </a:cubicBezTo>
                <a:lnTo>
                  <a:pt x="4143" y="16032"/>
                </a:lnTo>
                <a:cubicBezTo>
                  <a:pt x="4189" y="16032"/>
                  <a:pt x="4236" y="16031"/>
                  <a:pt x="4281" y="16030"/>
                </a:cubicBezTo>
                <a:cubicBezTo>
                  <a:pt x="4312" y="16029"/>
                  <a:pt x="4337" y="16003"/>
                  <a:pt x="4335" y="15972"/>
                </a:cubicBezTo>
                <a:cubicBezTo>
                  <a:pt x="4334" y="15943"/>
                  <a:pt x="4314" y="15919"/>
                  <a:pt x="4282" y="15919"/>
                </a:cubicBezTo>
                <a:cubicBezTo>
                  <a:pt x="4281" y="15919"/>
                  <a:pt x="4279" y="15919"/>
                  <a:pt x="4278" y="15919"/>
                </a:cubicBezTo>
                <a:cubicBezTo>
                  <a:pt x="4233" y="15920"/>
                  <a:pt x="4188" y="15921"/>
                  <a:pt x="4143" y="15921"/>
                </a:cubicBezTo>
                <a:lnTo>
                  <a:pt x="4110" y="15921"/>
                </a:lnTo>
                <a:cubicBezTo>
                  <a:pt x="3913" y="15919"/>
                  <a:pt x="3713" y="15903"/>
                  <a:pt x="3515" y="15871"/>
                </a:cubicBezTo>
                <a:cubicBezTo>
                  <a:pt x="3512" y="15870"/>
                  <a:pt x="3509" y="15870"/>
                  <a:pt x="3506" y="1587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29219245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773"/>
        <p:cNvGrpSpPr/>
        <p:nvPr/>
      </p:nvGrpSpPr>
      <p:grpSpPr>
        <a:xfrm>
          <a:off x="0" y="0"/>
          <a:ext cx="0" cy="0"/>
          <a:chOff x="0" y="0"/>
          <a:chExt cx="0" cy="0"/>
        </a:xfrm>
      </p:grpSpPr>
      <p:sp>
        <p:nvSpPr>
          <p:cNvPr id="774" name="Google Shape;774;p29"/>
          <p:cNvSpPr/>
          <p:nvPr/>
        </p:nvSpPr>
        <p:spPr>
          <a:xfrm flipH="1">
            <a:off x="7285113" y="-228666"/>
            <a:ext cx="4954655" cy="2527372"/>
          </a:xfrm>
          <a:custGeom>
            <a:avLst/>
            <a:gdLst/>
            <a:ahLst/>
            <a:cxnLst/>
            <a:rect l="l" t="t" r="r" b="b"/>
            <a:pathLst>
              <a:path w="14457" h="6348" extrusionOk="0">
                <a:moveTo>
                  <a:pt x="0" y="1"/>
                </a:moveTo>
                <a:lnTo>
                  <a:pt x="0" y="6160"/>
                </a:lnTo>
                <a:cubicBezTo>
                  <a:pt x="307" y="6283"/>
                  <a:pt x="641" y="6348"/>
                  <a:pt x="972" y="6348"/>
                </a:cubicBezTo>
                <a:cubicBezTo>
                  <a:pt x="1431" y="6348"/>
                  <a:pt x="1886" y="6223"/>
                  <a:pt x="2259" y="5957"/>
                </a:cubicBezTo>
                <a:cubicBezTo>
                  <a:pt x="2971" y="5450"/>
                  <a:pt x="3272" y="4560"/>
                  <a:pt x="3620" y="3758"/>
                </a:cubicBezTo>
                <a:cubicBezTo>
                  <a:pt x="3967" y="2955"/>
                  <a:pt x="4504" y="2110"/>
                  <a:pt x="5362" y="1938"/>
                </a:cubicBezTo>
                <a:cubicBezTo>
                  <a:pt x="5472" y="1916"/>
                  <a:pt x="5582" y="1906"/>
                  <a:pt x="5692" y="1906"/>
                </a:cubicBezTo>
                <a:cubicBezTo>
                  <a:pt x="6160" y="1906"/>
                  <a:pt x="6628" y="2081"/>
                  <a:pt x="7080" y="2232"/>
                </a:cubicBezTo>
                <a:cubicBezTo>
                  <a:pt x="7585" y="2401"/>
                  <a:pt x="8141" y="2535"/>
                  <a:pt x="8672" y="2535"/>
                </a:cubicBezTo>
                <a:cubicBezTo>
                  <a:pt x="9138" y="2535"/>
                  <a:pt x="9586" y="2431"/>
                  <a:pt x="9965" y="2156"/>
                </a:cubicBezTo>
                <a:cubicBezTo>
                  <a:pt x="10504" y="1765"/>
                  <a:pt x="10846" y="1060"/>
                  <a:pt x="11419" y="789"/>
                </a:cubicBezTo>
                <a:lnTo>
                  <a:pt x="11420" y="789"/>
                </a:lnTo>
                <a:cubicBezTo>
                  <a:pt x="11436" y="781"/>
                  <a:pt x="11452" y="774"/>
                  <a:pt x="11469" y="767"/>
                </a:cubicBezTo>
                <a:cubicBezTo>
                  <a:pt x="11544" y="736"/>
                  <a:pt x="11623" y="712"/>
                  <a:pt x="11706" y="696"/>
                </a:cubicBezTo>
                <a:cubicBezTo>
                  <a:pt x="11777" y="683"/>
                  <a:pt x="11848" y="678"/>
                  <a:pt x="11919" y="678"/>
                </a:cubicBezTo>
                <a:cubicBezTo>
                  <a:pt x="12271" y="678"/>
                  <a:pt x="12623" y="809"/>
                  <a:pt x="12978" y="824"/>
                </a:cubicBezTo>
                <a:cubicBezTo>
                  <a:pt x="12999" y="824"/>
                  <a:pt x="13020" y="825"/>
                  <a:pt x="13041" y="825"/>
                </a:cubicBezTo>
                <a:cubicBezTo>
                  <a:pt x="13511" y="825"/>
                  <a:pt x="13977" y="611"/>
                  <a:pt x="14281" y="253"/>
                </a:cubicBezTo>
                <a:cubicBezTo>
                  <a:pt x="14348" y="175"/>
                  <a:pt x="14407" y="90"/>
                  <a:pt x="14457" y="1"/>
                </a:cubicBezTo>
                <a:close/>
              </a:path>
            </a:pathLst>
          </a:custGeom>
          <a:solidFill>
            <a:srgbClr val="CCB1FE">
              <a:alpha val="4860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5" name="Google Shape;775;p29"/>
          <p:cNvSpPr/>
          <p:nvPr/>
        </p:nvSpPr>
        <p:spPr>
          <a:xfrm flipH="1">
            <a:off x="8413543" y="4453999"/>
            <a:ext cx="4176324" cy="2766635"/>
          </a:xfrm>
          <a:custGeom>
            <a:avLst/>
            <a:gdLst/>
            <a:ahLst/>
            <a:cxnLst/>
            <a:rect l="l" t="t" r="r" b="b"/>
            <a:pathLst>
              <a:path w="26174" h="14261" extrusionOk="0">
                <a:moveTo>
                  <a:pt x="4863" y="0"/>
                </a:moveTo>
                <a:cubicBezTo>
                  <a:pt x="4600" y="0"/>
                  <a:pt x="4337" y="25"/>
                  <a:pt x="4079" y="86"/>
                </a:cubicBezTo>
                <a:cubicBezTo>
                  <a:pt x="3577" y="206"/>
                  <a:pt x="3127" y="469"/>
                  <a:pt x="2736" y="803"/>
                </a:cubicBezTo>
                <a:cubicBezTo>
                  <a:pt x="1930" y="1492"/>
                  <a:pt x="1836" y="3135"/>
                  <a:pt x="799" y="3280"/>
                </a:cubicBezTo>
                <a:cubicBezTo>
                  <a:pt x="128" y="3374"/>
                  <a:pt x="0" y="4462"/>
                  <a:pt x="66" y="4462"/>
                </a:cubicBezTo>
                <a:cubicBezTo>
                  <a:pt x="68" y="4462"/>
                  <a:pt x="70" y="4461"/>
                  <a:pt x="72" y="4459"/>
                </a:cubicBezTo>
                <a:lnTo>
                  <a:pt x="72" y="4459"/>
                </a:lnTo>
                <a:cubicBezTo>
                  <a:pt x="67" y="5698"/>
                  <a:pt x="63" y="6939"/>
                  <a:pt x="59" y="8179"/>
                </a:cubicBezTo>
                <a:cubicBezTo>
                  <a:pt x="56" y="8831"/>
                  <a:pt x="53" y="9483"/>
                  <a:pt x="51" y="10135"/>
                </a:cubicBezTo>
                <a:cubicBezTo>
                  <a:pt x="50" y="10457"/>
                  <a:pt x="49" y="10777"/>
                  <a:pt x="48" y="11099"/>
                </a:cubicBezTo>
                <a:cubicBezTo>
                  <a:pt x="47" y="11393"/>
                  <a:pt x="48" y="11687"/>
                  <a:pt x="100" y="11976"/>
                </a:cubicBezTo>
                <a:cubicBezTo>
                  <a:pt x="186" y="12456"/>
                  <a:pt x="458" y="12928"/>
                  <a:pt x="933" y="13108"/>
                </a:cubicBezTo>
                <a:cubicBezTo>
                  <a:pt x="1033" y="13146"/>
                  <a:pt x="1145" y="13169"/>
                  <a:pt x="1252" y="13169"/>
                </a:cubicBezTo>
                <a:cubicBezTo>
                  <a:pt x="1254" y="13169"/>
                  <a:pt x="1257" y="13169"/>
                  <a:pt x="1259" y="13169"/>
                </a:cubicBezTo>
                <a:cubicBezTo>
                  <a:pt x="1388" y="13167"/>
                  <a:pt x="1479" y="13054"/>
                  <a:pt x="1583" y="12989"/>
                </a:cubicBezTo>
                <a:cubicBezTo>
                  <a:pt x="1788" y="12861"/>
                  <a:pt x="2013" y="12777"/>
                  <a:pt x="2247" y="12724"/>
                </a:cubicBezTo>
                <a:cubicBezTo>
                  <a:pt x="2483" y="12671"/>
                  <a:pt x="2724" y="12651"/>
                  <a:pt x="2966" y="12651"/>
                </a:cubicBezTo>
                <a:cubicBezTo>
                  <a:pt x="3233" y="12651"/>
                  <a:pt x="3501" y="12676"/>
                  <a:pt x="3763" y="12707"/>
                </a:cubicBezTo>
                <a:cubicBezTo>
                  <a:pt x="4310" y="12772"/>
                  <a:pt x="4853" y="12875"/>
                  <a:pt x="5400" y="12938"/>
                </a:cubicBezTo>
                <a:cubicBezTo>
                  <a:pt x="6669" y="13085"/>
                  <a:pt x="7946" y="13111"/>
                  <a:pt x="9219" y="13205"/>
                </a:cubicBezTo>
                <a:cubicBezTo>
                  <a:pt x="9860" y="13253"/>
                  <a:pt x="10500" y="13317"/>
                  <a:pt x="11134" y="13424"/>
                </a:cubicBezTo>
                <a:cubicBezTo>
                  <a:pt x="11749" y="13526"/>
                  <a:pt x="12358" y="13663"/>
                  <a:pt x="12967" y="13796"/>
                </a:cubicBezTo>
                <a:cubicBezTo>
                  <a:pt x="14136" y="14051"/>
                  <a:pt x="15300" y="14261"/>
                  <a:pt x="16498" y="14261"/>
                </a:cubicBezTo>
                <a:cubicBezTo>
                  <a:pt x="16552" y="14261"/>
                  <a:pt x="16606" y="14260"/>
                  <a:pt x="16660" y="14259"/>
                </a:cubicBezTo>
                <a:cubicBezTo>
                  <a:pt x="17953" y="14238"/>
                  <a:pt x="19236" y="14050"/>
                  <a:pt x="20525" y="13980"/>
                </a:cubicBezTo>
                <a:cubicBezTo>
                  <a:pt x="21615" y="13919"/>
                  <a:pt x="22718" y="13973"/>
                  <a:pt x="23796" y="13769"/>
                </a:cubicBezTo>
                <a:cubicBezTo>
                  <a:pt x="24313" y="13670"/>
                  <a:pt x="24820" y="13506"/>
                  <a:pt x="25277" y="13242"/>
                </a:cubicBezTo>
                <a:cubicBezTo>
                  <a:pt x="25711" y="12992"/>
                  <a:pt x="26148" y="12628"/>
                  <a:pt x="26165" y="12087"/>
                </a:cubicBezTo>
                <a:cubicBezTo>
                  <a:pt x="26174" y="11806"/>
                  <a:pt x="26071" y="11536"/>
                  <a:pt x="25960" y="11284"/>
                </a:cubicBezTo>
                <a:cubicBezTo>
                  <a:pt x="25831" y="10995"/>
                  <a:pt x="25692" y="10711"/>
                  <a:pt x="25556" y="10424"/>
                </a:cubicBezTo>
                <a:cubicBezTo>
                  <a:pt x="25280" y="9836"/>
                  <a:pt x="25017" y="9241"/>
                  <a:pt x="24726" y="8660"/>
                </a:cubicBezTo>
                <a:cubicBezTo>
                  <a:pt x="24617" y="8443"/>
                  <a:pt x="24475" y="8244"/>
                  <a:pt x="24244" y="8148"/>
                </a:cubicBezTo>
                <a:cubicBezTo>
                  <a:pt x="23992" y="8043"/>
                  <a:pt x="23700" y="8056"/>
                  <a:pt x="23431" y="8053"/>
                </a:cubicBezTo>
                <a:cubicBezTo>
                  <a:pt x="23345" y="8052"/>
                  <a:pt x="23259" y="8052"/>
                  <a:pt x="23173" y="8052"/>
                </a:cubicBezTo>
                <a:cubicBezTo>
                  <a:pt x="22618" y="8052"/>
                  <a:pt x="22062" y="8075"/>
                  <a:pt x="21508" y="8122"/>
                </a:cubicBezTo>
                <a:cubicBezTo>
                  <a:pt x="20999" y="8165"/>
                  <a:pt x="20489" y="8243"/>
                  <a:pt x="19978" y="8243"/>
                </a:cubicBezTo>
                <a:cubicBezTo>
                  <a:pt x="19867" y="8243"/>
                  <a:pt x="19756" y="8239"/>
                  <a:pt x="19645" y="8231"/>
                </a:cubicBezTo>
                <a:cubicBezTo>
                  <a:pt x="19110" y="8189"/>
                  <a:pt x="18609" y="8002"/>
                  <a:pt x="18163" y="7708"/>
                </a:cubicBezTo>
                <a:cubicBezTo>
                  <a:pt x="17269" y="7121"/>
                  <a:pt x="16691" y="6224"/>
                  <a:pt x="16067" y="5381"/>
                </a:cubicBezTo>
                <a:cubicBezTo>
                  <a:pt x="15751" y="4955"/>
                  <a:pt x="15397" y="4546"/>
                  <a:pt x="14929" y="4285"/>
                </a:cubicBezTo>
                <a:cubicBezTo>
                  <a:pt x="14463" y="4025"/>
                  <a:pt x="13935" y="3920"/>
                  <a:pt x="13408" y="3879"/>
                </a:cubicBezTo>
                <a:cubicBezTo>
                  <a:pt x="13154" y="3860"/>
                  <a:pt x="12899" y="3855"/>
                  <a:pt x="12643" y="3855"/>
                </a:cubicBezTo>
                <a:cubicBezTo>
                  <a:pt x="12450" y="3855"/>
                  <a:pt x="12257" y="3858"/>
                  <a:pt x="12064" y="3858"/>
                </a:cubicBezTo>
                <a:cubicBezTo>
                  <a:pt x="11487" y="3858"/>
                  <a:pt x="10912" y="3836"/>
                  <a:pt x="10354" y="3664"/>
                </a:cubicBezTo>
                <a:cubicBezTo>
                  <a:pt x="9893" y="3522"/>
                  <a:pt x="9465" y="3265"/>
                  <a:pt x="9185" y="2863"/>
                </a:cubicBezTo>
                <a:cubicBezTo>
                  <a:pt x="8887" y="2436"/>
                  <a:pt x="8747" y="1924"/>
                  <a:pt x="8473" y="1483"/>
                </a:cubicBezTo>
                <a:cubicBezTo>
                  <a:pt x="7915" y="585"/>
                  <a:pt x="6844" y="273"/>
                  <a:pt x="5861" y="99"/>
                </a:cubicBezTo>
                <a:cubicBezTo>
                  <a:pt x="5533" y="41"/>
                  <a:pt x="5197" y="0"/>
                  <a:pt x="4863" y="0"/>
                </a:cubicBezTo>
                <a:close/>
              </a:path>
            </a:pathLst>
          </a:custGeom>
          <a:solidFill>
            <a:srgbClr val="FF6EA7">
              <a:alpha val="49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6" name="Google Shape;776;p29"/>
          <p:cNvSpPr/>
          <p:nvPr/>
        </p:nvSpPr>
        <p:spPr>
          <a:xfrm flipH="1">
            <a:off x="-406706" y="4668132"/>
            <a:ext cx="4669340" cy="2423544"/>
          </a:xfrm>
          <a:custGeom>
            <a:avLst/>
            <a:gdLst/>
            <a:ahLst/>
            <a:cxnLst/>
            <a:rect l="l" t="t" r="r" b="b"/>
            <a:pathLst>
              <a:path w="13007" h="13045" extrusionOk="0">
                <a:moveTo>
                  <a:pt x="11086" y="1"/>
                </a:moveTo>
                <a:cubicBezTo>
                  <a:pt x="10136" y="1"/>
                  <a:pt x="9220" y="578"/>
                  <a:pt x="8514" y="1160"/>
                </a:cubicBezTo>
                <a:cubicBezTo>
                  <a:pt x="7734" y="1801"/>
                  <a:pt x="7147" y="2603"/>
                  <a:pt x="6690" y="3499"/>
                </a:cubicBezTo>
                <a:cubicBezTo>
                  <a:pt x="6269" y="4325"/>
                  <a:pt x="5846" y="5241"/>
                  <a:pt x="4914" y="5581"/>
                </a:cubicBezTo>
                <a:cubicBezTo>
                  <a:pt x="3974" y="5923"/>
                  <a:pt x="2923" y="5759"/>
                  <a:pt x="2005" y="6187"/>
                </a:cubicBezTo>
                <a:cubicBezTo>
                  <a:pt x="1188" y="6570"/>
                  <a:pt x="602" y="7349"/>
                  <a:pt x="329" y="8196"/>
                </a:cubicBezTo>
                <a:cubicBezTo>
                  <a:pt x="1" y="9208"/>
                  <a:pt x="140" y="10320"/>
                  <a:pt x="509" y="11301"/>
                </a:cubicBezTo>
                <a:cubicBezTo>
                  <a:pt x="597" y="11534"/>
                  <a:pt x="989" y="11993"/>
                  <a:pt x="1051" y="11993"/>
                </a:cubicBezTo>
                <a:cubicBezTo>
                  <a:pt x="1057" y="11993"/>
                  <a:pt x="1060" y="11988"/>
                  <a:pt x="1059" y="11977"/>
                </a:cubicBezTo>
                <a:lnTo>
                  <a:pt x="1059" y="11977"/>
                </a:lnTo>
                <a:cubicBezTo>
                  <a:pt x="1717" y="12454"/>
                  <a:pt x="2513" y="12576"/>
                  <a:pt x="3318" y="12576"/>
                </a:cubicBezTo>
                <a:cubicBezTo>
                  <a:pt x="3796" y="12576"/>
                  <a:pt x="4277" y="12533"/>
                  <a:pt x="4735" y="12495"/>
                </a:cubicBezTo>
                <a:cubicBezTo>
                  <a:pt x="5450" y="12436"/>
                  <a:pt x="6168" y="12406"/>
                  <a:pt x="6885" y="12406"/>
                </a:cubicBezTo>
                <a:cubicBezTo>
                  <a:pt x="7827" y="12406"/>
                  <a:pt x="8769" y="12458"/>
                  <a:pt x="9706" y="12564"/>
                </a:cubicBezTo>
                <a:cubicBezTo>
                  <a:pt x="10641" y="12670"/>
                  <a:pt x="11568" y="12831"/>
                  <a:pt x="12485" y="13041"/>
                </a:cubicBezTo>
                <a:cubicBezTo>
                  <a:pt x="12495" y="13043"/>
                  <a:pt x="12505" y="13045"/>
                  <a:pt x="12515" y="13045"/>
                </a:cubicBezTo>
                <a:cubicBezTo>
                  <a:pt x="12578" y="13045"/>
                  <a:pt x="12630" y="12997"/>
                  <a:pt x="12632" y="12929"/>
                </a:cubicBezTo>
                <a:lnTo>
                  <a:pt x="12879" y="5509"/>
                </a:lnTo>
                <a:cubicBezTo>
                  <a:pt x="12900" y="4891"/>
                  <a:pt x="12920" y="4272"/>
                  <a:pt x="12940" y="3654"/>
                </a:cubicBezTo>
                <a:cubicBezTo>
                  <a:pt x="12960" y="3073"/>
                  <a:pt x="13006" y="2485"/>
                  <a:pt x="12985" y="1903"/>
                </a:cubicBezTo>
                <a:cubicBezTo>
                  <a:pt x="12967" y="1412"/>
                  <a:pt x="12856" y="914"/>
                  <a:pt x="12502" y="551"/>
                </a:cubicBezTo>
                <a:cubicBezTo>
                  <a:pt x="12188" y="228"/>
                  <a:pt x="11746" y="54"/>
                  <a:pt x="11303" y="11"/>
                </a:cubicBezTo>
                <a:cubicBezTo>
                  <a:pt x="11230" y="4"/>
                  <a:pt x="11158" y="1"/>
                  <a:pt x="11086" y="1"/>
                </a:cubicBezTo>
                <a:close/>
              </a:path>
            </a:pathLst>
          </a:custGeom>
          <a:solidFill>
            <a:srgbClr val="B2F7EF">
              <a:alpha val="497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7" name="Google Shape;777;p29"/>
          <p:cNvSpPr/>
          <p:nvPr/>
        </p:nvSpPr>
        <p:spPr>
          <a:xfrm flipH="1">
            <a:off x="-230622" y="-461966"/>
            <a:ext cx="5169956" cy="2672269"/>
          </a:xfrm>
          <a:custGeom>
            <a:avLst/>
            <a:gdLst/>
            <a:ahLst/>
            <a:cxnLst/>
            <a:rect l="l" t="t" r="r" b="b"/>
            <a:pathLst>
              <a:path w="24377" h="8613" extrusionOk="0">
                <a:moveTo>
                  <a:pt x="22626" y="1"/>
                </a:moveTo>
                <a:cubicBezTo>
                  <a:pt x="22431" y="1"/>
                  <a:pt x="22241" y="55"/>
                  <a:pt x="22058" y="101"/>
                </a:cubicBezTo>
                <a:cubicBezTo>
                  <a:pt x="21511" y="238"/>
                  <a:pt x="20953" y="349"/>
                  <a:pt x="20391" y="439"/>
                </a:cubicBezTo>
                <a:cubicBezTo>
                  <a:pt x="18472" y="743"/>
                  <a:pt x="16508" y="793"/>
                  <a:pt x="14552" y="793"/>
                </a:cubicBezTo>
                <a:cubicBezTo>
                  <a:pt x="14183" y="793"/>
                  <a:pt x="13813" y="791"/>
                  <a:pt x="13445" y="789"/>
                </a:cubicBezTo>
                <a:cubicBezTo>
                  <a:pt x="11020" y="775"/>
                  <a:pt x="8592" y="763"/>
                  <a:pt x="6170" y="648"/>
                </a:cubicBezTo>
                <a:cubicBezTo>
                  <a:pt x="4959" y="590"/>
                  <a:pt x="3748" y="506"/>
                  <a:pt x="2545" y="383"/>
                </a:cubicBezTo>
                <a:cubicBezTo>
                  <a:pt x="2238" y="351"/>
                  <a:pt x="1932" y="316"/>
                  <a:pt x="1627" y="279"/>
                </a:cubicBezTo>
                <a:cubicBezTo>
                  <a:pt x="1398" y="252"/>
                  <a:pt x="1163" y="215"/>
                  <a:pt x="930" y="215"/>
                </a:cubicBezTo>
                <a:cubicBezTo>
                  <a:pt x="895" y="215"/>
                  <a:pt x="861" y="215"/>
                  <a:pt x="827" y="217"/>
                </a:cubicBezTo>
                <a:cubicBezTo>
                  <a:pt x="405" y="240"/>
                  <a:pt x="13" y="441"/>
                  <a:pt x="5" y="792"/>
                </a:cubicBezTo>
                <a:cubicBezTo>
                  <a:pt x="1" y="936"/>
                  <a:pt x="84" y="1057"/>
                  <a:pt x="235" y="1138"/>
                </a:cubicBezTo>
                <a:cubicBezTo>
                  <a:pt x="259" y="1152"/>
                  <a:pt x="283" y="1157"/>
                  <a:pt x="305" y="1157"/>
                </a:cubicBezTo>
                <a:cubicBezTo>
                  <a:pt x="307" y="1157"/>
                  <a:pt x="309" y="1157"/>
                  <a:pt x="311" y="1157"/>
                </a:cubicBezTo>
                <a:lnTo>
                  <a:pt x="311" y="1157"/>
                </a:lnTo>
                <a:cubicBezTo>
                  <a:pt x="180" y="1807"/>
                  <a:pt x="426" y="2480"/>
                  <a:pt x="944" y="3003"/>
                </a:cubicBezTo>
                <a:cubicBezTo>
                  <a:pt x="1219" y="3281"/>
                  <a:pt x="1569" y="3518"/>
                  <a:pt x="1974" y="3679"/>
                </a:cubicBezTo>
                <a:cubicBezTo>
                  <a:pt x="2424" y="3858"/>
                  <a:pt x="2928" y="3933"/>
                  <a:pt x="3430" y="3957"/>
                </a:cubicBezTo>
                <a:cubicBezTo>
                  <a:pt x="3565" y="3964"/>
                  <a:pt x="3702" y="3967"/>
                  <a:pt x="3838" y="3967"/>
                </a:cubicBezTo>
                <a:cubicBezTo>
                  <a:pt x="4389" y="3967"/>
                  <a:pt x="4946" y="3924"/>
                  <a:pt x="5497" y="3924"/>
                </a:cubicBezTo>
                <a:cubicBezTo>
                  <a:pt x="5880" y="3924"/>
                  <a:pt x="6260" y="3944"/>
                  <a:pt x="6634" y="4014"/>
                </a:cubicBezTo>
                <a:cubicBezTo>
                  <a:pt x="7452" y="4167"/>
                  <a:pt x="8044" y="4590"/>
                  <a:pt x="8476" y="5128"/>
                </a:cubicBezTo>
                <a:cubicBezTo>
                  <a:pt x="8889" y="5644"/>
                  <a:pt x="9168" y="6215"/>
                  <a:pt x="9504" y="6761"/>
                </a:cubicBezTo>
                <a:cubicBezTo>
                  <a:pt x="9818" y="7272"/>
                  <a:pt x="10194" y="7795"/>
                  <a:pt x="10779" y="8153"/>
                </a:cubicBezTo>
                <a:cubicBezTo>
                  <a:pt x="11306" y="8477"/>
                  <a:pt x="11931" y="8612"/>
                  <a:pt x="12573" y="8612"/>
                </a:cubicBezTo>
                <a:cubicBezTo>
                  <a:pt x="12917" y="8612"/>
                  <a:pt x="13266" y="8573"/>
                  <a:pt x="13607" y="8503"/>
                </a:cubicBezTo>
                <a:cubicBezTo>
                  <a:pt x="14755" y="8264"/>
                  <a:pt x="15723" y="7708"/>
                  <a:pt x="16790" y="7327"/>
                </a:cubicBezTo>
                <a:cubicBezTo>
                  <a:pt x="17672" y="7012"/>
                  <a:pt x="18645" y="6819"/>
                  <a:pt x="19621" y="6819"/>
                </a:cubicBezTo>
                <a:cubicBezTo>
                  <a:pt x="19841" y="6819"/>
                  <a:pt x="20062" y="6829"/>
                  <a:pt x="20281" y="6849"/>
                </a:cubicBezTo>
                <a:cubicBezTo>
                  <a:pt x="21290" y="6943"/>
                  <a:pt x="22275" y="7285"/>
                  <a:pt x="22992" y="7844"/>
                </a:cubicBezTo>
                <a:cubicBezTo>
                  <a:pt x="23170" y="7982"/>
                  <a:pt x="23328" y="8133"/>
                  <a:pt x="23467" y="8296"/>
                </a:cubicBezTo>
                <a:cubicBezTo>
                  <a:pt x="23495" y="8329"/>
                  <a:pt x="23541" y="8346"/>
                  <a:pt x="23587" y="8346"/>
                </a:cubicBezTo>
                <a:cubicBezTo>
                  <a:pt x="23643" y="8346"/>
                  <a:pt x="23698" y="8320"/>
                  <a:pt x="23718" y="8271"/>
                </a:cubicBezTo>
                <a:cubicBezTo>
                  <a:pt x="24376" y="6550"/>
                  <a:pt x="24252" y="4734"/>
                  <a:pt x="23880" y="2982"/>
                </a:cubicBezTo>
                <a:cubicBezTo>
                  <a:pt x="23786" y="2536"/>
                  <a:pt x="23676" y="2093"/>
                  <a:pt x="23557" y="1650"/>
                </a:cubicBezTo>
                <a:cubicBezTo>
                  <a:pt x="23441" y="1217"/>
                  <a:pt x="23343" y="773"/>
                  <a:pt x="23189" y="348"/>
                </a:cubicBezTo>
                <a:cubicBezTo>
                  <a:pt x="23127" y="176"/>
                  <a:pt x="22987" y="38"/>
                  <a:pt x="22748" y="8"/>
                </a:cubicBezTo>
                <a:cubicBezTo>
                  <a:pt x="22707" y="3"/>
                  <a:pt x="22666" y="1"/>
                  <a:pt x="22626" y="1"/>
                </a:cubicBezTo>
                <a:close/>
              </a:path>
            </a:pathLst>
          </a:custGeom>
          <a:solidFill>
            <a:srgbClr val="FFE652">
              <a:alpha val="5028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778" name="Google Shape;778;p29"/>
          <p:cNvGrpSpPr/>
          <p:nvPr/>
        </p:nvGrpSpPr>
        <p:grpSpPr>
          <a:xfrm rot="899994">
            <a:off x="1355296" y="269176"/>
            <a:ext cx="605555" cy="548555"/>
            <a:chOff x="1640475" y="1197075"/>
            <a:chExt cx="55475" cy="50250"/>
          </a:xfrm>
        </p:grpSpPr>
        <p:sp>
          <p:nvSpPr>
            <p:cNvPr id="779" name="Google Shape;779;p29"/>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0" name="Google Shape;780;p29"/>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1" name="Google Shape;781;p29"/>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82" name="Google Shape;782;p29"/>
          <p:cNvGrpSpPr/>
          <p:nvPr/>
        </p:nvGrpSpPr>
        <p:grpSpPr>
          <a:xfrm rot="-765977">
            <a:off x="11002652" y="2028966"/>
            <a:ext cx="372821" cy="337725"/>
            <a:chOff x="1640475" y="1197075"/>
            <a:chExt cx="55475" cy="50250"/>
          </a:xfrm>
        </p:grpSpPr>
        <p:sp>
          <p:nvSpPr>
            <p:cNvPr id="783" name="Google Shape;783;p29"/>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4" name="Google Shape;784;p29"/>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5" name="Google Shape;785;p29"/>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86" name="Google Shape;786;p29"/>
          <p:cNvSpPr/>
          <p:nvPr/>
        </p:nvSpPr>
        <p:spPr>
          <a:xfrm rot="-1686808" flipH="1">
            <a:off x="4259115" y="6095818"/>
            <a:ext cx="926732" cy="217100"/>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7" name="Google Shape;787;p29"/>
          <p:cNvSpPr/>
          <p:nvPr/>
        </p:nvSpPr>
        <p:spPr>
          <a:xfrm rot="117" flipH="1">
            <a:off x="10498933" y="200179"/>
            <a:ext cx="726903" cy="170291"/>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788" name="Google Shape;788;p29"/>
          <p:cNvGrpSpPr/>
          <p:nvPr/>
        </p:nvGrpSpPr>
        <p:grpSpPr>
          <a:xfrm rot="-4475517">
            <a:off x="9910323" y="5922909"/>
            <a:ext cx="263693" cy="285080"/>
            <a:chOff x="1640475" y="1197075"/>
            <a:chExt cx="55475" cy="50250"/>
          </a:xfrm>
        </p:grpSpPr>
        <p:sp>
          <p:nvSpPr>
            <p:cNvPr id="789" name="Google Shape;789;p29"/>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0" name="Google Shape;790;p29"/>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1" name="Google Shape;791;p29"/>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92" name="Google Shape;792;p29"/>
          <p:cNvSpPr/>
          <p:nvPr/>
        </p:nvSpPr>
        <p:spPr>
          <a:xfrm>
            <a:off x="1188816" y="5495984"/>
            <a:ext cx="1556765" cy="1138933"/>
          </a:xfrm>
          <a:custGeom>
            <a:avLst/>
            <a:gdLst/>
            <a:ahLst/>
            <a:cxnLst/>
            <a:rect l="l" t="t" r="r" b="b"/>
            <a:pathLst>
              <a:path w="29542" h="21613" extrusionOk="0">
                <a:moveTo>
                  <a:pt x="3461" y="0"/>
                </a:moveTo>
                <a:cubicBezTo>
                  <a:pt x="3371" y="0"/>
                  <a:pt x="3279" y="3"/>
                  <a:pt x="3188" y="8"/>
                </a:cubicBezTo>
                <a:cubicBezTo>
                  <a:pt x="3155" y="9"/>
                  <a:pt x="3131" y="41"/>
                  <a:pt x="3133" y="77"/>
                </a:cubicBezTo>
                <a:cubicBezTo>
                  <a:pt x="3134" y="81"/>
                  <a:pt x="3134" y="86"/>
                  <a:pt x="3135" y="89"/>
                </a:cubicBezTo>
                <a:cubicBezTo>
                  <a:pt x="3142" y="119"/>
                  <a:pt x="3169" y="141"/>
                  <a:pt x="3198" y="141"/>
                </a:cubicBezTo>
                <a:cubicBezTo>
                  <a:pt x="3199" y="141"/>
                  <a:pt x="3199" y="141"/>
                  <a:pt x="3200" y="141"/>
                </a:cubicBezTo>
                <a:cubicBezTo>
                  <a:pt x="3284" y="137"/>
                  <a:pt x="3368" y="134"/>
                  <a:pt x="3452" y="134"/>
                </a:cubicBezTo>
                <a:cubicBezTo>
                  <a:pt x="3550" y="134"/>
                  <a:pt x="3648" y="137"/>
                  <a:pt x="3745" y="143"/>
                </a:cubicBezTo>
                <a:cubicBezTo>
                  <a:pt x="3846" y="149"/>
                  <a:pt x="3949" y="158"/>
                  <a:pt x="4050" y="171"/>
                </a:cubicBezTo>
                <a:cubicBezTo>
                  <a:pt x="4052" y="171"/>
                  <a:pt x="4054" y="171"/>
                  <a:pt x="4056" y="171"/>
                </a:cubicBezTo>
                <a:cubicBezTo>
                  <a:pt x="4087" y="171"/>
                  <a:pt x="4114" y="146"/>
                  <a:pt x="4116" y="111"/>
                </a:cubicBezTo>
                <a:cubicBezTo>
                  <a:pt x="4119" y="75"/>
                  <a:pt x="4092" y="42"/>
                  <a:pt x="4059" y="37"/>
                </a:cubicBezTo>
                <a:cubicBezTo>
                  <a:pt x="3955" y="25"/>
                  <a:pt x="3850" y="15"/>
                  <a:pt x="3747" y="9"/>
                </a:cubicBezTo>
                <a:cubicBezTo>
                  <a:pt x="3653" y="3"/>
                  <a:pt x="3557" y="0"/>
                  <a:pt x="3461" y="0"/>
                </a:cubicBezTo>
                <a:close/>
                <a:moveTo>
                  <a:pt x="2344" y="125"/>
                </a:moveTo>
                <a:cubicBezTo>
                  <a:pt x="2340" y="125"/>
                  <a:pt x="2336" y="125"/>
                  <a:pt x="2332" y="126"/>
                </a:cubicBezTo>
                <a:cubicBezTo>
                  <a:pt x="2294" y="135"/>
                  <a:pt x="2257" y="143"/>
                  <a:pt x="2219" y="152"/>
                </a:cubicBezTo>
                <a:cubicBezTo>
                  <a:pt x="1978" y="213"/>
                  <a:pt x="1739" y="291"/>
                  <a:pt x="1507" y="385"/>
                </a:cubicBezTo>
                <a:cubicBezTo>
                  <a:pt x="1478" y="396"/>
                  <a:pt x="1463" y="430"/>
                  <a:pt x="1472" y="463"/>
                </a:cubicBezTo>
                <a:cubicBezTo>
                  <a:pt x="1473" y="465"/>
                  <a:pt x="1473" y="468"/>
                  <a:pt x="1474" y="471"/>
                </a:cubicBezTo>
                <a:cubicBezTo>
                  <a:pt x="1484" y="498"/>
                  <a:pt x="1508" y="515"/>
                  <a:pt x="1533" y="515"/>
                </a:cubicBezTo>
                <a:cubicBezTo>
                  <a:pt x="1540" y="515"/>
                  <a:pt x="1547" y="513"/>
                  <a:pt x="1554" y="511"/>
                </a:cubicBezTo>
                <a:cubicBezTo>
                  <a:pt x="1781" y="418"/>
                  <a:pt x="2015" y="342"/>
                  <a:pt x="2251" y="283"/>
                </a:cubicBezTo>
                <a:cubicBezTo>
                  <a:pt x="2289" y="274"/>
                  <a:pt x="2325" y="265"/>
                  <a:pt x="2361" y="256"/>
                </a:cubicBezTo>
                <a:cubicBezTo>
                  <a:pt x="2395" y="249"/>
                  <a:pt x="2415" y="214"/>
                  <a:pt x="2406" y="177"/>
                </a:cubicBezTo>
                <a:cubicBezTo>
                  <a:pt x="2406" y="177"/>
                  <a:pt x="2406" y="176"/>
                  <a:pt x="2406" y="176"/>
                </a:cubicBezTo>
                <a:cubicBezTo>
                  <a:pt x="2399" y="146"/>
                  <a:pt x="2373" y="125"/>
                  <a:pt x="2344" y="125"/>
                </a:cubicBezTo>
                <a:close/>
                <a:moveTo>
                  <a:pt x="4902" y="215"/>
                </a:moveTo>
                <a:cubicBezTo>
                  <a:pt x="4875" y="215"/>
                  <a:pt x="4851" y="234"/>
                  <a:pt x="4845" y="264"/>
                </a:cubicBezTo>
                <a:cubicBezTo>
                  <a:pt x="4843" y="275"/>
                  <a:pt x="4843" y="285"/>
                  <a:pt x="4846" y="296"/>
                </a:cubicBezTo>
                <a:cubicBezTo>
                  <a:pt x="4852" y="319"/>
                  <a:pt x="4869" y="339"/>
                  <a:pt x="4891" y="345"/>
                </a:cubicBezTo>
                <a:cubicBezTo>
                  <a:pt x="5167" y="426"/>
                  <a:pt x="5440" y="531"/>
                  <a:pt x="5705" y="657"/>
                </a:cubicBezTo>
                <a:cubicBezTo>
                  <a:pt x="5713" y="661"/>
                  <a:pt x="5722" y="663"/>
                  <a:pt x="5730" y="663"/>
                </a:cubicBezTo>
                <a:cubicBezTo>
                  <a:pt x="5753" y="663"/>
                  <a:pt x="5776" y="648"/>
                  <a:pt x="5784" y="623"/>
                </a:cubicBezTo>
                <a:cubicBezTo>
                  <a:pt x="5797" y="590"/>
                  <a:pt x="5782" y="550"/>
                  <a:pt x="5750" y="535"/>
                </a:cubicBezTo>
                <a:cubicBezTo>
                  <a:pt x="5480" y="407"/>
                  <a:pt x="5200" y="299"/>
                  <a:pt x="4919" y="217"/>
                </a:cubicBezTo>
                <a:cubicBezTo>
                  <a:pt x="4913" y="215"/>
                  <a:pt x="4908" y="215"/>
                  <a:pt x="4902" y="215"/>
                </a:cubicBezTo>
                <a:close/>
                <a:moveTo>
                  <a:pt x="761" y="768"/>
                </a:moveTo>
                <a:cubicBezTo>
                  <a:pt x="751" y="768"/>
                  <a:pt x="741" y="771"/>
                  <a:pt x="732" y="777"/>
                </a:cubicBezTo>
                <a:cubicBezTo>
                  <a:pt x="484" y="929"/>
                  <a:pt x="247" y="1103"/>
                  <a:pt x="26" y="1294"/>
                </a:cubicBezTo>
                <a:cubicBezTo>
                  <a:pt x="7" y="1310"/>
                  <a:pt x="1" y="1336"/>
                  <a:pt x="7" y="1361"/>
                </a:cubicBezTo>
                <a:cubicBezTo>
                  <a:pt x="9" y="1371"/>
                  <a:pt x="13" y="1379"/>
                  <a:pt x="19" y="1388"/>
                </a:cubicBezTo>
                <a:cubicBezTo>
                  <a:pt x="32" y="1405"/>
                  <a:pt x="50" y="1413"/>
                  <a:pt x="69" y="1413"/>
                </a:cubicBezTo>
                <a:cubicBezTo>
                  <a:pt x="82" y="1413"/>
                  <a:pt x="95" y="1409"/>
                  <a:pt x="105" y="1400"/>
                </a:cubicBezTo>
                <a:cubicBezTo>
                  <a:pt x="321" y="1214"/>
                  <a:pt x="554" y="1043"/>
                  <a:pt x="796" y="894"/>
                </a:cubicBezTo>
                <a:cubicBezTo>
                  <a:pt x="825" y="876"/>
                  <a:pt x="835" y="835"/>
                  <a:pt x="818" y="803"/>
                </a:cubicBezTo>
                <a:cubicBezTo>
                  <a:pt x="805" y="781"/>
                  <a:pt x="783" y="768"/>
                  <a:pt x="761" y="768"/>
                </a:cubicBezTo>
                <a:close/>
                <a:moveTo>
                  <a:pt x="6500" y="971"/>
                </a:moveTo>
                <a:cubicBezTo>
                  <a:pt x="6480" y="971"/>
                  <a:pt x="6461" y="982"/>
                  <a:pt x="6450" y="1002"/>
                </a:cubicBezTo>
                <a:cubicBezTo>
                  <a:pt x="6441" y="1018"/>
                  <a:pt x="6440" y="1036"/>
                  <a:pt x="6443" y="1053"/>
                </a:cubicBezTo>
                <a:cubicBezTo>
                  <a:pt x="6448" y="1069"/>
                  <a:pt x="6458" y="1084"/>
                  <a:pt x="6472" y="1095"/>
                </a:cubicBezTo>
                <a:cubicBezTo>
                  <a:pt x="6719" y="1261"/>
                  <a:pt x="6956" y="1447"/>
                  <a:pt x="7177" y="1647"/>
                </a:cubicBezTo>
                <a:cubicBezTo>
                  <a:pt x="7189" y="1659"/>
                  <a:pt x="7204" y="1664"/>
                  <a:pt x="7218" y="1664"/>
                </a:cubicBezTo>
                <a:cubicBezTo>
                  <a:pt x="7235" y="1664"/>
                  <a:pt x="7252" y="1656"/>
                  <a:pt x="7264" y="1641"/>
                </a:cubicBezTo>
                <a:cubicBezTo>
                  <a:pt x="7284" y="1613"/>
                  <a:pt x="7280" y="1570"/>
                  <a:pt x="7253" y="1547"/>
                </a:cubicBezTo>
                <a:cubicBezTo>
                  <a:pt x="7028" y="1342"/>
                  <a:pt x="6786" y="1152"/>
                  <a:pt x="6534" y="982"/>
                </a:cubicBezTo>
                <a:cubicBezTo>
                  <a:pt x="6523" y="975"/>
                  <a:pt x="6512" y="971"/>
                  <a:pt x="6500" y="971"/>
                </a:cubicBezTo>
                <a:close/>
                <a:moveTo>
                  <a:pt x="7843" y="2196"/>
                </a:moveTo>
                <a:cubicBezTo>
                  <a:pt x="7829" y="2196"/>
                  <a:pt x="7815" y="2202"/>
                  <a:pt x="7804" y="2212"/>
                </a:cubicBezTo>
                <a:cubicBezTo>
                  <a:pt x="7787" y="2230"/>
                  <a:pt x="7781" y="2254"/>
                  <a:pt x="7786" y="2279"/>
                </a:cubicBezTo>
                <a:cubicBezTo>
                  <a:pt x="7789" y="2288"/>
                  <a:pt x="7794" y="2298"/>
                  <a:pt x="7801" y="2306"/>
                </a:cubicBezTo>
                <a:cubicBezTo>
                  <a:pt x="7847" y="2363"/>
                  <a:pt x="7893" y="2421"/>
                  <a:pt x="7937" y="2480"/>
                </a:cubicBezTo>
                <a:cubicBezTo>
                  <a:pt x="8075" y="2661"/>
                  <a:pt x="8207" y="2856"/>
                  <a:pt x="8330" y="3057"/>
                </a:cubicBezTo>
                <a:cubicBezTo>
                  <a:pt x="8342" y="3078"/>
                  <a:pt x="8363" y="3089"/>
                  <a:pt x="8384" y="3089"/>
                </a:cubicBezTo>
                <a:cubicBezTo>
                  <a:pt x="8395" y="3089"/>
                  <a:pt x="8406" y="3086"/>
                  <a:pt x="8415" y="3079"/>
                </a:cubicBezTo>
                <a:cubicBezTo>
                  <a:pt x="8443" y="3060"/>
                  <a:pt x="8451" y="3018"/>
                  <a:pt x="8431" y="2987"/>
                </a:cubicBezTo>
                <a:cubicBezTo>
                  <a:pt x="8306" y="2781"/>
                  <a:pt x="8171" y="2582"/>
                  <a:pt x="8031" y="2397"/>
                </a:cubicBezTo>
                <a:cubicBezTo>
                  <a:pt x="7985" y="2337"/>
                  <a:pt x="7939" y="2278"/>
                  <a:pt x="7891" y="2220"/>
                </a:cubicBezTo>
                <a:cubicBezTo>
                  <a:pt x="7878" y="2205"/>
                  <a:pt x="7861" y="2196"/>
                  <a:pt x="7843" y="2196"/>
                </a:cubicBezTo>
                <a:close/>
                <a:moveTo>
                  <a:pt x="8818" y="3781"/>
                </a:moveTo>
                <a:cubicBezTo>
                  <a:pt x="8809" y="3781"/>
                  <a:pt x="8800" y="3783"/>
                  <a:pt x="8791" y="3787"/>
                </a:cubicBezTo>
                <a:cubicBezTo>
                  <a:pt x="8766" y="3800"/>
                  <a:pt x="8753" y="3832"/>
                  <a:pt x="8760" y="3862"/>
                </a:cubicBezTo>
                <a:cubicBezTo>
                  <a:pt x="8762" y="3866"/>
                  <a:pt x="8764" y="3872"/>
                  <a:pt x="8766" y="3876"/>
                </a:cubicBezTo>
                <a:cubicBezTo>
                  <a:pt x="8890" y="4144"/>
                  <a:pt x="9008" y="4435"/>
                  <a:pt x="9117" y="4739"/>
                </a:cubicBezTo>
                <a:cubicBezTo>
                  <a:pt x="9127" y="4767"/>
                  <a:pt x="9152" y="4784"/>
                  <a:pt x="9177" y="4784"/>
                </a:cubicBezTo>
                <a:cubicBezTo>
                  <a:pt x="9184" y="4784"/>
                  <a:pt x="9191" y="4783"/>
                  <a:pt x="9197" y="4781"/>
                </a:cubicBezTo>
                <a:cubicBezTo>
                  <a:pt x="9228" y="4768"/>
                  <a:pt x="9242" y="4728"/>
                  <a:pt x="9232" y="4695"/>
                </a:cubicBezTo>
                <a:cubicBezTo>
                  <a:pt x="9122" y="4388"/>
                  <a:pt x="9001" y="4093"/>
                  <a:pt x="8875" y="3819"/>
                </a:cubicBezTo>
                <a:cubicBezTo>
                  <a:pt x="8863" y="3795"/>
                  <a:pt x="8841" y="3781"/>
                  <a:pt x="8818" y="3781"/>
                </a:cubicBezTo>
                <a:close/>
                <a:moveTo>
                  <a:pt x="9458" y="5546"/>
                </a:moveTo>
                <a:cubicBezTo>
                  <a:pt x="9452" y="5546"/>
                  <a:pt x="9447" y="5547"/>
                  <a:pt x="9442" y="5549"/>
                </a:cubicBezTo>
                <a:cubicBezTo>
                  <a:pt x="9410" y="5558"/>
                  <a:pt x="9393" y="5594"/>
                  <a:pt x="9401" y="5628"/>
                </a:cubicBezTo>
                <a:cubicBezTo>
                  <a:pt x="9401" y="5629"/>
                  <a:pt x="9401" y="5630"/>
                  <a:pt x="9401" y="5631"/>
                </a:cubicBezTo>
                <a:cubicBezTo>
                  <a:pt x="9483" y="5913"/>
                  <a:pt x="9563" y="6226"/>
                  <a:pt x="9635" y="6539"/>
                </a:cubicBezTo>
                <a:cubicBezTo>
                  <a:pt x="9635" y="6539"/>
                  <a:pt x="9636" y="6540"/>
                  <a:pt x="9636" y="6540"/>
                </a:cubicBezTo>
                <a:cubicBezTo>
                  <a:pt x="9644" y="6570"/>
                  <a:pt x="9669" y="6592"/>
                  <a:pt x="9697" y="6592"/>
                </a:cubicBezTo>
                <a:cubicBezTo>
                  <a:pt x="9701" y="6592"/>
                  <a:pt x="9706" y="6592"/>
                  <a:pt x="9710" y="6590"/>
                </a:cubicBezTo>
                <a:cubicBezTo>
                  <a:pt x="9743" y="6583"/>
                  <a:pt x="9764" y="6548"/>
                  <a:pt x="9755" y="6511"/>
                </a:cubicBezTo>
                <a:cubicBezTo>
                  <a:pt x="9681" y="6196"/>
                  <a:pt x="9600" y="5881"/>
                  <a:pt x="9519" y="5597"/>
                </a:cubicBezTo>
                <a:cubicBezTo>
                  <a:pt x="9511" y="5566"/>
                  <a:pt x="9485" y="5546"/>
                  <a:pt x="9458" y="5546"/>
                </a:cubicBezTo>
                <a:close/>
                <a:moveTo>
                  <a:pt x="9894" y="7378"/>
                </a:moveTo>
                <a:cubicBezTo>
                  <a:pt x="9890" y="7378"/>
                  <a:pt x="9886" y="7378"/>
                  <a:pt x="9882" y="7379"/>
                </a:cubicBezTo>
                <a:cubicBezTo>
                  <a:pt x="9849" y="7386"/>
                  <a:pt x="9829" y="7420"/>
                  <a:pt x="9836" y="7457"/>
                </a:cubicBezTo>
                <a:cubicBezTo>
                  <a:pt x="9886" y="7706"/>
                  <a:pt x="9936" y="7953"/>
                  <a:pt x="9985" y="8200"/>
                </a:cubicBezTo>
                <a:lnTo>
                  <a:pt x="10019" y="8380"/>
                </a:lnTo>
                <a:cubicBezTo>
                  <a:pt x="10020" y="8381"/>
                  <a:pt x="10020" y="8382"/>
                  <a:pt x="10020" y="8383"/>
                </a:cubicBezTo>
                <a:cubicBezTo>
                  <a:pt x="10028" y="8413"/>
                  <a:pt x="10054" y="8435"/>
                  <a:pt x="10082" y="8435"/>
                </a:cubicBezTo>
                <a:cubicBezTo>
                  <a:pt x="10085" y="8435"/>
                  <a:pt x="10089" y="8435"/>
                  <a:pt x="10093" y="8434"/>
                </a:cubicBezTo>
                <a:cubicBezTo>
                  <a:pt x="10126" y="8429"/>
                  <a:pt x="10147" y="8394"/>
                  <a:pt x="10140" y="8357"/>
                </a:cubicBezTo>
                <a:lnTo>
                  <a:pt x="10104" y="8178"/>
                </a:lnTo>
                <a:cubicBezTo>
                  <a:pt x="10056" y="7931"/>
                  <a:pt x="10007" y="7682"/>
                  <a:pt x="9956" y="7433"/>
                </a:cubicBezTo>
                <a:cubicBezTo>
                  <a:pt x="9946" y="7398"/>
                  <a:pt x="9922" y="7378"/>
                  <a:pt x="9894" y="7378"/>
                </a:cubicBezTo>
                <a:close/>
                <a:moveTo>
                  <a:pt x="10265" y="9224"/>
                </a:moveTo>
                <a:cubicBezTo>
                  <a:pt x="10261" y="9224"/>
                  <a:pt x="10257" y="9224"/>
                  <a:pt x="10253" y="9225"/>
                </a:cubicBezTo>
                <a:cubicBezTo>
                  <a:pt x="10220" y="9232"/>
                  <a:pt x="10199" y="9266"/>
                  <a:pt x="10207" y="9303"/>
                </a:cubicBezTo>
                <a:cubicBezTo>
                  <a:pt x="10280" y="9642"/>
                  <a:pt x="10348" y="9944"/>
                  <a:pt x="10417" y="10224"/>
                </a:cubicBezTo>
                <a:cubicBezTo>
                  <a:pt x="10425" y="10255"/>
                  <a:pt x="10451" y="10276"/>
                  <a:pt x="10479" y="10276"/>
                </a:cubicBezTo>
                <a:cubicBezTo>
                  <a:pt x="10484" y="10276"/>
                  <a:pt x="10488" y="10275"/>
                  <a:pt x="10493" y="10274"/>
                </a:cubicBezTo>
                <a:cubicBezTo>
                  <a:pt x="10525" y="10266"/>
                  <a:pt x="10544" y="10230"/>
                  <a:pt x="10536" y="10194"/>
                </a:cubicBezTo>
                <a:cubicBezTo>
                  <a:pt x="10466" y="9916"/>
                  <a:pt x="10398" y="9617"/>
                  <a:pt x="10327" y="9278"/>
                </a:cubicBezTo>
                <a:cubicBezTo>
                  <a:pt x="10316" y="9243"/>
                  <a:pt x="10293" y="9224"/>
                  <a:pt x="10265" y="9224"/>
                </a:cubicBezTo>
                <a:close/>
                <a:moveTo>
                  <a:pt x="22673" y="11500"/>
                </a:moveTo>
                <a:cubicBezTo>
                  <a:pt x="22667" y="11500"/>
                  <a:pt x="22660" y="11500"/>
                  <a:pt x="22653" y="11500"/>
                </a:cubicBezTo>
                <a:cubicBezTo>
                  <a:pt x="22620" y="11500"/>
                  <a:pt x="22594" y="11530"/>
                  <a:pt x="22596" y="11567"/>
                </a:cubicBezTo>
                <a:cubicBezTo>
                  <a:pt x="22596" y="11573"/>
                  <a:pt x="22596" y="11577"/>
                  <a:pt x="22597" y="11582"/>
                </a:cubicBezTo>
                <a:cubicBezTo>
                  <a:pt x="22604" y="11612"/>
                  <a:pt x="22629" y="11634"/>
                  <a:pt x="22657" y="11634"/>
                </a:cubicBezTo>
                <a:cubicBezTo>
                  <a:pt x="22657" y="11634"/>
                  <a:pt x="22658" y="11634"/>
                  <a:pt x="22659" y="11634"/>
                </a:cubicBezTo>
                <a:cubicBezTo>
                  <a:pt x="22943" y="11634"/>
                  <a:pt x="23229" y="11655"/>
                  <a:pt x="23510" y="11698"/>
                </a:cubicBezTo>
                <a:cubicBezTo>
                  <a:pt x="23513" y="11698"/>
                  <a:pt x="23516" y="11699"/>
                  <a:pt x="23519" y="11699"/>
                </a:cubicBezTo>
                <a:cubicBezTo>
                  <a:pt x="23550" y="11699"/>
                  <a:pt x="23575" y="11674"/>
                  <a:pt x="23578" y="11641"/>
                </a:cubicBezTo>
                <a:cubicBezTo>
                  <a:pt x="23581" y="11605"/>
                  <a:pt x="23556" y="11571"/>
                  <a:pt x="23523" y="11565"/>
                </a:cubicBezTo>
                <a:cubicBezTo>
                  <a:pt x="23242" y="11523"/>
                  <a:pt x="22956" y="11500"/>
                  <a:pt x="22673" y="11500"/>
                </a:cubicBezTo>
                <a:close/>
                <a:moveTo>
                  <a:pt x="21800" y="11570"/>
                </a:moveTo>
                <a:cubicBezTo>
                  <a:pt x="21797" y="11570"/>
                  <a:pt x="21794" y="11570"/>
                  <a:pt x="21791" y="11571"/>
                </a:cubicBezTo>
                <a:cubicBezTo>
                  <a:pt x="21646" y="11594"/>
                  <a:pt x="21502" y="11624"/>
                  <a:pt x="21361" y="11659"/>
                </a:cubicBezTo>
                <a:cubicBezTo>
                  <a:pt x="21222" y="11694"/>
                  <a:pt x="21085" y="11734"/>
                  <a:pt x="20952" y="11779"/>
                </a:cubicBezTo>
                <a:cubicBezTo>
                  <a:pt x="20922" y="11790"/>
                  <a:pt x="20905" y="11824"/>
                  <a:pt x="20913" y="11857"/>
                </a:cubicBezTo>
                <a:cubicBezTo>
                  <a:pt x="20914" y="11859"/>
                  <a:pt x="20914" y="11861"/>
                  <a:pt x="20915" y="11862"/>
                </a:cubicBezTo>
                <a:cubicBezTo>
                  <a:pt x="20924" y="11891"/>
                  <a:pt x="20949" y="11909"/>
                  <a:pt x="20975" y="11909"/>
                </a:cubicBezTo>
                <a:cubicBezTo>
                  <a:pt x="20981" y="11909"/>
                  <a:pt x="20987" y="11908"/>
                  <a:pt x="20993" y="11906"/>
                </a:cubicBezTo>
                <a:cubicBezTo>
                  <a:pt x="21124" y="11862"/>
                  <a:pt x="21257" y="11823"/>
                  <a:pt x="21393" y="11790"/>
                </a:cubicBezTo>
                <a:cubicBezTo>
                  <a:pt x="21531" y="11755"/>
                  <a:pt x="21673" y="11727"/>
                  <a:pt x="21815" y="11703"/>
                </a:cubicBezTo>
                <a:cubicBezTo>
                  <a:pt x="21848" y="11698"/>
                  <a:pt x="21869" y="11664"/>
                  <a:pt x="21863" y="11627"/>
                </a:cubicBezTo>
                <a:cubicBezTo>
                  <a:pt x="21857" y="11594"/>
                  <a:pt x="21830" y="11570"/>
                  <a:pt x="21800" y="11570"/>
                </a:cubicBezTo>
                <a:close/>
                <a:moveTo>
                  <a:pt x="10723" y="11050"/>
                </a:moveTo>
                <a:cubicBezTo>
                  <a:pt x="10717" y="11050"/>
                  <a:pt x="10712" y="11051"/>
                  <a:pt x="10706" y="11053"/>
                </a:cubicBezTo>
                <a:cubicBezTo>
                  <a:pt x="10675" y="11062"/>
                  <a:pt x="10658" y="11097"/>
                  <a:pt x="10666" y="11132"/>
                </a:cubicBezTo>
                <a:cubicBezTo>
                  <a:pt x="10667" y="11133"/>
                  <a:pt x="10667" y="11134"/>
                  <a:pt x="10667" y="11136"/>
                </a:cubicBezTo>
                <a:cubicBezTo>
                  <a:pt x="10766" y="11455"/>
                  <a:pt x="10866" y="11748"/>
                  <a:pt x="10975" y="12030"/>
                </a:cubicBezTo>
                <a:cubicBezTo>
                  <a:pt x="10986" y="12057"/>
                  <a:pt x="11010" y="12073"/>
                  <a:pt x="11035" y="12073"/>
                </a:cubicBezTo>
                <a:cubicBezTo>
                  <a:pt x="11042" y="12073"/>
                  <a:pt x="11049" y="12071"/>
                  <a:pt x="11056" y="12069"/>
                </a:cubicBezTo>
                <a:cubicBezTo>
                  <a:pt x="11087" y="12056"/>
                  <a:pt x="11101" y="12017"/>
                  <a:pt x="11088" y="11982"/>
                </a:cubicBezTo>
                <a:cubicBezTo>
                  <a:pt x="10980" y="11704"/>
                  <a:pt x="10881" y="11416"/>
                  <a:pt x="10784" y="11098"/>
                </a:cubicBezTo>
                <a:cubicBezTo>
                  <a:pt x="10775" y="11069"/>
                  <a:pt x="10750" y="11050"/>
                  <a:pt x="10723" y="11050"/>
                </a:cubicBezTo>
                <a:close/>
                <a:moveTo>
                  <a:pt x="24363" y="11764"/>
                </a:moveTo>
                <a:cubicBezTo>
                  <a:pt x="24336" y="11764"/>
                  <a:pt x="24311" y="11783"/>
                  <a:pt x="24305" y="11812"/>
                </a:cubicBezTo>
                <a:cubicBezTo>
                  <a:pt x="24302" y="11823"/>
                  <a:pt x="24303" y="11835"/>
                  <a:pt x="24305" y="11845"/>
                </a:cubicBezTo>
                <a:cubicBezTo>
                  <a:pt x="24311" y="11869"/>
                  <a:pt x="24327" y="11888"/>
                  <a:pt x="24350" y="11894"/>
                </a:cubicBezTo>
                <a:cubicBezTo>
                  <a:pt x="24611" y="11978"/>
                  <a:pt x="24867" y="12080"/>
                  <a:pt x="25111" y="12200"/>
                </a:cubicBezTo>
                <a:lnTo>
                  <a:pt x="25158" y="12224"/>
                </a:lnTo>
                <a:cubicBezTo>
                  <a:pt x="25166" y="12229"/>
                  <a:pt x="25175" y="12230"/>
                  <a:pt x="25184" y="12230"/>
                </a:cubicBezTo>
                <a:cubicBezTo>
                  <a:pt x="25207" y="12230"/>
                  <a:pt x="25229" y="12217"/>
                  <a:pt x="25239" y="12192"/>
                </a:cubicBezTo>
                <a:cubicBezTo>
                  <a:pt x="25252" y="12159"/>
                  <a:pt x="25237" y="12119"/>
                  <a:pt x="25205" y="12103"/>
                </a:cubicBezTo>
                <a:lnTo>
                  <a:pt x="25158" y="12079"/>
                </a:lnTo>
                <a:cubicBezTo>
                  <a:pt x="24908" y="11956"/>
                  <a:pt x="24646" y="11852"/>
                  <a:pt x="24380" y="11766"/>
                </a:cubicBezTo>
                <a:cubicBezTo>
                  <a:pt x="24374" y="11765"/>
                  <a:pt x="24369" y="11764"/>
                  <a:pt x="24363" y="11764"/>
                </a:cubicBezTo>
                <a:close/>
                <a:moveTo>
                  <a:pt x="20185" y="12120"/>
                </a:moveTo>
                <a:cubicBezTo>
                  <a:pt x="20176" y="12120"/>
                  <a:pt x="20167" y="12122"/>
                  <a:pt x="20158" y="12127"/>
                </a:cubicBezTo>
                <a:cubicBezTo>
                  <a:pt x="19902" y="12267"/>
                  <a:pt x="19658" y="12432"/>
                  <a:pt x="19434" y="12615"/>
                </a:cubicBezTo>
                <a:cubicBezTo>
                  <a:pt x="19413" y="12631"/>
                  <a:pt x="19406" y="12659"/>
                  <a:pt x="19412" y="12684"/>
                </a:cubicBezTo>
                <a:cubicBezTo>
                  <a:pt x="19414" y="12692"/>
                  <a:pt x="19419" y="12701"/>
                  <a:pt x="19424" y="12708"/>
                </a:cubicBezTo>
                <a:cubicBezTo>
                  <a:pt x="19436" y="12727"/>
                  <a:pt x="19456" y="12736"/>
                  <a:pt x="19475" y="12736"/>
                </a:cubicBezTo>
                <a:cubicBezTo>
                  <a:pt x="19488" y="12736"/>
                  <a:pt x="19500" y="12732"/>
                  <a:pt x="19511" y="12723"/>
                </a:cubicBezTo>
                <a:cubicBezTo>
                  <a:pt x="19729" y="12545"/>
                  <a:pt x="19967" y="12385"/>
                  <a:pt x="20218" y="12247"/>
                </a:cubicBezTo>
                <a:cubicBezTo>
                  <a:pt x="20247" y="12231"/>
                  <a:pt x="20257" y="12190"/>
                  <a:pt x="20241" y="12157"/>
                </a:cubicBezTo>
                <a:cubicBezTo>
                  <a:pt x="20230" y="12134"/>
                  <a:pt x="20208" y="12120"/>
                  <a:pt x="20185" y="12120"/>
                </a:cubicBezTo>
                <a:close/>
                <a:moveTo>
                  <a:pt x="25947" y="12554"/>
                </a:moveTo>
                <a:cubicBezTo>
                  <a:pt x="25927" y="12554"/>
                  <a:pt x="25908" y="12565"/>
                  <a:pt x="25897" y="12584"/>
                </a:cubicBezTo>
                <a:cubicBezTo>
                  <a:pt x="25888" y="12599"/>
                  <a:pt x="25886" y="12619"/>
                  <a:pt x="25890" y="12636"/>
                </a:cubicBezTo>
                <a:cubicBezTo>
                  <a:pt x="25895" y="12652"/>
                  <a:pt x="25904" y="12667"/>
                  <a:pt x="25919" y="12676"/>
                </a:cubicBezTo>
                <a:cubicBezTo>
                  <a:pt x="26161" y="12844"/>
                  <a:pt x="26397" y="13032"/>
                  <a:pt x="26621" y="13235"/>
                </a:cubicBezTo>
                <a:cubicBezTo>
                  <a:pt x="26633" y="13246"/>
                  <a:pt x="26648" y="13252"/>
                  <a:pt x="26662" y="13252"/>
                </a:cubicBezTo>
                <a:cubicBezTo>
                  <a:pt x="26680" y="13252"/>
                  <a:pt x="26697" y="13244"/>
                  <a:pt x="26708" y="13229"/>
                </a:cubicBezTo>
                <a:cubicBezTo>
                  <a:pt x="26729" y="13200"/>
                  <a:pt x="26724" y="13158"/>
                  <a:pt x="26697" y="13134"/>
                </a:cubicBezTo>
                <a:cubicBezTo>
                  <a:pt x="26468" y="12927"/>
                  <a:pt x="26228" y="12735"/>
                  <a:pt x="25981" y="12565"/>
                </a:cubicBezTo>
                <a:cubicBezTo>
                  <a:pt x="25971" y="12558"/>
                  <a:pt x="25959" y="12554"/>
                  <a:pt x="25947" y="12554"/>
                </a:cubicBezTo>
                <a:close/>
                <a:moveTo>
                  <a:pt x="11409" y="12797"/>
                </a:moveTo>
                <a:cubicBezTo>
                  <a:pt x="11400" y="12797"/>
                  <a:pt x="11391" y="12799"/>
                  <a:pt x="11382" y="12803"/>
                </a:cubicBezTo>
                <a:cubicBezTo>
                  <a:pt x="11357" y="12817"/>
                  <a:pt x="11346" y="12848"/>
                  <a:pt x="11353" y="12878"/>
                </a:cubicBezTo>
                <a:cubicBezTo>
                  <a:pt x="11354" y="12884"/>
                  <a:pt x="11356" y="12888"/>
                  <a:pt x="11360" y="12893"/>
                </a:cubicBezTo>
                <a:cubicBezTo>
                  <a:pt x="11505" y="13182"/>
                  <a:pt x="11664" y="13455"/>
                  <a:pt x="11833" y="13707"/>
                </a:cubicBezTo>
                <a:cubicBezTo>
                  <a:pt x="11845" y="13726"/>
                  <a:pt x="11865" y="13737"/>
                  <a:pt x="11885" y="13737"/>
                </a:cubicBezTo>
                <a:cubicBezTo>
                  <a:pt x="11897" y="13737"/>
                  <a:pt x="11909" y="13733"/>
                  <a:pt x="11919" y="13724"/>
                </a:cubicBezTo>
                <a:cubicBezTo>
                  <a:pt x="11946" y="13704"/>
                  <a:pt x="11951" y="13662"/>
                  <a:pt x="11931" y="13631"/>
                </a:cubicBezTo>
                <a:cubicBezTo>
                  <a:pt x="11766" y="13385"/>
                  <a:pt x="11610" y="13115"/>
                  <a:pt x="11466" y="12833"/>
                </a:cubicBezTo>
                <a:cubicBezTo>
                  <a:pt x="11454" y="12810"/>
                  <a:pt x="11432" y="12797"/>
                  <a:pt x="11409" y="12797"/>
                </a:cubicBezTo>
                <a:close/>
                <a:moveTo>
                  <a:pt x="18848" y="13219"/>
                </a:moveTo>
                <a:cubicBezTo>
                  <a:pt x="18832" y="13219"/>
                  <a:pt x="18816" y="13226"/>
                  <a:pt x="18804" y="13239"/>
                </a:cubicBezTo>
                <a:cubicBezTo>
                  <a:pt x="18619" y="13460"/>
                  <a:pt x="18452" y="13692"/>
                  <a:pt x="18268" y="13951"/>
                </a:cubicBezTo>
                <a:cubicBezTo>
                  <a:pt x="18256" y="13968"/>
                  <a:pt x="18253" y="13989"/>
                  <a:pt x="18259" y="14009"/>
                </a:cubicBezTo>
                <a:cubicBezTo>
                  <a:pt x="18262" y="14022"/>
                  <a:pt x="18269" y="14035"/>
                  <a:pt x="18281" y="14045"/>
                </a:cubicBezTo>
                <a:cubicBezTo>
                  <a:pt x="18293" y="14055"/>
                  <a:pt x="18307" y="14060"/>
                  <a:pt x="18320" y="14060"/>
                </a:cubicBezTo>
                <a:cubicBezTo>
                  <a:pt x="18338" y="14060"/>
                  <a:pt x="18355" y="14052"/>
                  <a:pt x="18366" y="14036"/>
                </a:cubicBezTo>
                <a:cubicBezTo>
                  <a:pt x="18549" y="13779"/>
                  <a:pt x="18715" y="13549"/>
                  <a:pt x="18897" y="13331"/>
                </a:cubicBezTo>
                <a:cubicBezTo>
                  <a:pt x="18920" y="13305"/>
                  <a:pt x="18917" y="13263"/>
                  <a:pt x="18891" y="13237"/>
                </a:cubicBezTo>
                <a:cubicBezTo>
                  <a:pt x="18879" y="13225"/>
                  <a:pt x="18863" y="13219"/>
                  <a:pt x="18848" y="13219"/>
                </a:cubicBezTo>
                <a:close/>
                <a:moveTo>
                  <a:pt x="27299" y="13772"/>
                </a:moveTo>
                <a:cubicBezTo>
                  <a:pt x="27284" y="13772"/>
                  <a:pt x="27269" y="13777"/>
                  <a:pt x="27258" y="13790"/>
                </a:cubicBezTo>
                <a:cubicBezTo>
                  <a:pt x="27242" y="13806"/>
                  <a:pt x="27236" y="13830"/>
                  <a:pt x="27242" y="13854"/>
                </a:cubicBezTo>
                <a:cubicBezTo>
                  <a:pt x="27245" y="13864"/>
                  <a:pt x="27249" y="13875"/>
                  <a:pt x="27258" y="13884"/>
                </a:cubicBezTo>
                <a:cubicBezTo>
                  <a:pt x="27455" y="14111"/>
                  <a:pt x="27646" y="14355"/>
                  <a:pt x="27821" y="14608"/>
                </a:cubicBezTo>
                <a:cubicBezTo>
                  <a:pt x="27834" y="14626"/>
                  <a:pt x="27853" y="14635"/>
                  <a:pt x="27872" y="14635"/>
                </a:cubicBezTo>
                <a:cubicBezTo>
                  <a:pt x="27884" y="14635"/>
                  <a:pt x="27897" y="14631"/>
                  <a:pt x="27907" y="14623"/>
                </a:cubicBezTo>
                <a:cubicBezTo>
                  <a:pt x="27934" y="14601"/>
                  <a:pt x="27938" y="14560"/>
                  <a:pt x="27918" y="14530"/>
                </a:cubicBezTo>
                <a:cubicBezTo>
                  <a:pt x="27740" y="14272"/>
                  <a:pt x="27546" y="14025"/>
                  <a:pt x="27345" y="13794"/>
                </a:cubicBezTo>
                <a:cubicBezTo>
                  <a:pt x="27332" y="13779"/>
                  <a:pt x="27315" y="13772"/>
                  <a:pt x="27299" y="13772"/>
                </a:cubicBezTo>
                <a:close/>
                <a:moveTo>
                  <a:pt x="12451" y="14328"/>
                </a:moveTo>
                <a:cubicBezTo>
                  <a:pt x="12436" y="14328"/>
                  <a:pt x="12421" y="14335"/>
                  <a:pt x="12410" y="14347"/>
                </a:cubicBezTo>
                <a:cubicBezTo>
                  <a:pt x="12394" y="14364"/>
                  <a:pt x="12389" y="14388"/>
                  <a:pt x="12395" y="14410"/>
                </a:cubicBezTo>
                <a:cubicBezTo>
                  <a:pt x="12398" y="14422"/>
                  <a:pt x="12403" y="14433"/>
                  <a:pt x="12412" y="14442"/>
                </a:cubicBezTo>
                <a:cubicBezTo>
                  <a:pt x="12623" y="14666"/>
                  <a:pt x="12855" y="14872"/>
                  <a:pt x="13101" y="15055"/>
                </a:cubicBezTo>
                <a:cubicBezTo>
                  <a:pt x="13112" y="15064"/>
                  <a:pt x="13125" y="15068"/>
                  <a:pt x="13137" y="15068"/>
                </a:cubicBezTo>
                <a:cubicBezTo>
                  <a:pt x="13156" y="15068"/>
                  <a:pt x="13175" y="15058"/>
                  <a:pt x="13186" y="15039"/>
                </a:cubicBezTo>
                <a:cubicBezTo>
                  <a:pt x="13205" y="15008"/>
                  <a:pt x="13196" y="14967"/>
                  <a:pt x="13167" y="14945"/>
                </a:cubicBezTo>
                <a:cubicBezTo>
                  <a:pt x="12928" y="14767"/>
                  <a:pt x="12701" y="14566"/>
                  <a:pt x="12496" y="14348"/>
                </a:cubicBezTo>
                <a:cubicBezTo>
                  <a:pt x="12484" y="14335"/>
                  <a:pt x="12467" y="14328"/>
                  <a:pt x="12451" y="14328"/>
                </a:cubicBezTo>
                <a:close/>
                <a:moveTo>
                  <a:pt x="17786" y="14639"/>
                </a:moveTo>
                <a:cubicBezTo>
                  <a:pt x="17769" y="14639"/>
                  <a:pt x="17753" y="14646"/>
                  <a:pt x="17742" y="14660"/>
                </a:cubicBezTo>
                <a:cubicBezTo>
                  <a:pt x="17532" y="14920"/>
                  <a:pt x="17339" y="15114"/>
                  <a:pt x="17136" y="15273"/>
                </a:cubicBezTo>
                <a:cubicBezTo>
                  <a:pt x="17115" y="15289"/>
                  <a:pt x="17108" y="15317"/>
                  <a:pt x="17114" y="15343"/>
                </a:cubicBezTo>
                <a:cubicBezTo>
                  <a:pt x="17117" y="15350"/>
                  <a:pt x="17120" y="15359"/>
                  <a:pt x="17124" y="15366"/>
                </a:cubicBezTo>
                <a:cubicBezTo>
                  <a:pt x="17137" y="15385"/>
                  <a:pt x="17157" y="15395"/>
                  <a:pt x="17176" y="15395"/>
                </a:cubicBezTo>
                <a:cubicBezTo>
                  <a:pt x="17188" y="15395"/>
                  <a:pt x="17200" y="15391"/>
                  <a:pt x="17211" y="15382"/>
                </a:cubicBezTo>
                <a:cubicBezTo>
                  <a:pt x="17421" y="15218"/>
                  <a:pt x="17620" y="15017"/>
                  <a:pt x="17836" y="14752"/>
                </a:cubicBezTo>
                <a:cubicBezTo>
                  <a:pt x="17858" y="14724"/>
                  <a:pt x="17855" y="14682"/>
                  <a:pt x="17829" y="14657"/>
                </a:cubicBezTo>
                <a:cubicBezTo>
                  <a:pt x="17816" y="14645"/>
                  <a:pt x="17801" y="14639"/>
                  <a:pt x="17786" y="14639"/>
                </a:cubicBezTo>
                <a:close/>
                <a:moveTo>
                  <a:pt x="13895" y="15400"/>
                </a:moveTo>
                <a:cubicBezTo>
                  <a:pt x="13872" y="15400"/>
                  <a:pt x="13851" y="15415"/>
                  <a:pt x="13841" y="15440"/>
                </a:cubicBezTo>
                <a:cubicBezTo>
                  <a:pt x="13836" y="15454"/>
                  <a:pt x="13835" y="15469"/>
                  <a:pt x="13839" y="15483"/>
                </a:cubicBezTo>
                <a:cubicBezTo>
                  <a:pt x="13843" y="15502"/>
                  <a:pt x="13856" y="15519"/>
                  <a:pt x="13874" y="15529"/>
                </a:cubicBezTo>
                <a:cubicBezTo>
                  <a:pt x="14151" y="15663"/>
                  <a:pt x="14432" y="15768"/>
                  <a:pt x="14711" y="15837"/>
                </a:cubicBezTo>
                <a:cubicBezTo>
                  <a:pt x="14716" y="15839"/>
                  <a:pt x="14721" y="15839"/>
                  <a:pt x="14725" y="15839"/>
                </a:cubicBezTo>
                <a:cubicBezTo>
                  <a:pt x="14754" y="15839"/>
                  <a:pt x="14778" y="15818"/>
                  <a:pt x="14782" y="15787"/>
                </a:cubicBezTo>
                <a:cubicBezTo>
                  <a:pt x="14789" y="15751"/>
                  <a:pt x="14767" y="15716"/>
                  <a:pt x="14733" y="15707"/>
                </a:cubicBezTo>
                <a:cubicBezTo>
                  <a:pt x="14463" y="15639"/>
                  <a:pt x="14189" y="15538"/>
                  <a:pt x="13921" y="15407"/>
                </a:cubicBezTo>
                <a:cubicBezTo>
                  <a:pt x="13913" y="15403"/>
                  <a:pt x="13904" y="15400"/>
                  <a:pt x="13895" y="15400"/>
                </a:cubicBezTo>
                <a:close/>
                <a:moveTo>
                  <a:pt x="16417" y="15670"/>
                </a:moveTo>
                <a:cubicBezTo>
                  <a:pt x="16411" y="15670"/>
                  <a:pt x="16406" y="15671"/>
                  <a:pt x="16400" y="15673"/>
                </a:cubicBezTo>
                <a:cubicBezTo>
                  <a:pt x="16334" y="15695"/>
                  <a:pt x="16267" y="15715"/>
                  <a:pt x="16200" y="15732"/>
                </a:cubicBezTo>
                <a:cubicBezTo>
                  <a:pt x="16001" y="15781"/>
                  <a:pt x="15791" y="15808"/>
                  <a:pt x="15576" y="15811"/>
                </a:cubicBezTo>
                <a:cubicBezTo>
                  <a:pt x="15542" y="15811"/>
                  <a:pt x="15516" y="15842"/>
                  <a:pt x="15518" y="15878"/>
                </a:cubicBezTo>
                <a:cubicBezTo>
                  <a:pt x="15518" y="15883"/>
                  <a:pt x="15518" y="15888"/>
                  <a:pt x="15519" y="15892"/>
                </a:cubicBezTo>
                <a:cubicBezTo>
                  <a:pt x="15527" y="15922"/>
                  <a:pt x="15554" y="15944"/>
                  <a:pt x="15583" y="15944"/>
                </a:cubicBezTo>
                <a:cubicBezTo>
                  <a:pt x="15807" y="15941"/>
                  <a:pt x="16025" y="15914"/>
                  <a:pt x="16233" y="15862"/>
                </a:cubicBezTo>
                <a:cubicBezTo>
                  <a:pt x="16303" y="15845"/>
                  <a:pt x="16372" y="15825"/>
                  <a:pt x="16441" y="15801"/>
                </a:cubicBezTo>
                <a:cubicBezTo>
                  <a:pt x="16473" y="15790"/>
                  <a:pt x="16488" y="15752"/>
                  <a:pt x="16479" y="15718"/>
                </a:cubicBezTo>
                <a:cubicBezTo>
                  <a:pt x="16469" y="15689"/>
                  <a:pt x="16444" y="15670"/>
                  <a:pt x="16417" y="15670"/>
                </a:cubicBezTo>
                <a:close/>
                <a:moveTo>
                  <a:pt x="28358" y="15294"/>
                </a:moveTo>
                <a:cubicBezTo>
                  <a:pt x="28348" y="15294"/>
                  <a:pt x="28337" y="15296"/>
                  <a:pt x="28328" y="15302"/>
                </a:cubicBezTo>
                <a:cubicBezTo>
                  <a:pt x="28305" y="15317"/>
                  <a:pt x="28294" y="15347"/>
                  <a:pt x="28301" y="15376"/>
                </a:cubicBezTo>
                <a:cubicBezTo>
                  <a:pt x="28303" y="15381"/>
                  <a:pt x="28305" y="15388"/>
                  <a:pt x="28308" y="15393"/>
                </a:cubicBezTo>
                <a:cubicBezTo>
                  <a:pt x="28456" y="15663"/>
                  <a:pt x="28593" y="15944"/>
                  <a:pt x="28715" y="16229"/>
                </a:cubicBezTo>
                <a:cubicBezTo>
                  <a:pt x="28726" y="16255"/>
                  <a:pt x="28749" y="16270"/>
                  <a:pt x="28773" y="16270"/>
                </a:cubicBezTo>
                <a:cubicBezTo>
                  <a:pt x="28781" y="16270"/>
                  <a:pt x="28789" y="16269"/>
                  <a:pt x="28797" y="16265"/>
                </a:cubicBezTo>
                <a:cubicBezTo>
                  <a:pt x="28828" y="16251"/>
                  <a:pt x="28840" y="16211"/>
                  <a:pt x="28826" y="16177"/>
                </a:cubicBezTo>
                <a:cubicBezTo>
                  <a:pt x="28703" y="15888"/>
                  <a:pt x="28563" y="15602"/>
                  <a:pt x="28413" y="15329"/>
                </a:cubicBezTo>
                <a:cubicBezTo>
                  <a:pt x="28401" y="15306"/>
                  <a:pt x="28379" y="15294"/>
                  <a:pt x="28358" y="15294"/>
                </a:cubicBezTo>
                <a:close/>
                <a:moveTo>
                  <a:pt x="29094" y="17018"/>
                </a:moveTo>
                <a:cubicBezTo>
                  <a:pt x="29088" y="17018"/>
                  <a:pt x="29082" y="17019"/>
                  <a:pt x="29076" y="17021"/>
                </a:cubicBezTo>
                <a:cubicBezTo>
                  <a:pt x="29045" y="17031"/>
                  <a:pt x="29028" y="17066"/>
                  <a:pt x="29036" y="17100"/>
                </a:cubicBezTo>
                <a:cubicBezTo>
                  <a:pt x="29036" y="17101"/>
                  <a:pt x="29038" y="17102"/>
                  <a:pt x="29038" y="17103"/>
                </a:cubicBezTo>
                <a:cubicBezTo>
                  <a:pt x="29112" y="17342"/>
                  <a:pt x="29176" y="17583"/>
                  <a:pt x="29232" y="17823"/>
                </a:cubicBezTo>
                <a:cubicBezTo>
                  <a:pt x="29245" y="17884"/>
                  <a:pt x="29259" y="17946"/>
                  <a:pt x="29270" y="18008"/>
                </a:cubicBezTo>
                <a:cubicBezTo>
                  <a:pt x="29278" y="18038"/>
                  <a:pt x="29306" y="18063"/>
                  <a:pt x="29336" y="18063"/>
                </a:cubicBezTo>
                <a:cubicBezTo>
                  <a:pt x="29338" y="18063"/>
                  <a:pt x="29341" y="18063"/>
                  <a:pt x="29344" y="18063"/>
                </a:cubicBezTo>
                <a:cubicBezTo>
                  <a:pt x="29377" y="18055"/>
                  <a:pt x="29399" y="18021"/>
                  <a:pt x="29391" y="17985"/>
                </a:cubicBezTo>
                <a:cubicBezTo>
                  <a:pt x="29378" y="17922"/>
                  <a:pt x="29364" y="17860"/>
                  <a:pt x="29351" y="17797"/>
                </a:cubicBezTo>
                <a:cubicBezTo>
                  <a:pt x="29296" y="17553"/>
                  <a:pt x="29229" y="17307"/>
                  <a:pt x="29154" y="17066"/>
                </a:cubicBezTo>
                <a:cubicBezTo>
                  <a:pt x="29145" y="17037"/>
                  <a:pt x="29120" y="17018"/>
                  <a:pt x="29094" y="17018"/>
                </a:cubicBezTo>
                <a:close/>
                <a:moveTo>
                  <a:pt x="29455" y="18861"/>
                </a:moveTo>
                <a:cubicBezTo>
                  <a:pt x="29454" y="18861"/>
                  <a:pt x="29454" y="18861"/>
                  <a:pt x="29453" y="18861"/>
                </a:cubicBezTo>
                <a:cubicBezTo>
                  <a:pt x="29419" y="18862"/>
                  <a:pt x="29394" y="18893"/>
                  <a:pt x="29396" y="18929"/>
                </a:cubicBezTo>
                <a:cubicBezTo>
                  <a:pt x="29418" y="19253"/>
                  <a:pt x="29414" y="19563"/>
                  <a:pt x="29384" y="19851"/>
                </a:cubicBezTo>
                <a:cubicBezTo>
                  <a:pt x="29383" y="19860"/>
                  <a:pt x="29383" y="19868"/>
                  <a:pt x="29385" y="19877"/>
                </a:cubicBezTo>
                <a:cubicBezTo>
                  <a:pt x="29391" y="19902"/>
                  <a:pt x="29411" y="19923"/>
                  <a:pt x="29437" y="19928"/>
                </a:cubicBezTo>
                <a:cubicBezTo>
                  <a:pt x="29440" y="19928"/>
                  <a:pt x="29443" y="19929"/>
                  <a:pt x="29446" y="19929"/>
                </a:cubicBezTo>
                <a:cubicBezTo>
                  <a:pt x="29477" y="19929"/>
                  <a:pt x="29502" y="19905"/>
                  <a:pt x="29505" y="19872"/>
                </a:cubicBezTo>
                <a:cubicBezTo>
                  <a:pt x="29536" y="19575"/>
                  <a:pt x="29542" y="19257"/>
                  <a:pt x="29519" y="18926"/>
                </a:cubicBezTo>
                <a:cubicBezTo>
                  <a:pt x="29516" y="18889"/>
                  <a:pt x="29488" y="18861"/>
                  <a:pt x="29455" y="18861"/>
                </a:cubicBezTo>
                <a:close/>
                <a:moveTo>
                  <a:pt x="29244" y="20693"/>
                </a:moveTo>
                <a:cubicBezTo>
                  <a:pt x="29220" y="20693"/>
                  <a:pt x="29198" y="20708"/>
                  <a:pt x="29188" y="20733"/>
                </a:cubicBezTo>
                <a:cubicBezTo>
                  <a:pt x="29086" y="21021"/>
                  <a:pt x="28945" y="21279"/>
                  <a:pt x="28772" y="21501"/>
                </a:cubicBezTo>
                <a:cubicBezTo>
                  <a:pt x="28758" y="21518"/>
                  <a:pt x="28754" y="21540"/>
                  <a:pt x="28759" y="21560"/>
                </a:cubicBezTo>
                <a:cubicBezTo>
                  <a:pt x="28763" y="21574"/>
                  <a:pt x="28769" y="21586"/>
                  <a:pt x="28779" y="21595"/>
                </a:cubicBezTo>
                <a:cubicBezTo>
                  <a:pt x="28792" y="21607"/>
                  <a:pt x="28807" y="21613"/>
                  <a:pt x="28821" y="21613"/>
                </a:cubicBezTo>
                <a:cubicBezTo>
                  <a:pt x="28838" y="21613"/>
                  <a:pt x="28854" y="21605"/>
                  <a:pt x="28866" y="21591"/>
                </a:cubicBezTo>
                <a:cubicBezTo>
                  <a:pt x="29048" y="21358"/>
                  <a:pt x="29196" y="21088"/>
                  <a:pt x="29304" y="20787"/>
                </a:cubicBezTo>
                <a:cubicBezTo>
                  <a:pt x="29315" y="20753"/>
                  <a:pt x="29299" y="20713"/>
                  <a:pt x="29268" y="20698"/>
                </a:cubicBezTo>
                <a:cubicBezTo>
                  <a:pt x="29260" y="20694"/>
                  <a:pt x="29252" y="20693"/>
                  <a:pt x="29244" y="20693"/>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3" name="Google Shape;793;p29"/>
          <p:cNvSpPr/>
          <p:nvPr/>
        </p:nvSpPr>
        <p:spPr>
          <a:xfrm rot="368157">
            <a:off x="11025491" y="5660185"/>
            <a:ext cx="694643" cy="1088385"/>
          </a:xfrm>
          <a:custGeom>
            <a:avLst/>
            <a:gdLst/>
            <a:ahLst/>
            <a:cxnLst/>
            <a:rect l="l" t="t" r="r" b="b"/>
            <a:pathLst>
              <a:path w="14343" h="22473" extrusionOk="0">
                <a:moveTo>
                  <a:pt x="14283" y="0"/>
                </a:moveTo>
                <a:cubicBezTo>
                  <a:pt x="14278" y="0"/>
                  <a:pt x="14274" y="1"/>
                  <a:pt x="14269" y="2"/>
                </a:cubicBezTo>
                <a:cubicBezTo>
                  <a:pt x="14076" y="49"/>
                  <a:pt x="13869" y="90"/>
                  <a:pt x="13618" y="128"/>
                </a:cubicBezTo>
                <a:cubicBezTo>
                  <a:pt x="13588" y="133"/>
                  <a:pt x="13567" y="161"/>
                  <a:pt x="13572" y="192"/>
                </a:cubicBezTo>
                <a:cubicBezTo>
                  <a:pt x="13576" y="219"/>
                  <a:pt x="13599" y="239"/>
                  <a:pt x="13626" y="239"/>
                </a:cubicBezTo>
                <a:cubicBezTo>
                  <a:pt x="13629" y="239"/>
                  <a:pt x="13632" y="238"/>
                  <a:pt x="13635" y="238"/>
                </a:cubicBezTo>
                <a:cubicBezTo>
                  <a:pt x="13889" y="199"/>
                  <a:pt x="14098" y="158"/>
                  <a:pt x="14295" y="110"/>
                </a:cubicBezTo>
                <a:cubicBezTo>
                  <a:pt x="14325" y="102"/>
                  <a:pt x="14343" y="73"/>
                  <a:pt x="14336" y="43"/>
                </a:cubicBezTo>
                <a:cubicBezTo>
                  <a:pt x="14330" y="17"/>
                  <a:pt x="14308" y="0"/>
                  <a:pt x="14283" y="0"/>
                </a:cubicBezTo>
                <a:close/>
                <a:moveTo>
                  <a:pt x="12856" y="233"/>
                </a:moveTo>
                <a:cubicBezTo>
                  <a:pt x="12853" y="233"/>
                  <a:pt x="12851" y="233"/>
                  <a:pt x="12848" y="234"/>
                </a:cubicBezTo>
                <a:cubicBezTo>
                  <a:pt x="12559" y="272"/>
                  <a:pt x="12317" y="308"/>
                  <a:pt x="12076" y="353"/>
                </a:cubicBezTo>
                <a:cubicBezTo>
                  <a:pt x="12046" y="360"/>
                  <a:pt x="12026" y="389"/>
                  <a:pt x="12032" y="419"/>
                </a:cubicBezTo>
                <a:cubicBezTo>
                  <a:pt x="12036" y="445"/>
                  <a:pt x="12060" y="464"/>
                  <a:pt x="12087" y="464"/>
                </a:cubicBezTo>
                <a:cubicBezTo>
                  <a:pt x="12090" y="464"/>
                  <a:pt x="12093" y="464"/>
                  <a:pt x="12096" y="462"/>
                </a:cubicBezTo>
                <a:cubicBezTo>
                  <a:pt x="12336" y="418"/>
                  <a:pt x="12576" y="382"/>
                  <a:pt x="12862" y="345"/>
                </a:cubicBezTo>
                <a:cubicBezTo>
                  <a:pt x="12893" y="341"/>
                  <a:pt x="12915" y="313"/>
                  <a:pt x="12910" y="282"/>
                </a:cubicBezTo>
                <a:cubicBezTo>
                  <a:pt x="12906" y="254"/>
                  <a:pt x="12883" y="233"/>
                  <a:pt x="12856" y="233"/>
                </a:cubicBezTo>
                <a:close/>
                <a:moveTo>
                  <a:pt x="11334" y="548"/>
                </a:moveTo>
                <a:cubicBezTo>
                  <a:pt x="11328" y="548"/>
                  <a:pt x="11321" y="549"/>
                  <a:pt x="11315" y="551"/>
                </a:cubicBezTo>
                <a:cubicBezTo>
                  <a:pt x="11092" y="628"/>
                  <a:pt x="10892" y="718"/>
                  <a:pt x="10705" y="827"/>
                </a:cubicBezTo>
                <a:cubicBezTo>
                  <a:pt x="10670" y="846"/>
                  <a:pt x="10636" y="867"/>
                  <a:pt x="10603" y="888"/>
                </a:cubicBezTo>
                <a:cubicBezTo>
                  <a:pt x="10576" y="905"/>
                  <a:pt x="10569" y="939"/>
                  <a:pt x="10585" y="965"/>
                </a:cubicBezTo>
                <a:cubicBezTo>
                  <a:pt x="10595" y="982"/>
                  <a:pt x="10614" y="991"/>
                  <a:pt x="10632" y="991"/>
                </a:cubicBezTo>
                <a:cubicBezTo>
                  <a:pt x="10642" y="991"/>
                  <a:pt x="10653" y="988"/>
                  <a:pt x="10662" y="983"/>
                </a:cubicBezTo>
                <a:cubicBezTo>
                  <a:pt x="10695" y="962"/>
                  <a:pt x="10728" y="942"/>
                  <a:pt x="10761" y="923"/>
                </a:cubicBezTo>
                <a:cubicBezTo>
                  <a:pt x="10941" y="818"/>
                  <a:pt x="11136" y="731"/>
                  <a:pt x="11352" y="656"/>
                </a:cubicBezTo>
                <a:cubicBezTo>
                  <a:pt x="11382" y="646"/>
                  <a:pt x="11397" y="614"/>
                  <a:pt x="11386" y="585"/>
                </a:cubicBezTo>
                <a:cubicBezTo>
                  <a:pt x="11378" y="563"/>
                  <a:pt x="11357" y="548"/>
                  <a:pt x="11334" y="548"/>
                </a:cubicBezTo>
                <a:close/>
                <a:moveTo>
                  <a:pt x="10028" y="1368"/>
                </a:moveTo>
                <a:cubicBezTo>
                  <a:pt x="10013" y="1368"/>
                  <a:pt x="9999" y="1373"/>
                  <a:pt x="9989" y="1384"/>
                </a:cubicBezTo>
                <a:cubicBezTo>
                  <a:pt x="9813" y="1561"/>
                  <a:pt x="9645" y="1765"/>
                  <a:pt x="9486" y="1990"/>
                </a:cubicBezTo>
                <a:cubicBezTo>
                  <a:pt x="9469" y="2016"/>
                  <a:pt x="9476" y="2050"/>
                  <a:pt x="9500" y="2068"/>
                </a:cubicBezTo>
                <a:cubicBezTo>
                  <a:pt x="9510" y="2074"/>
                  <a:pt x="9522" y="2078"/>
                  <a:pt x="9532" y="2078"/>
                </a:cubicBezTo>
                <a:cubicBezTo>
                  <a:pt x="9550" y="2078"/>
                  <a:pt x="9567" y="2069"/>
                  <a:pt x="9578" y="2054"/>
                </a:cubicBezTo>
                <a:cubicBezTo>
                  <a:pt x="9732" y="1833"/>
                  <a:pt x="9897" y="1634"/>
                  <a:pt x="10068" y="1462"/>
                </a:cubicBezTo>
                <a:cubicBezTo>
                  <a:pt x="10089" y="1441"/>
                  <a:pt x="10089" y="1406"/>
                  <a:pt x="10068" y="1384"/>
                </a:cubicBezTo>
                <a:cubicBezTo>
                  <a:pt x="10056" y="1373"/>
                  <a:pt x="10042" y="1368"/>
                  <a:pt x="10028" y="1368"/>
                </a:cubicBezTo>
                <a:close/>
                <a:moveTo>
                  <a:pt x="9128" y="2632"/>
                </a:moveTo>
                <a:cubicBezTo>
                  <a:pt x="9109" y="2632"/>
                  <a:pt x="9090" y="2643"/>
                  <a:pt x="9079" y="2661"/>
                </a:cubicBezTo>
                <a:cubicBezTo>
                  <a:pt x="9048" y="2720"/>
                  <a:pt x="9019" y="2778"/>
                  <a:pt x="8989" y="2838"/>
                </a:cubicBezTo>
                <a:cubicBezTo>
                  <a:pt x="8905" y="3006"/>
                  <a:pt x="8823" y="3184"/>
                  <a:pt x="8745" y="3368"/>
                </a:cubicBezTo>
                <a:cubicBezTo>
                  <a:pt x="8733" y="3396"/>
                  <a:pt x="8746" y="3429"/>
                  <a:pt x="8774" y="3441"/>
                </a:cubicBezTo>
                <a:cubicBezTo>
                  <a:pt x="8781" y="3444"/>
                  <a:pt x="8789" y="3445"/>
                  <a:pt x="8796" y="3445"/>
                </a:cubicBezTo>
                <a:cubicBezTo>
                  <a:pt x="8818" y="3445"/>
                  <a:pt x="8838" y="3433"/>
                  <a:pt x="8847" y="3412"/>
                </a:cubicBezTo>
                <a:cubicBezTo>
                  <a:pt x="8925" y="3230"/>
                  <a:pt x="9006" y="3054"/>
                  <a:pt x="9088" y="2887"/>
                </a:cubicBezTo>
                <a:cubicBezTo>
                  <a:pt x="9117" y="2830"/>
                  <a:pt x="9147" y="2771"/>
                  <a:pt x="9178" y="2713"/>
                </a:cubicBezTo>
                <a:cubicBezTo>
                  <a:pt x="9193" y="2686"/>
                  <a:pt x="9182" y="2652"/>
                  <a:pt x="9154" y="2639"/>
                </a:cubicBezTo>
                <a:cubicBezTo>
                  <a:pt x="9146" y="2634"/>
                  <a:pt x="9137" y="2632"/>
                  <a:pt x="9128" y="2632"/>
                </a:cubicBezTo>
                <a:close/>
                <a:moveTo>
                  <a:pt x="8515" y="4060"/>
                </a:moveTo>
                <a:cubicBezTo>
                  <a:pt x="8491" y="4060"/>
                  <a:pt x="8470" y="4074"/>
                  <a:pt x="8462" y="4097"/>
                </a:cubicBezTo>
                <a:cubicBezTo>
                  <a:pt x="8381" y="4324"/>
                  <a:pt x="8301" y="4567"/>
                  <a:pt x="8216" y="4838"/>
                </a:cubicBezTo>
                <a:cubicBezTo>
                  <a:pt x="8208" y="4867"/>
                  <a:pt x="8224" y="4898"/>
                  <a:pt x="8254" y="4908"/>
                </a:cubicBezTo>
                <a:cubicBezTo>
                  <a:pt x="8259" y="4909"/>
                  <a:pt x="8264" y="4910"/>
                  <a:pt x="8270" y="4910"/>
                </a:cubicBezTo>
                <a:cubicBezTo>
                  <a:pt x="8293" y="4910"/>
                  <a:pt x="8316" y="4895"/>
                  <a:pt x="8322" y="4870"/>
                </a:cubicBezTo>
                <a:cubicBezTo>
                  <a:pt x="8406" y="4601"/>
                  <a:pt x="8486" y="4360"/>
                  <a:pt x="8567" y="4134"/>
                </a:cubicBezTo>
                <a:cubicBezTo>
                  <a:pt x="8576" y="4105"/>
                  <a:pt x="8561" y="4073"/>
                  <a:pt x="8533" y="4063"/>
                </a:cubicBezTo>
                <a:cubicBezTo>
                  <a:pt x="8527" y="4061"/>
                  <a:pt x="8521" y="4060"/>
                  <a:pt x="8515" y="4060"/>
                </a:cubicBezTo>
                <a:close/>
                <a:moveTo>
                  <a:pt x="8048" y="5545"/>
                </a:moveTo>
                <a:cubicBezTo>
                  <a:pt x="8023" y="5545"/>
                  <a:pt x="8001" y="5561"/>
                  <a:pt x="7994" y="5585"/>
                </a:cubicBezTo>
                <a:cubicBezTo>
                  <a:pt x="7956" y="5718"/>
                  <a:pt x="7918" y="5852"/>
                  <a:pt x="7880" y="5985"/>
                </a:cubicBezTo>
                <a:lnTo>
                  <a:pt x="7780" y="6333"/>
                </a:lnTo>
                <a:cubicBezTo>
                  <a:pt x="7772" y="6363"/>
                  <a:pt x="7789" y="6394"/>
                  <a:pt x="7819" y="6402"/>
                </a:cubicBezTo>
                <a:cubicBezTo>
                  <a:pt x="7823" y="6403"/>
                  <a:pt x="7829" y="6404"/>
                  <a:pt x="7834" y="6404"/>
                </a:cubicBezTo>
                <a:cubicBezTo>
                  <a:pt x="7858" y="6404"/>
                  <a:pt x="7880" y="6388"/>
                  <a:pt x="7887" y="6364"/>
                </a:cubicBezTo>
                <a:lnTo>
                  <a:pt x="7987" y="6016"/>
                </a:lnTo>
                <a:cubicBezTo>
                  <a:pt x="8025" y="5883"/>
                  <a:pt x="8062" y="5749"/>
                  <a:pt x="8101" y="5616"/>
                </a:cubicBezTo>
                <a:cubicBezTo>
                  <a:pt x="8109" y="5586"/>
                  <a:pt x="8092" y="5556"/>
                  <a:pt x="8064" y="5547"/>
                </a:cubicBezTo>
                <a:cubicBezTo>
                  <a:pt x="8058" y="5546"/>
                  <a:pt x="8053" y="5545"/>
                  <a:pt x="8048" y="5545"/>
                </a:cubicBezTo>
                <a:close/>
                <a:moveTo>
                  <a:pt x="7613" y="7039"/>
                </a:moveTo>
                <a:cubicBezTo>
                  <a:pt x="7589" y="7039"/>
                  <a:pt x="7567" y="7055"/>
                  <a:pt x="7559" y="7078"/>
                </a:cubicBezTo>
                <a:cubicBezTo>
                  <a:pt x="7522" y="7201"/>
                  <a:pt x="7482" y="7324"/>
                  <a:pt x="7443" y="7446"/>
                </a:cubicBezTo>
                <a:cubicBezTo>
                  <a:pt x="7402" y="7570"/>
                  <a:pt x="7361" y="7693"/>
                  <a:pt x="7317" y="7815"/>
                </a:cubicBezTo>
                <a:cubicBezTo>
                  <a:pt x="7306" y="7844"/>
                  <a:pt x="7321" y="7876"/>
                  <a:pt x="7350" y="7886"/>
                </a:cubicBezTo>
                <a:cubicBezTo>
                  <a:pt x="7356" y="7888"/>
                  <a:pt x="7363" y="7889"/>
                  <a:pt x="7369" y="7889"/>
                </a:cubicBezTo>
                <a:cubicBezTo>
                  <a:pt x="7392" y="7889"/>
                  <a:pt x="7413" y="7875"/>
                  <a:pt x="7421" y="7853"/>
                </a:cubicBezTo>
                <a:cubicBezTo>
                  <a:pt x="7465" y="7729"/>
                  <a:pt x="7508" y="7605"/>
                  <a:pt x="7549" y="7481"/>
                </a:cubicBezTo>
                <a:cubicBezTo>
                  <a:pt x="7589" y="7358"/>
                  <a:pt x="7628" y="7234"/>
                  <a:pt x="7666" y="7111"/>
                </a:cubicBezTo>
                <a:cubicBezTo>
                  <a:pt x="7675" y="7082"/>
                  <a:pt x="7659" y="7051"/>
                  <a:pt x="7630" y="7042"/>
                </a:cubicBezTo>
                <a:cubicBezTo>
                  <a:pt x="7624" y="7040"/>
                  <a:pt x="7618" y="7039"/>
                  <a:pt x="7613" y="7039"/>
                </a:cubicBezTo>
                <a:close/>
                <a:moveTo>
                  <a:pt x="7086" y="8503"/>
                </a:moveTo>
                <a:cubicBezTo>
                  <a:pt x="7065" y="8503"/>
                  <a:pt x="7045" y="8516"/>
                  <a:pt x="7036" y="8537"/>
                </a:cubicBezTo>
                <a:cubicBezTo>
                  <a:pt x="6931" y="8783"/>
                  <a:pt x="6820" y="9018"/>
                  <a:pt x="6706" y="9237"/>
                </a:cubicBezTo>
                <a:cubicBezTo>
                  <a:pt x="6692" y="9265"/>
                  <a:pt x="6703" y="9298"/>
                  <a:pt x="6729" y="9312"/>
                </a:cubicBezTo>
                <a:cubicBezTo>
                  <a:pt x="6738" y="9316"/>
                  <a:pt x="6746" y="9319"/>
                  <a:pt x="6755" y="9319"/>
                </a:cubicBezTo>
                <a:cubicBezTo>
                  <a:pt x="6775" y="9319"/>
                  <a:pt x="6794" y="9308"/>
                  <a:pt x="6804" y="9289"/>
                </a:cubicBezTo>
                <a:cubicBezTo>
                  <a:pt x="6919" y="9067"/>
                  <a:pt x="7032" y="8829"/>
                  <a:pt x="7138" y="8580"/>
                </a:cubicBezTo>
                <a:cubicBezTo>
                  <a:pt x="7150" y="8553"/>
                  <a:pt x="7136" y="8519"/>
                  <a:pt x="7108" y="8508"/>
                </a:cubicBezTo>
                <a:cubicBezTo>
                  <a:pt x="7101" y="8505"/>
                  <a:pt x="7094" y="8503"/>
                  <a:pt x="7086" y="8503"/>
                </a:cubicBezTo>
                <a:close/>
                <a:moveTo>
                  <a:pt x="1625" y="9185"/>
                </a:moveTo>
                <a:cubicBezTo>
                  <a:pt x="1347" y="9191"/>
                  <a:pt x="1086" y="9249"/>
                  <a:pt x="847" y="9356"/>
                </a:cubicBezTo>
                <a:cubicBezTo>
                  <a:pt x="820" y="9369"/>
                  <a:pt x="808" y="9401"/>
                  <a:pt x="820" y="9430"/>
                </a:cubicBezTo>
                <a:cubicBezTo>
                  <a:pt x="829" y="9450"/>
                  <a:pt x="849" y="9462"/>
                  <a:pt x="871" y="9462"/>
                </a:cubicBezTo>
                <a:cubicBezTo>
                  <a:pt x="878" y="9462"/>
                  <a:pt x="886" y="9461"/>
                  <a:pt x="893" y="9457"/>
                </a:cubicBezTo>
                <a:cubicBezTo>
                  <a:pt x="1118" y="9356"/>
                  <a:pt x="1364" y="9303"/>
                  <a:pt x="1627" y="9296"/>
                </a:cubicBezTo>
                <a:cubicBezTo>
                  <a:pt x="1658" y="9296"/>
                  <a:pt x="1682" y="9270"/>
                  <a:pt x="1682" y="9239"/>
                </a:cubicBezTo>
                <a:cubicBezTo>
                  <a:pt x="1681" y="9210"/>
                  <a:pt x="1656" y="9185"/>
                  <a:pt x="1626" y="9185"/>
                </a:cubicBezTo>
                <a:close/>
                <a:moveTo>
                  <a:pt x="2391" y="9302"/>
                </a:moveTo>
                <a:cubicBezTo>
                  <a:pt x="2368" y="9302"/>
                  <a:pt x="2346" y="9317"/>
                  <a:pt x="2339" y="9341"/>
                </a:cubicBezTo>
                <a:cubicBezTo>
                  <a:pt x="2329" y="9370"/>
                  <a:pt x="2345" y="9401"/>
                  <a:pt x="2374" y="9410"/>
                </a:cubicBezTo>
                <a:cubicBezTo>
                  <a:pt x="2620" y="9493"/>
                  <a:pt x="2844" y="9612"/>
                  <a:pt x="3042" y="9766"/>
                </a:cubicBezTo>
                <a:cubicBezTo>
                  <a:pt x="3051" y="9774"/>
                  <a:pt x="3063" y="9778"/>
                  <a:pt x="3076" y="9778"/>
                </a:cubicBezTo>
                <a:cubicBezTo>
                  <a:pt x="3092" y="9778"/>
                  <a:pt x="3108" y="9770"/>
                  <a:pt x="3120" y="9757"/>
                </a:cubicBezTo>
                <a:cubicBezTo>
                  <a:pt x="3138" y="9732"/>
                  <a:pt x="3133" y="9697"/>
                  <a:pt x="3109" y="9679"/>
                </a:cubicBezTo>
                <a:cubicBezTo>
                  <a:pt x="2902" y="9516"/>
                  <a:pt x="2667" y="9391"/>
                  <a:pt x="2409" y="9306"/>
                </a:cubicBezTo>
                <a:cubicBezTo>
                  <a:pt x="2403" y="9303"/>
                  <a:pt x="2397" y="9302"/>
                  <a:pt x="2391" y="9302"/>
                </a:cubicBezTo>
                <a:close/>
                <a:moveTo>
                  <a:pt x="6364" y="9879"/>
                </a:moveTo>
                <a:cubicBezTo>
                  <a:pt x="6346" y="9879"/>
                  <a:pt x="6328" y="9888"/>
                  <a:pt x="6317" y="9905"/>
                </a:cubicBezTo>
                <a:cubicBezTo>
                  <a:pt x="6173" y="10126"/>
                  <a:pt x="6019" y="10334"/>
                  <a:pt x="5859" y="10525"/>
                </a:cubicBezTo>
                <a:cubicBezTo>
                  <a:pt x="5838" y="10548"/>
                  <a:pt x="5841" y="10583"/>
                  <a:pt x="5865" y="10603"/>
                </a:cubicBezTo>
                <a:cubicBezTo>
                  <a:pt x="5876" y="10612"/>
                  <a:pt x="5889" y="10617"/>
                  <a:pt x="5901" y="10617"/>
                </a:cubicBezTo>
                <a:cubicBezTo>
                  <a:pt x="5917" y="10617"/>
                  <a:pt x="5932" y="10609"/>
                  <a:pt x="5944" y="10596"/>
                </a:cubicBezTo>
                <a:cubicBezTo>
                  <a:pt x="6106" y="10403"/>
                  <a:pt x="6263" y="10190"/>
                  <a:pt x="6410" y="9965"/>
                </a:cubicBezTo>
                <a:cubicBezTo>
                  <a:pt x="6427" y="9939"/>
                  <a:pt x="6419" y="9905"/>
                  <a:pt x="6394" y="9888"/>
                </a:cubicBezTo>
                <a:cubicBezTo>
                  <a:pt x="6384" y="9882"/>
                  <a:pt x="6374" y="9879"/>
                  <a:pt x="6364" y="9879"/>
                </a:cubicBezTo>
                <a:close/>
                <a:moveTo>
                  <a:pt x="263" y="9824"/>
                </a:moveTo>
                <a:cubicBezTo>
                  <a:pt x="246" y="9824"/>
                  <a:pt x="229" y="9832"/>
                  <a:pt x="218" y="9846"/>
                </a:cubicBezTo>
                <a:cubicBezTo>
                  <a:pt x="81" y="10030"/>
                  <a:pt x="5" y="10234"/>
                  <a:pt x="0" y="10435"/>
                </a:cubicBezTo>
                <a:lnTo>
                  <a:pt x="0" y="10458"/>
                </a:lnTo>
                <a:cubicBezTo>
                  <a:pt x="0" y="10512"/>
                  <a:pt x="4" y="10565"/>
                  <a:pt x="14" y="10620"/>
                </a:cubicBezTo>
                <a:cubicBezTo>
                  <a:pt x="18" y="10646"/>
                  <a:pt x="42" y="10666"/>
                  <a:pt x="68" y="10666"/>
                </a:cubicBezTo>
                <a:cubicBezTo>
                  <a:pt x="72" y="10666"/>
                  <a:pt x="75" y="10666"/>
                  <a:pt x="78" y="10665"/>
                </a:cubicBezTo>
                <a:cubicBezTo>
                  <a:pt x="108" y="10659"/>
                  <a:pt x="128" y="10630"/>
                  <a:pt x="123" y="10600"/>
                </a:cubicBezTo>
                <a:cubicBezTo>
                  <a:pt x="116" y="10553"/>
                  <a:pt x="111" y="10505"/>
                  <a:pt x="111" y="10458"/>
                </a:cubicBezTo>
                <a:lnTo>
                  <a:pt x="111" y="10438"/>
                </a:lnTo>
                <a:cubicBezTo>
                  <a:pt x="116" y="10260"/>
                  <a:pt x="184" y="10078"/>
                  <a:pt x="308" y="9913"/>
                </a:cubicBezTo>
                <a:cubicBezTo>
                  <a:pt x="326" y="9888"/>
                  <a:pt x="321" y="9853"/>
                  <a:pt x="296" y="9835"/>
                </a:cubicBezTo>
                <a:cubicBezTo>
                  <a:pt x="286" y="9827"/>
                  <a:pt x="275" y="9824"/>
                  <a:pt x="263" y="9824"/>
                </a:cubicBezTo>
                <a:close/>
                <a:moveTo>
                  <a:pt x="3603" y="10234"/>
                </a:moveTo>
                <a:cubicBezTo>
                  <a:pt x="3592" y="10234"/>
                  <a:pt x="3581" y="10237"/>
                  <a:pt x="3571" y="10244"/>
                </a:cubicBezTo>
                <a:cubicBezTo>
                  <a:pt x="3547" y="10261"/>
                  <a:pt x="3540" y="10295"/>
                  <a:pt x="3558" y="10321"/>
                </a:cubicBezTo>
                <a:cubicBezTo>
                  <a:pt x="3697" y="10525"/>
                  <a:pt x="3813" y="10753"/>
                  <a:pt x="3900" y="11001"/>
                </a:cubicBezTo>
                <a:cubicBezTo>
                  <a:pt x="3908" y="11024"/>
                  <a:pt x="3929" y="11037"/>
                  <a:pt x="3953" y="11037"/>
                </a:cubicBezTo>
                <a:cubicBezTo>
                  <a:pt x="3959" y="11037"/>
                  <a:pt x="3965" y="11037"/>
                  <a:pt x="3971" y="11034"/>
                </a:cubicBezTo>
                <a:cubicBezTo>
                  <a:pt x="4000" y="11025"/>
                  <a:pt x="4015" y="10993"/>
                  <a:pt x="4005" y="10964"/>
                </a:cubicBezTo>
                <a:cubicBezTo>
                  <a:pt x="3914" y="10707"/>
                  <a:pt x="3795" y="10470"/>
                  <a:pt x="3649" y="10258"/>
                </a:cubicBezTo>
                <a:cubicBezTo>
                  <a:pt x="3638" y="10242"/>
                  <a:pt x="3621" y="10234"/>
                  <a:pt x="3603" y="10234"/>
                </a:cubicBezTo>
                <a:close/>
                <a:moveTo>
                  <a:pt x="5361" y="11064"/>
                </a:moveTo>
                <a:cubicBezTo>
                  <a:pt x="5348" y="11064"/>
                  <a:pt x="5334" y="11069"/>
                  <a:pt x="5323" y="11078"/>
                </a:cubicBezTo>
                <a:cubicBezTo>
                  <a:pt x="5181" y="11205"/>
                  <a:pt x="5032" y="11325"/>
                  <a:pt x="4879" y="11432"/>
                </a:cubicBezTo>
                <a:cubicBezTo>
                  <a:pt x="4824" y="11470"/>
                  <a:pt x="4768" y="11506"/>
                  <a:pt x="4711" y="11542"/>
                </a:cubicBezTo>
                <a:cubicBezTo>
                  <a:pt x="4686" y="11558"/>
                  <a:pt x="4677" y="11592"/>
                  <a:pt x="4694" y="11618"/>
                </a:cubicBezTo>
                <a:cubicBezTo>
                  <a:pt x="4705" y="11635"/>
                  <a:pt x="4723" y="11644"/>
                  <a:pt x="4741" y="11644"/>
                </a:cubicBezTo>
                <a:cubicBezTo>
                  <a:pt x="4751" y="11644"/>
                  <a:pt x="4761" y="11641"/>
                  <a:pt x="4770" y="11636"/>
                </a:cubicBezTo>
                <a:cubicBezTo>
                  <a:pt x="4829" y="11599"/>
                  <a:pt x="4886" y="11562"/>
                  <a:pt x="4942" y="11522"/>
                </a:cubicBezTo>
                <a:cubicBezTo>
                  <a:pt x="5099" y="11413"/>
                  <a:pt x="5252" y="11292"/>
                  <a:pt x="5398" y="11161"/>
                </a:cubicBezTo>
                <a:cubicBezTo>
                  <a:pt x="5421" y="11141"/>
                  <a:pt x="5423" y="11106"/>
                  <a:pt x="5402" y="11082"/>
                </a:cubicBezTo>
                <a:cubicBezTo>
                  <a:pt x="5392" y="11070"/>
                  <a:pt x="5376" y="11064"/>
                  <a:pt x="5361" y="11064"/>
                </a:cubicBezTo>
                <a:close/>
                <a:moveTo>
                  <a:pt x="433" y="11231"/>
                </a:moveTo>
                <a:cubicBezTo>
                  <a:pt x="420" y="11231"/>
                  <a:pt x="406" y="11235"/>
                  <a:pt x="395" y="11245"/>
                </a:cubicBezTo>
                <a:cubicBezTo>
                  <a:pt x="373" y="11265"/>
                  <a:pt x="371" y="11300"/>
                  <a:pt x="391" y="11324"/>
                </a:cubicBezTo>
                <a:lnTo>
                  <a:pt x="419" y="11354"/>
                </a:lnTo>
                <a:cubicBezTo>
                  <a:pt x="590" y="11536"/>
                  <a:pt x="786" y="11694"/>
                  <a:pt x="1005" y="11824"/>
                </a:cubicBezTo>
                <a:cubicBezTo>
                  <a:pt x="1014" y="11829"/>
                  <a:pt x="1025" y="11831"/>
                  <a:pt x="1034" y="11831"/>
                </a:cubicBezTo>
                <a:cubicBezTo>
                  <a:pt x="1052" y="11831"/>
                  <a:pt x="1072" y="11822"/>
                  <a:pt x="1081" y="11804"/>
                </a:cubicBezTo>
                <a:cubicBezTo>
                  <a:pt x="1097" y="11778"/>
                  <a:pt x="1089" y="11744"/>
                  <a:pt x="1062" y="11728"/>
                </a:cubicBezTo>
                <a:cubicBezTo>
                  <a:pt x="853" y="11604"/>
                  <a:pt x="664" y="11453"/>
                  <a:pt x="500" y="11278"/>
                </a:cubicBezTo>
                <a:lnTo>
                  <a:pt x="474" y="11249"/>
                </a:lnTo>
                <a:cubicBezTo>
                  <a:pt x="464" y="11237"/>
                  <a:pt x="448" y="11231"/>
                  <a:pt x="433" y="11231"/>
                </a:cubicBezTo>
                <a:close/>
                <a:moveTo>
                  <a:pt x="1750" y="12018"/>
                </a:moveTo>
                <a:cubicBezTo>
                  <a:pt x="1725" y="12018"/>
                  <a:pt x="1703" y="12035"/>
                  <a:pt x="1695" y="12060"/>
                </a:cubicBezTo>
                <a:cubicBezTo>
                  <a:pt x="1688" y="12090"/>
                  <a:pt x="1706" y="12120"/>
                  <a:pt x="1735" y="12128"/>
                </a:cubicBezTo>
                <a:cubicBezTo>
                  <a:pt x="1983" y="12194"/>
                  <a:pt x="2246" y="12233"/>
                  <a:pt x="2516" y="12242"/>
                </a:cubicBezTo>
                <a:lnTo>
                  <a:pt x="2518" y="12242"/>
                </a:lnTo>
                <a:cubicBezTo>
                  <a:pt x="2548" y="12242"/>
                  <a:pt x="2573" y="12219"/>
                  <a:pt x="2574" y="12189"/>
                </a:cubicBezTo>
                <a:cubicBezTo>
                  <a:pt x="2575" y="12158"/>
                  <a:pt x="2550" y="12132"/>
                  <a:pt x="2520" y="12131"/>
                </a:cubicBezTo>
                <a:cubicBezTo>
                  <a:pt x="2258" y="12123"/>
                  <a:pt x="2004" y="12085"/>
                  <a:pt x="1764" y="12020"/>
                </a:cubicBezTo>
                <a:cubicBezTo>
                  <a:pt x="1759" y="12019"/>
                  <a:pt x="1754" y="12018"/>
                  <a:pt x="1750" y="12018"/>
                </a:cubicBezTo>
                <a:close/>
                <a:moveTo>
                  <a:pt x="4128" y="11684"/>
                </a:moveTo>
                <a:cubicBezTo>
                  <a:pt x="4125" y="11684"/>
                  <a:pt x="4122" y="11684"/>
                  <a:pt x="4119" y="11685"/>
                </a:cubicBezTo>
                <a:cubicBezTo>
                  <a:pt x="4090" y="11688"/>
                  <a:pt x="4067" y="11716"/>
                  <a:pt x="4071" y="11746"/>
                </a:cubicBezTo>
                <a:cubicBezTo>
                  <a:pt x="4077" y="11795"/>
                  <a:pt x="4081" y="11843"/>
                  <a:pt x="4084" y="11893"/>
                </a:cubicBezTo>
                <a:cubicBezTo>
                  <a:pt x="4074" y="11882"/>
                  <a:pt x="4059" y="11875"/>
                  <a:pt x="4044" y="11875"/>
                </a:cubicBezTo>
                <a:cubicBezTo>
                  <a:pt x="4037" y="11875"/>
                  <a:pt x="4031" y="11877"/>
                  <a:pt x="4024" y="11879"/>
                </a:cubicBezTo>
                <a:cubicBezTo>
                  <a:pt x="3785" y="11969"/>
                  <a:pt x="3535" y="12036"/>
                  <a:pt x="3284" y="12078"/>
                </a:cubicBezTo>
                <a:cubicBezTo>
                  <a:pt x="3254" y="12083"/>
                  <a:pt x="3234" y="12112"/>
                  <a:pt x="3238" y="12142"/>
                </a:cubicBezTo>
                <a:cubicBezTo>
                  <a:pt x="3243" y="12170"/>
                  <a:pt x="3268" y="12189"/>
                  <a:pt x="3294" y="12189"/>
                </a:cubicBezTo>
                <a:cubicBezTo>
                  <a:pt x="3297" y="12189"/>
                  <a:pt x="3300" y="12188"/>
                  <a:pt x="3302" y="12188"/>
                </a:cubicBezTo>
                <a:cubicBezTo>
                  <a:pt x="3561" y="12144"/>
                  <a:pt x="3817" y="12075"/>
                  <a:pt x="4063" y="11983"/>
                </a:cubicBezTo>
                <a:cubicBezTo>
                  <a:pt x="4073" y="11979"/>
                  <a:pt x="4083" y="11972"/>
                  <a:pt x="4088" y="11964"/>
                </a:cubicBezTo>
                <a:cubicBezTo>
                  <a:pt x="4092" y="12023"/>
                  <a:pt x="4093" y="12084"/>
                  <a:pt x="4093" y="12144"/>
                </a:cubicBezTo>
                <a:cubicBezTo>
                  <a:pt x="4093" y="12264"/>
                  <a:pt x="4087" y="12388"/>
                  <a:pt x="4076" y="12511"/>
                </a:cubicBezTo>
                <a:cubicBezTo>
                  <a:pt x="4073" y="12542"/>
                  <a:pt x="4096" y="12568"/>
                  <a:pt x="4126" y="12571"/>
                </a:cubicBezTo>
                <a:lnTo>
                  <a:pt x="4131" y="12571"/>
                </a:lnTo>
                <a:cubicBezTo>
                  <a:pt x="4160" y="12571"/>
                  <a:pt x="4184" y="12550"/>
                  <a:pt x="4187" y="12521"/>
                </a:cubicBezTo>
                <a:cubicBezTo>
                  <a:pt x="4198" y="12395"/>
                  <a:pt x="4205" y="12268"/>
                  <a:pt x="4205" y="12144"/>
                </a:cubicBezTo>
                <a:cubicBezTo>
                  <a:pt x="4205" y="12007"/>
                  <a:pt x="4196" y="11869"/>
                  <a:pt x="4181" y="11733"/>
                </a:cubicBezTo>
                <a:cubicBezTo>
                  <a:pt x="4178" y="11706"/>
                  <a:pt x="4156" y="11684"/>
                  <a:pt x="4128" y="11684"/>
                </a:cubicBezTo>
                <a:close/>
                <a:moveTo>
                  <a:pt x="3994" y="13226"/>
                </a:moveTo>
                <a:cubicBezTo>
                  <a:pt x="3969" y="13226"/>
                  <a:pt x="3946" y="13242"/>
                  <a:pt x="3939" y="13267"/>
                </a:cubicBezTo>
                <a:cubicBezTo>
                  <a:pt x="3876" y="13504"/>
                  <a:pt x="3793" y="13750"/>
                  <a:pt x="3691" y="13997"/>
                </a:cubicBezTo>
                <a:cubicBezTo>
                  <a:pt x="3679" y="14025"/>
                  <a:pt x="3693" y="14057"/>
                  <a:pt x="3722" y="14069"/>
                </a:cubicBezTo>
                <a:cubicBezTo>
                  <a:pt x="3728" y="14072"/>
                  <a:pt x="3736" y="14073"/>
                  <a:pt x="3742" y="14073"/>
                </a:cubicBezTo>
                <a:cubicBezTo>
                  <a:pt x="3765" y="14073"/>
                  <a:pt x="3785" y="14061"/>
                  <a:pt x="3794" y="14039"/>
                </a:cubicBezTo>
                <a:cubicBezTo>
                  <a:pt x="3897" y="13788"/>
                  <a:pt x="3983" y="13538"/>
                  <a:pt x="4047" y="13296"/>
                </a:cubicBezTo>
                <a:cubicBezTo>
                  <a:pt x="4054" y="13266"/>
                  <a:pt x="4037" y="13235"/>
                  <a:pt x="4007" y="13227"/>
                </a:cubicBezTo>
                <a:cubicBezTo>
                  <a:pt x="4003" y="13226"/>
                  <a:pt x="3998" y="13226"/>
                  <a:pt x="3994" y="13226"/>
                </a:cubicBezTo>
                <a:close/>
                <a:moveTo>
                  <a:pt x="3409" y="14665"/>
                </a:moveTo>
                <a:cubicBezTo>
                  <a:pt x="3389" y="14665"/>
                  <a:pt x="3370" y="14676"/>
                  <a:pt x="3360" y="14694"/>
                </a:cubicBezTo>
                <a:cubicBezTo>
                  <a:pt x="3242" y="14913"/>
                  <a:pt x="3115" y="15131"/>
                  <a:pt x="2969" y="15362"/>
                </a:cubicBezTo>
                <a:cubicBezTo>
                  <a:pt x="2952" y="15387"/>
                  <a:pt x="2959" y="15423"/>
                  <a:pt x="2986" y="15439"/>
                </a:cubicBezTo>
                <a:cubicBezTo>
                  <a:pt x="2996" y="15444"/>
                  <a:pt x="3005" y="15447"/>
                  <a:pt x="3016" y="15447"/>
                </a:cubicBezTo>
                <a:cubicBezTo>
                  <a:pt x="3034" y="15447"/>
                  <a:pt x="3052" y="15438"/>
                  <a:pt x="3063" y="15422"/>
                </a:cubicBezTo>
                <a:cubicBezTo>
                  <a:pt x="3210" y="15189"/>
                  <a:pt x="3340" y="14968"/>
                  <a:pt x="3458" y="14747"/>
                </a:cubicBezTo>
                <a:cubicBezTo>
                  <a:pt x="3472" y="14720"/>
                  <a:pt x="3462" y="14686"/>
                  <a:pt x="3435" y="14672"/>
                </a:cubicBezTo>
                <a:cubicBezTo>
                  <a:pt x="3426" y="14667"/>
                  <a:pt x="3418" y="14665"/>
                  <a:pt x="3409" y="14665"/>
                </a:cubicBezTo>
                <a:close/>
                <a:moveTo>
                  <a:pt x="2581" y="15982"/>
                </a:moveTo>
                <a:cubicBezTo>
                  <a:pt x="2564" y="15982"/>
                  <a:pt x="2547" y="15990"/>
                  <a:pt x="2536" y="16005"/>
                </a:cubicBezTo>
                <a:cubicBezTo>
                  <a:pt x="2401" y="16195"/>
                  <a:pt x="2255" y="16394"/>
                  <a:pt x="2077" y="16631"/>
                </a:cubicBezTo>
                <a:cubicBezTo>
                  <a:pt x="2058" y="16656"/>
                  <a:pt x="2063" y="16691"/>
                  <a:pt x="2088" y="16709"/>
                </a:cubicBezTo>
                <a:cubicBezTo>
                  <a:pt x="2097" y="16716"/>
                  <a:pt x="2109" y="16721"/>
                  <a:pt x="2121" y="16721"/>
                </a:cubicBezTo>
                <a:cubicBezTo>
                  <a:pt x="2138" y="16721"/>
                  <a:pt x="2155" y="16713"/>
                  <a:pt x="2166" y="16698"/>
                </a:cubicBezTo>
                <a:cubicBezTo>
                  <a:pt x="2345" y="16460"/>
                  <a:pt x="2491" y="16260"/>
                  <a:pt x="2626" y="16069"/>
                </a:cubicBezTo>
                <a:cubicBezTo>
                  <a:pt x="2644" y="16044"/>
                  <a:pt x="2639" y="16010"/>
                  <a:pt x="2613" y="15992"/>
                </a:cubicBezTo>
                <a:cubicBezTo>
                  <a:pt x="2604" y="15985"/>
                  <a:pt x="2592" y="15982"/>
                  <a:pt x="2581" y="15982"/>
                </a:cubicBezTo>
                <a:close/>
                <a:moveTo>
                  <a:pt x="1659" y="17236"/>
                </a:moveTo>
                <a:cubicBezTo>
                  <a:pt x="1642" y="17236"/>
                  <a:pt x="1625" y="17244"/>
                  <a:pt x="1614" y="17260"/>
                </a:cubicBezTo>
                <a:cubicBezTo>
                  <a:pt x="1441" y="17511"/>
                  <a:pt x="1315" y="17728"/>
                  <a:pt x="1218" y="17941"/>
                </a:cubicBezTo>
                <a:cubicBezTo>
                  <a:pt x="1205" y="17968"/>
                  <a:pt x="1218" y="18002"/>
                  <a:pt x="1246" y="18014"/>
                </a:cubicBezTo>
                <a:cubicBezTo>
                  <a:pt x="1253" y="18018"/>
                  <a:pt x="1261" y="18019"/>
                  <a:pt x="1268" y="18019"/>
                </a:cubicBezTo>
                <a:cubicBezTo>
                  <a:pt x="1290" y="18019"/>
                  <a:pt x="1310" y="18007"/>
                  <a:pt x="1319" y="17987"/>
                </a:cubicBezTo>
                <a:cubicBezTo>
                  <a:pt x="1413" y="17780"/>
                  <a:pt x="1536" y="17569"/>
                  <a:pt x="1705" y="17323"/>
                </a:cubicBezTo>
                <a:cubicBezTo>
                  <a:pt x="1723" y="17298"/>
                  <a:pt x="1717" y="17263"/>
                  <a:pt x="1691" y="17246"/>
                </a:cubicBezTo>
                <a:cubicBezTo>
                  <a:pt x="1681" y="17239"/>
                  <a:pt x="1670" y="17236"/>
                  <a:pt x="1659" y="17236"/>
                </a:cubicBezTo>
                <a:close/>
                <a:moveTo>
                  <a:pt x="1050" y="18652"/>
                </a:moveTo>
                <a:cubicBezTo>
                  <a:pt x="1023" y="18652"/>
                  <a:pt x="999" y="18673"/>
                  <a:pt x="996" y="18700"/>
                </a:cubicBezTo>
                <a:cubicBezTo>
                  <a:pt x="984" y="18795"/>
                  <a:pt x="978" y="18893"/>
                  <a:pt x="978" y="18989"/>
                </a:cubicBezTo>
                <a:cubicBezTo>
                  <a:pt x="978" y="19154"/>
                  <a:pt x="996" y="19324"/>
                  <a:pt x="1030" y="19493"/>
                </a:cubicBezTo>
                <a:cubicBezTo>
                  <a:pt x="1035" y="19519"/>
                  <a:pt x="1058" y="19537"/>
                  <a:pt x="1084" y="19537"/>
                </a:cubicBezTo>
                <a:cubicBezTo>
                  <a:pt x="1088" y="19537"/>
                  <a:pt x="1092" y="19537"/>
                  <a:pt x="1095" y="19536"/>
                </a:cubicBezTo>
                <a:cubicBezTo>
                  <a:pt x="1125" y="19529"/>
                  <a:pt x="1144" y="19500"/>
                  <a:pt x="1139" y="19470"/>
                </a:cubicBezTo>
                <a:cubicBezTo>
                  <a:pt x="1106" y="19309"/>
                  <a:pt x="1089" y="19147"/>
                  <a:pt x="1089" y="18989"/>
                </a:cubicBezTo>
                <a:cubicBezTo>
                  <a:pt x="1089" y="18897"/>
                  <a:pt x="1095" y="18804"/>
                  <a:pt x="1106" y="18714"/>
                </a:cubicBezTo>
                <a:cubicBezTo>
                  <a:pt x="1110" y="18683"/>
                  <a:pt x="1088" y="18655"/>
                  <a:pt x="1058" y="18652"/>
                </a:cubicBezTo>
                <a:cubicBezTo>
                  <a:pt x="1055" y="18652"/>
                  <a:pt x="1053" y="18652"/>
                  <a:pt x="1050" y="18652"/>
                </a:cubicBezTo>
                <a:close/>
                <a:moveTo>
                  <a:pt x="1342" y="20158"/>
                </a:moveTo>
                <a:cubicBezTo>
                  <a:pt x="1333" y="20158"/>
                  <a:pt x="1324" y="20160"/>
                  <a:pt x="1316" y="20164"/>
                </a:cubicBezTo>
                <a:cubicBezTo>
                  <a:pt x="1290" y="20178"/>
                  <a:pt x="1278" y="20211"/>
                  <a:pt x="1292" y="20239"/>
                </a:cubicBezTo>
                <a:cubicBezTo>
                  <a:pt x="1408" y="20468"/>
                  <a:pt x="1553" y="20690"/>
                  <a:pt x="1724" y="20899"/>
                </a:cubicBezTo>
                <a:cubicBezTo>
                  <a:pt x="1735" y="20912"/>
                  <a:pt x="1751" y="20919"/>
                  <a:pt x="1767" y="20919"/>
                </a:cubicBezTo>
                <a:cubicBezTo>
                  <a:pt x="1779" y="20919"/>
                  <a:pt x="1792" y="20915"/>
                  <a:pt x="1802" y="20906"/>
                </a:cubicBezTo>
                <a:cubicBezTo>
                  <a:pt x="1826" y="20887"/>
                  <a:pt x="1829" y="20852"/>
                  <a:pt x="1810" y="20828"/>
                </a:cubicBezTo>
                <a:cubicBezTo>
                  <a:pt x="1644" y="20626"/>
                  <a:pt x="1503" y="20411"/>
                  <a:pt x="1391" y="20188"/>
                </a:cubicBezTo>
                <a:cubicBezTo>
                  <a:pt x="1381" y="20169"/>
                  <a:pt x="1362" y="20158"/>
                  <a:pt x="1342" y="20158"/>
                </a:cubicBezTo>
                <a:close/>
                <a:moveTo>
                  <a:pt x="2317" y="21356"/>
                </a:moveTo>
                <a:cubicBezTo>
                  <a:pt x="2301" y="21356"/>
                  <a:pt x="2285" y="21363"/>
                  <a:pt x="2275" y="21376"/>
                </a:cubicBezTo>
                <a:cubicBezTo>
                  <a:pt x="2255" y="21401"/>
                  <a:pt x="2258" y="21435"/>
                  <a:pt x="2283" y="21455"/>
                </a:cubicBezTo>
                <a:cubicBezTo>
                  <a:pt x="2343" y="21505"/>
                  <a:pt x="2405" y="21552"/>
                  <a:pt x="2468" y="21596"/>
                </a:cubicBezTo>
                <a:cubicBezTo>
                  <a:pt x="2617" y="21703"/>
                  <a:pt x="2776" y="21803"/>
                  <a:pt x="2938" y="21891"/>
                </a:cubicBezTo>
                <a:cubicBezTo>
                  <a:pt x="2946" y="21895"/>
                  <a:pt x="2955" y="21898"/>
                  <a:pt x="2965" y="21898"/>
                </a:cubicBezTo>
                <a:cubicBezTo>
                  <a:pt x="2984" y="21898"/>
                  <a:pt x="3003" y="21888"/>
                  <a:pt x="3014" y="21869"/>
                </a:cubicBezTo>
                <a:cubicBezTo>
                  <a:pt x="3028" y="21842"/>
                  <a:pt x="3018" y="21809"/>
                  <a:pt x="2991" y="21794"/>
                </a:cubicBezTo>
                <a:cubicBezTo>
                  <a:pt x="2833" y="21707"/>
                  <a:pt x="2678" y="21610"/>
                  <a:pt x="2533" y="21506"/>
                </a:cubicBezTo>
                <a:cubicBezTo>
                  <a:pt x="2471" y="21462"/>
                  <a:pt x="2411" y="21416"/>
                  <a:pt x="2352" y="21369"/>
                </a:cubicBezTo>
                <a:cubicBezTo>
                  <a:pt x="2342" y="21360"/>
                  <a:pt x="2330" y="21356"/>
                  <a:pt x="2317" y="21356"/>
                </a:cubicBezTo>
                <a:close/>
                <a:moveTo>
                  <a:pt x="3675" y="22101"/>
                </a:moveTo>
                <a:cubicBezTo>
                  <a:pt x="3653" y="22101"/>
                  <a:pt x="3631" y="22115"/>
                  <a:pt x="3623" y="22138"/>
                </a:cubicBezTo>
                <a:cubicBezTo>
                  <a:pt x="3613" y="22167"/>
                  <a:pt x="3628" y="22199"/>
                  <a:pt x="3657" y="22209"/>
                </a:cubicBezTo>
                <a:cubicBezTo>
                  <a:pt x="3905" y="22295"/>
                  <a:pt x="4161" y="22360"/>
                  <a:pt x="4420" y="22404"/>
                </a:cubicBezTo>
                <a:cubicBezTo>
                  <a:pt x="4423" y="22405"/>
                  <a:pt x="4425" y="22405"/>
                  <a:pt x="4428" y="22405"/>
                </a:cubicBezTo>
                <a:cubicBezTo>
                  <a:pt x="4455" y="22405"/>
                  <a:pt x="4478" y="22386"/>
                  <a:pt x="4484" y="22359"/>
                </a:cubicBezTo>
                <a:cubicBezTo>
                  <a:pt x="4489" y="22328"/>
                  <a:pt x="4468" y="22299"/>
                  <a:pt x="4438" y="22295"/>
                </a:cubicBezTo>
                <a:cubicBezTo>
                  <a:pt x="4186" y="22251"/>
                  <a:pt x="3936" y="22187"/>
                  <a:pt x="3693" y="22104"/>
                </a:cubicBezTo>
                <a:cubicBezTo>
                  <a:pt x="3687" y="22102"/>
                  <a:pt x="3681" y="22101"/>
                  <a:pt x="3675" y="22101"/>
                </a:cubicBezTo>
                <a:close/>
                <a:moveTo>
                  <a:pt x="5978" y="22297"/>
                </a:moveTo>
                <a:cubicBezTo>
                  <a:pt x="5975" y="22297"/>
                  <a:pt x="5972" y="22298"/>
                  <a:pt x="5969" y="22298"/>
                </a:cubicBezTo>
                <a:cubicBezTo>
                  <a:pt x="5723" y="22340"/>
                  <a:pt x="5471" y="22361"/>
                  <a:pt x="5218" y="22361"/>
                </a:cubicBezTo>
                <a:lnTo>
                  <a:pt x="5203" y="22361"/>
                </a:lnTo>
                <a:cubicBezTo>
                  <a:pt x="5172" y="22361"/>
                  <a:pt x="5147" y="22386"/>
                  <a:pt x="5147" y="22417"/>
                </a:cubicBezTo>
                <a:cubicBezTo>
                  <a:pt x="5147" y="22447"/>
                  <a:pt x="5172" y="22472"/>
                  <a:pt x="5203" y="22472"/>
                </a:cubicBezTo>
                <a:lnTo>
                  <a:pt x="5218" y="22472"/>
                </a:lnTo>
                <a:cubicBezTo>
                  <a:pt x="5476" y="22472"/>
                  <a:pt x="5736" y="22451"/>
                  <a:pt x="5987" y="22407"/>
                </a:cubicBezTo>
                <a:cubicBezTo>
                  <a:pt x="6017" y="22402"/>
                  <a:pt x="6038" y="22373"/>
                  <a:pt x="6033" y="22343"/>
                </a:cubicBezTo>
                <a:cubicBezTo>
                  <a:pt x="6028" y="22316"/>
                  <a:pt x="6004" y="22297"/>
                  <a:pt x="5978" y="22297"/>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794" name="Google Shape;794;p29"/>
          <p:cNvGrpSpPr/>
          <p:nvPr/>
        </p:nvGrpSpPr>
        <p:grpSpPr>
          <a:xfrm rot="-765935">
            <a:off x="366172" y="4065178"/>
            <a:ext cx="295683" cy="267847"/>
            <a:chOff x="1640475" y="1197075"/>
            <a:chExt cx="55475" cy="50250"/>
          </a:xfrm>
        </p:grpSpPr>
        <p:sp>
          <p:nvSpPr>
            <p:cNvPr id="795" name="Google Shape;795;p29"/>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6" name="Google Shape;796;p29"/>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7" name="Google Shape;797;p29"/>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5839044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798"/>
        <p:cNvGrpSpPr/>
        <p:nvPr/>
      </p:nvGrpSpPr>
      <p:grpSpPr>
        <a:xfrm>
          <a:off x="0" y="0"/>
          <a:ext cx="0" cy="0"/>
          <a:chOff x="0" y="0"/>
          <a:chExt cx="0" cy="0"/>
        </a:xfrm>
      </p:grpSpPr>
      <p:sp>
        <p:nvSpPr>
          <p:cNvPr id="799" name="Google Shape;799;p30"/>
          <p:cNvSpPr/>
          <p:nvPr/>
        </p:nvSpPr>
        <p:spPr>
          <a:xfrm>
            <a:off x="-171765" y="5412084"/>
            <a:ext cx="4754840" cy="1541664"/>
          </a:xfrm>
          <a:custGeom>
            <a:avLst/>
            <a:gdLst/>
            <a:ahLst/>
            <a:cxnLst/>
            <a:rect l="l" t="t" r="r" b="b"/>
            <a:pathLst>
              <a:path w="21861" h="7088" extrusionOk="0">
                <a:moveTo>
                  <a:pt x="1470" y="1"/>
                </a:moveTo>
                <a:cubicBezTo>
                  <a:pt x="969" y="1"/>
                  <a:pt x="465" y="73"/>
                  <a:pt x="0" y="211"/>
                </a:cubicBezTo>
                <a:lnTo>
                  <a:pt x="0" y="7087"/>
                </a:lnTo>
                <a:lnTo>
                  <a:pt x="21860" y="7087"/>
                </a:lnTo>
                <a:cubicBezTo>
                  <a:pt x="21784" y="6987"/>
                  <a:pt x="21696" y="6892"/>
                  <a:pt x="21596" y="6806"/>
                </a:cubicBezTo>
                <a:cubicBezTo>
                  <a:pt x="21135" y="6406"/>
                  <a:pt x="20429" y="6167"/>
                  <a:pt x="19720" y="6167"/>
                </a:cubicBezTo>
                <a:cubicBezTo>
                  <a:pt x="19688" y="6167"/>
                  <a:pt x="19657" y="6168"/>
                  <a:pt x="19626" y="6169"/>
                </a:cubicBezTo>
                <a:cubicBezTo>
                  <a:pt x="19086" y="6184"/>
                  <a:pt x="18553" y="6331"/>
                  <a:pt x="18022" y="6331"/>
                </a:cubicBezTo>
                <a:cubicBezTo>
                  <a:pt x="17915" y="6331"/>
                  <a:pt x="17808" y="6325"/>
                  <a:pt x="17701" y="6311"/>
                </a:cubicBezTo>
                <a:cubicBezTo>
                  <a:pt x="17575" y="6294"/>
                  <a:pt x="17455" y="6267"/>
                  <a:pt x="17341" y="6232"/>
                </a:cubicBezTo>
                <a:cubicBezTo>
                  <a:pt x="17316" y="6223"/>
                  <a:pt x="17292" y="6216"/>
                  <a:pt x="17268" y="6207"/>
                </a:cubicBezTo>
                <a:cubicBezTo>
                  <a:pt x="16400" y="5904"/>
                  <a:pt x="15883" y="5118"/>
                  <a:pt x="15068" y="4680"/>
                </a:cubicBezTo>
                <a:cubicBezTo>
                  <a:pt x="14496" y="4373"/>
                  <a:pt x="13820" y="4258"/>
                  <a:pt x="13115" y="4258"/>
                </a:cubicBezTo>
                <a:cubicBezTo>
                  <a:pt x="12312" y="4258"/>
                  <a:pt x="11471" y="4408"/>
                  <a:pt x="10706" y="4596"/>
                </a:cubicBezTo>
                <a:cubicBezTo>
                  <a:pt x="10023" y="4765"/>
                  <a:pt x="9316" y="4959"/>
                  <a:pt x="8608" y="4959"/>
                </a:cubicBezTo>
                <a:cubicBezTo>
                  <a:pt x="8441" y="4959"/>
                  <a:pt x="8274" y="4948"/>
                  <a:pt x="8107" y="4924"/>
                </a:cubicBezTo>
                <a:cubicBezTo>
                  <a:pt x="6811" y="4733"/>
                  <a:pt x="5999" y="3788"/>
                  <a:pt x="5474" y="2893"/>
                </a:cubicBezTo>
                <a:cubicBezTo>
                  <a:pt x="4948" y="1997"/>
                  <a:pt x="4493" y="1003"/>
                  <a:pt x="3416" y="436"/>
                </a:cubicBezTo>
                <a:cubicBezTo>
                  <a:pt x="2851" y="140"/>
                  <a:pt x="2164" y="1"/>
                  <a:pt x="1470" y="1"/>
                </a:cubicBezTo>
                <a:close/>
              </a:path>
            </a:pathLst>
          </a:custGeom>
          <a:solidFill>
            <a:srgbClr val="CCB1FE">
              <a:alpha val="4860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00" name="Google Shape;800;p30"/>
          <p:cNvSpPr/>
          <p:nvPr/>
        </p:nvSpPr>
        <p:spPr>
          <a:xfrm>
            <a:off x="9426752" y="-171713"/>
            <a:ext cx="2861256" cy="1404201"/>
          </a:xfrm>
          <a:custGeom>
            <a:avLst/>
            <a:gdLst/>
            <a:ahLst/>
            <a:cxnLst/>
            <a:rect l="l" t="t" r="r" b="b"/>
            <a:pathLst>
              <a:path w="13155" h="6456" extrusionOk="0">
                <a:moveTo>
                  <a:pt x="11275" y="1"/>
                </a:moveTo>
                <a:lnTo>
                  <a:pt x="11275" y="4"/>
                </a:lnTo>
                <a:lnTo>
                  <a:pt x="209" y="2"/>
                </a:lnTo>
                <a:cubicBezTo>
                  <a:pt x="185" y="57"/>
                  <a:pt x="164" y="111"/>
                  <a:pt x="145" y="167"/>
                </a:cubicBezTo>
                <a:cubicBezTo>
                  <a:pt x="138" y="184"/>
                  <a:pt x="132" y="203"/>
                  <a:pt x="127" y="221"/>
                </a:cubicBezTo>
                <a:cubicBezTo>
                  <a:pt x="59" y="429"/>
                  <a:pt x="18" y="643"/>
                  <a:pt x="6" y="860"/>
                </a:cubicBezTo>
                <a:cubicBezTo>
                  <a:pt x="0" y="984"/>
                  <a:pt x="3" y="1110"/>
                  <a:pt x="14" y="1233"/>
                </a:cubicBezTo>
                <a:cubicBezTo>
                  <a:pt x="16" y="1251"/>
                  <a:pt x="18" y="1270"/>
                  <a:pt x="20" y="1288"/>
                </a:cubicBezTo>
                <a:cubicBezTo>
                  <a:pt x="60" y="1638"/>
                  <a:pt x="172" y="1982"/>
                  <a:pt x="341" y="2300"/>
                </a:cubicBezTo>
                <a:cubicBezTo>
                  <a:pt x="351" y="2319"/>
                  <a:pt x="361" y="2337"/>
                  <a:pt x="371" y="2355"/>
                </a:cubicBezTo>
                <a:cubicBezTo>
                  <a:pt x="531" y="2642"/>
                  <a:pt x="740" y="2905"/>
                  <a:pt x="987" y="3134"/>
                </a:cubicBezTo>
                <a:cubicBezTo>
                  <a:pt x="1075" y="3217"/>
                  <a:pt x="1169" y="3295"/>
                  <a:pt x="1269" y="3368"/>
                </a:cubicBezTo>
                <a:cubicBezTo>
                  <a:pt x="1295" y="3387"/>
                  <a:pt x="1320" y="3405"/>
                  <a:pt x="1345" y="3422"/>
                </a:cubicBezTo>
                <a:cubicBezTo>
                  <a:pt x="1608" y="3604"/>
                  <a:pt x="1902" y="3745"/>
                  <a:pt x="2218" y="3827"/>
                </a:cubicBezTo>
                <a:cubicBezTo>
                  <a:pt x="2441" y="3883"/>
                  <a:pt x="2668" y="3908"/>
                  <a:pt x="2896" y="3908"/>
                </a:cubicBezTo>
                <a:cubicBezTo>
                  <a:pt x="3496" y="3908"/>
                  <a:pt x="4103" y="3734"/>
                  <a:pt x="4654" y="3501"/>
                </a:cubicBezTo>
                <a:cubicBezTo>
                  <a:pt x="4713" y="3476"/>
                  <a:pt x="4773" y="3450"/>
                  <a:pt x="4833" y="3424"/>
                </a:cubicBezTo>
                <a:cubicBezTo>
                  <a:pt x="4873" y="3406"/>
                  <a:pt x="4915" y="3387"/>
                  <a:pt x="4955" y="3369"/>
                </a:cubicBezTo>
                <a:cubicBezTo>
                  <a:pt x="5539" y="3105"/>
                  <a:pt x="6130" y="2820"/>
                  <a:pt x="6764" y="2820"/>
                </a:cubicBezTo>
                <a:cubicBezTo>
                  <a:pt x="6811" y="2820"/>
                  <a:pt x="6859" y="2822"/>
                  <a:pt x="6907" y="2825"/>
                </a:cubicBezTo>
                <a:cubicBezTo>
                  <a:pt x="7405" y="2860"/>
                  <a:pt x="7836" y="3071"/>
                  <a:pt x="8213" y="3369"/>
                </a:cubicBezTo>
                <a:cubicBezTo>
                  <a:pt x="8237" y="3387"/>
                  <a:pt x="8259" y="3405"/>
                  <a:pt x="8281" y="3424"/>
                </a:cubicBezTo>
                <a:cubicBezTo>
                  <a:pt x="8634" y="3715"/>
                  <a:pt x="8939" y="4078"/>
                  <a:pt x="9207" y="4436"/>
                </a:cubicBezTo>
                <a:cubicBezTo>
                  <a:pt x="9219" y="4454"/>
                  <a:pt x="9233" y="4472"/>
                  <a:pt x="9246" y="4490"/>
                </a:cubicBezTo>
                <a:cubicBezTo>
                  <a:pt x="9246" y="4490"/>
                  <a:pt x="9247" y="4490"/>
                  <a:pt x="9247" y="4491"/>
                </a:cubicBezTo>
                <a:cubicBezTo>
                  <a:pt x="9498" y="4831"/>
                  <a:pt x="9757" y="5189"/>
                  <a:pt x="10053" y="5504"/>
                </a:cubicBezTo>
                <a:cubicBezTo>
                  <a:pt x="10070" y="5523"/>
                  <a:pt x="10087" y="5541"/>
                  <a:pt x="10104" y="5559"/>
                </a:cubicBezTo>
                <a:cubicBezTo>
                  <a:pt x="10436" y="5901"/>
                  <a:pt x="10812" y="6189"/>
                  <a:pt x="11272" y="6342"/>
                </a:cubicBezTo>
                <a:cubicBezTo>
                  <a:pt x="11292" y="6348"/>
                  <a:pt x="11311" y="6355"/>
                  <a:pt x="11333" y="6361"/>
                </a:cubicBezTo>
                <a:cubicBezTo>
                  <a:pt x="11361" y="6370"/>
                  <a:pt x="11391" y="6378"/>
                  <a:pt x="11420" y="6386"/>
                </a:cubicBezTo>
                <a:cubicBezTo>
                  <a:pt x="11605" y="6434"/>
                  <a:pt x="11791" y="6456"/>
                  <a:pt x="11976" y="6456"/>
                </a:cubicBezTo>
                <a:cubicBezTo>
                  <a:pt x="12384" y="6456"/>
                  <a:pt x="12786" y="6349"/>
                  <a:pt x="13154" y="6177"/>
                </a:cubicBezTo>
                <a:lnTo>
                  <a:pt x="13154" y="5505"/>
                </a:lnTo>
                <a:lnTo>
                  <a:pt x="13154" y="4492"/>
                </a:lnTo>
                <a:lnTo>
                  <a:pt x="13154" y="3371"/>
                </a:lnTo>
                <a:lnTo>
                  <a:pt x="13155" y="2358"/>
                </a:lnTo>
                <a:lnTo>
                  <a:pt x="13155" y="1236"/>
                </a:lnTo>
                <a:lnTo>
                  <a:pt x="13155" y="221"/>
                </a:lnTo>
                <a:lnTo>
                  <a:pt x="13155" y="5"/>
                </a:lnTo>
                <a:lnTo>
                  <a:pt x="11334" y="4"/>
                </a:lnTo>
                <a:lnTo>
                  <a:pt x="11334" y="1"/>
                </a:lnTo>
                <a:close/>
              </a:path>
            </a:pathLst>
          </a:custGeom>
          <a:solidFill>
            <a:srgbClr val="CCB1FE">
              <a:alpha val="4860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01" name="Google Shape;801;p30"/>
          <p:cNvSpPr/>
          <p:nvPr/>
        </p:nvSpPr>
        <p:spPr>
          <a:xfrm>
            <a:off x="-594066" y="-388999"/>
            <a:ext cx="6275407" cy="2116089"/>
          </a:xfrm>
          <a:custGeom>
            <a:avLst/>
            <a:gdLst/>
            <a:ahLst/>
            <a:cxnLst/>
            <a:rect l="l" t="t" r="r" b="b"/>
            <a:pathLst>
              <a:path w="28852" h="9729" extrusionOk="0">
                <a:moveTo>
                  <a:pt x="27909" y="1"/>
                </a:moveTo>
                <a:cubicBezTo>
                  <a:pt x="27641" y="1"/>
                  <a:pt x="27359" y="65"/>
                  <a:pt x="27138" y="117"/>
                </a:cubicBezTo>
                <a:cubicBezTo>
                  <a:pt x="26393" y="292"/>
                  <a:pt x="25642" y="438"/>
                  <a:pt x="24886" y="556"/>
                </a:cubicBezTo>
                <a:cubicBezTo>
                  <a:pt x="23384" y="791"/>
                  <a:pt x="21867" y="918"/>
                  <a:pt x="20347" y="969"/>
                </a:cubicBezTo>
                <a:cubicBezTo>
                  <a:pt x="19779" y="988"/>
                  <a:pt x="19211" y="997"/>
                  <a:pt x="18643" y="997"/>
                </a:cubicBezTo>
                <a:cubicBezTo>
                  <a:pt x="16156" y="997"/>
                  <a:pt x="13669" y="829"/>
                  <a:pt x="11190" y="628"/>
                </a:cubicBezTo>
                <a:cubicBezTo>
                  <a:pt x="9660" y="504"/>
                  <a:pt x="8132" y="368"/>
                  <a:pt x="6601" y="249"/>
                </a:cubicBezTo>
                <a:cubicBezTo>
                  <a:pt x="5839" y="189"/>
                  <a:pt x="5076" y="132"/>
                  <a:pt x="4312" y="87"/>
                </a:cubicBezTo>
                <a:cubicBezTo>
                  <a:pt x="4099" y="75"/>
                  <a:pt x="3881" y="64"/>
                  <a:pt x="3664" y="64"/>
                </a:cubicBezTo>
                <a:cubicBezTo>
                  <a:pt x="3221" y="64"/>
                  <a:pt x="2777" y="107"/>
                  <a:pt x="2362" y="261"/>
                </a:cubicBezTo>
                <a:cubicBezTo>
                  <a:pt x="1198" y="695"/>
                  <a:pt x="625" y="1959"/>
                  <a:pt x="327" y="3085"/>
                </a:cubicBezTo>
                <a:cubicBezTo>
                  <a:pt x="51" y="4125"/>
                  <a:pt x="0" y="5240"/>
                  <a:pt x="241" y="6293"/>
                </a:cubicBezTo>
                <a:cubicBezTo>
                  <a:pt x="475" y="7320"/>
                  <a:pt x="1013" y="8271"/>
                  <a:pt x="1861" y="8911"/>
                </a:cubicBezTo>
                <a:cubicBezTo>
                  <a:pt x="2297" y="9241"/>
                  <a:pt x="2827" y="9490"/>
                  <a:pt x="3378" y="9490"/>
                </a:cubicBezTo>
                <a:cubicBezTo>
                  <a:pt x="3472" y="9490"/>
                  <a:pt x="3567" y="9482"/>
                  <a:pt x="3662" y="9467"/>
                </a:cubicBezTo>
                <a:cubicBezTo>
                  <a:pt x="4312" y="9361"/>
                  <a:pt x="4799" y="8877"/>
                  <a:pt x="5302" y="8495"/>
                </a:cubicBezTo>
                <a:cubicBezTo>
                  <a:pt x="5837" y="8088"/>
                  <a:pt x="6442" y="7738"/>
                  <a:pt x="7106" y="7594"/>
                </a:cubicBezTo>
                <a:cubicBezTo>
                  <a:pt x="7279" y="7557"/>
                  <a:pt x="7450" y="7538"/>
                  <a:pt x="7618" y="7538"/>
                </a:cubicBezTo>
                <a:cubicBezTo>
                  <a:pt x="8095" y="7538"/>
                  <a:pt x="8551" y="7686"/>
                  <a:pt x="8965" y="7966"/>
                </a:cubicBezTo>
                <a:cubicBezTo>
                  <a:pt x="9884" y="8588"/>
                  <a:pt x="10692" y="9729"/>
                  <a:pt x="11891" y="9729"/>
                </a:cubicBezTo>
                <a:cubicBezTo>
                  <a:pt x="11980" y="9729"/>
                  <a:pt x="12071" y="9723"/>
                  <a:pt x="12164" y="9709"/>
                </a:cubicBezTo>
                <a:cubicBezTo>
                  <a:pt x="13260" y="9554"/>
                  <a:pt x="13511" y="8401"/>
                  <a:pt x="13804" y="7521"/>
                </a:cubicBezTo>
                <a:cubicBezTo>
                  <a:pt x="13945" y="7099"/>
                  <a:pt x="14127" y="6643"/>
                  <a:pt x="14504" y="6377"/>
                </a:cubicBezTo>
                <a:cubicBezTo>
                  <a:pt x="14738" y="6212"/>
                  <a:pt x="15003" y="6142"/>
                  <a:pt x="15276" y="6142"/>
                </a:cubicBezTo>
                <a:cubicBezTo>
                  <a:pt x="15402" y="6142"/>
                  <a:pt x="15530" y="6157"/>
                  <a:pt x="15656" y="6184"/>
                </a:cubicBezTo>
                <a:cubicBezTo>
                  <a:pt x="16572" y="6381"/>
                  <a:pt x="17354" y="6961"/>
                  <a:pt x="18244" y="7232"/>
                </a:cubicBezTo>
                <a:cubicBezTo>
                  <a:pt x="18502" y="7311"/>
                  <a:pt x="18774" y="7363"/>
                  <a:pt x="19044" y="7363"/>
                </a:cubicBezTo>
                <a:cubicBezTo>
                  <a:pt x="19207" y="7363"/>
                  <a:pt x="19369" y="7344"/>
                  <a:pt x="19529" y="7301"/>
                </a:cubicBezTo>
                <a:cubicBezTo>
                  <a:pt x="19978" y="7178"/>
                  <a:pt x="20331" y="6877"/>
                  <a:pt x="20595" y="6501"/>
                </a:cubicBezTo>
                <a:cubicBezTo>
                  <a:pt x="21130" y="5738"/>
                  <a:pt x="21292" y="4712"/>
                  <a:pt x="21999" y="4070"/>
                </a:cubicBezTo>
                <a:cubicBezTo>
                  <a:pt x="22362" y="3741"/>
                  <a:pt x="22807" y="3634"/>
                  <a:pt x="23269" y="3634"/>
                </a:cubicBezTo>
                <a:cubicBezTo>
                  <a:pt x="23739" y="3634"/>
                  <a:pt x="24227" y="3745"/>
                  <a:pt x="24664" y="3849"/>
                </a:cubicBezTo>
                <a:cubicBezTo>
                  <a:pt x="25227" y="3981"/>
                  <a:pt x="25851" y="4166"/>
                  <a:pt x="26455" y="4166"/>
                </a:cubicBezTo>
                <a:cubicBezTo>
                  <a:pt x="26763" y="4166"/>
                  <a:pt x="27066" y="4118"/>
                  <a:pt x="27353" y="3990"/>
                </a:cubicBezTo>
                <a:cubicBezTo>
                  <a:pt x="28400" y="3523"/>
                  <a:pt x="28496" y="2313"/>
                  <a:pt x="28400" y="1304"/>
                </a:cubicBezTo>
                <a:cubicBezTo>
                  <a:pt x="28773" y="1190"/>
                  <a:pt x="28851" y="712"/>
                  <a:pt x="28673" y="381"/>
                </a:cubicBezTo>
                <a:cubicBezTo>
                  <a:pt x="28515" y="88"/>
                  <a:pt x="28221" y="1"/>
                  <a:pt x="27909" y="1"/>
                </a:cubicBezTo>
                <a:close/>
              </a:path>
            </a:pathLst>
          </a:custGeom>
          <a:solidFill>
            <a:srgbClr val="FF6EA7">
              <a:alpha val="49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02" name="Google Shape;802;p30"/>
          <p:cNvSpPr/>
          <p:nvPr/>
        </p:nvSpPr>
        <p:spPr>
          <a:xfrm>
            <a:off x="9650347" y="4042864"/>
            <a:ext cx="3183596" cy="3313011"/>
          </a:xfrm>
          <a:custGeom>
            <a:avLst/>
            <a:gdLst/>
            <a:ahLst/>
            <a:cxnLst/>
            <a:rect l="l" t="t" r="r" b="b"/>
            <a:pathLst>
              <a:path w="14637" h="15232" extrusionOk="0">
                <a:moveTo>
                  <a:pt x="11445" y="0"/>
                </a:moveTo>
                <a:cubicBezTo>
                  <a:pt x="11308" y="0"/>
                  <a:pt x="11172" y="12"/>
                  <a:pt x="11039" y="38"/>
                </a:cubicBezTo>
                <a:cubicBezTo>
                  <a:pt x="10644" y="116"/>
                  <a:pt x="10316" y="327"/>
                  <a:pt x="10145" y="596"/>
                </a:cubicBezTo>
                <a:cubicBezTo>
                  <a:pt x="9794" y="1152"/>
                  <a:pt x="10018" y="1791"/>
                  <a:pt x="9781" y="2367"/>
                </a:cubicBezTo>
                <a:cubicBezTo>
                  <a:pt x="9296" y="3551"/>
                  <a:pt x="6867" y="3019"/>
                  <a:pt x="6220" y="4123"/>
                </a:cubicBezTo>
                <a:cubicBezTo>
                  <a:pt x="6016" y="4474"/>
                  <a:pt x="6063" y="4867"/>
                  <a:pt x="6119" y="5237"/>
                </a:cubicBezTo>
                <a:cubicBezTo>
                  <a:pt x="6188" y="5684"/>
                  <a:pt x="6293" y="6128"/>
                  <a:pt x="6331" y="6578"/>
                </a:cubicBezTo>
                <a:cubicBezTo>
                  <a:pt x="6392" y="7292"/>
                  <a:pt x="6256" y="8099"/>
                  <a:pt x="5518" y="8624"/>
                </a:cubicBezTo>
                <a:cubicBezTo>
                  <a:pt x="4829" y="9115"/>
                  <a:pt x="3797" y="9174"/>
                  <a:pt x="2910" y="9343"/>
                </a:cubicBezTo>
                <a:cubicBezTo>
                  <a:pt x="2462" y="9427"/>
                  <a:pt x="2020" y="9543"/>
                  <a:pt x="1637" y="9735"/>
                </a:cubicBezTo>
                <a:cubicBezTo>
                  <a:pt x="1309" y="9901"/>
                  <a:pt x="1030" y="10112"/>
                  <a:pt x="810" y="10355"/>
                </a:cubicBezTo>
                <a:cubicBezTo>
                  <a:pt x="347" y="10864"/>
                  <a:pt x="157" y="11482"/>
                  <a:pt x="81" y="12082"/>
                </a:cubicBezTo>
                <a:cubicBezTo>
                  <a:pt x="1" y="12715"/>
                  <a:pt x="23" y="13379"/>
                  <a:pt x="158" y="14007"/>
                </a:cubicBezTo>
                <a:cubicBezTo>
                  <a:pt x="228" y="14329"/>
                  <a:pt x="371" y="14667"/>
                  <a:pt x="709" y="14896"/>
                </a:cubicBezTo>
                <a:cubicBezTo>
                  <a:pt x="1077" y="15146"/>
                  <a:pt x="1583" y="15204"/>
                  <a:pt x="2068" y="15214"/>
                </a:cubicBezTo>
                <a:cubicBezTo>
                  <a:pt x="2549" y="15226"/>
                  <a:pt x="3032" y="15229"/>
                  <a:pt x="3515" y="15229"/>
                </a:cubicBezTo>
                <a:cubicBezTo>
                  <a:pt x="4226" y="15229"/>
                  <a:pt x="4937" y="15222"/>
                  <a:pt x="5646" y="15222"/>
                </a:cubicBezTo>
                <a:cubicBezTo>
                  <a:pt x="5675" y="15222"/>
                  <a:pt x="5704" y="15222"/>
                  <a:pt x="5733" y="15222"/>
                </a:cubicBezTo>
                <a:lnTo>
                  <a:pt x="9469" y="15227"/>
                </a:lnTo>
                <a:cubicBezTo>
                  <a:pt x="10086" y="15228"/>
                  <a:pt x="10704" y="15228"/>
                  <a:pt x="11322" y="15229"/>
                </a:cubicBezTo>
                <a:cubicBezTo>
                  <a:pt x="11640" y="15230"/>
                  <a:pt x="11959" y="15231"/>
                  <a:pt x="12278" y="15231"/>
                </a:cubicBezTo>
                <a:cubicBezTo>
                  <a:pt x="12529" y="15231"/>
                  <a:pt x="12784" y="15225"/>
                  <a:pt x="13014" y="15145"/>
                </a:cubicBezTo>
                <a:cubicBezTo>
                  <a:pt x="13410" y="15008"/>
                  <a:pt x="13574" y="14685"/>
                  <a:pt x="13640" y="14388"/>
                </a:cubicBezTo>
                <a:cubicBezTo>
                  <a:pt x="13728" y="13988"/>
                  <a:pt x="13742" y="13577"/>
                  <a:pt x="13785" y="13173"/>
                </a:cubicBezTo>
                <a:cubicBezTo>
                  <a:pt x="13882" y="12264"/>
                  <a:pt x="13977" y="11357"/>
                  <a:pt x="14072" y="10449"/>
                </a:cubicBezTo>
                <a:cubicBezTo>
                  <a:pt x="14166" y="9541"/>
                  <a:pt x="14259" y="8633"/>
                  <a:pt x="14352" y="7724"/>
                </a:cubicBezTo>
                <a:cubicBezTo>
                  <a:pt x="14437" y="6875"/>
                  <a:pt x="14530" y="6026"/>
                  <a:pt x="14567" y="5174"/>
                </a:cubicBezTo>
                <a:cubicBezTo>
                  <a:pt x="14637" y="3541"/>
                  <a:pt x="14491" y="1869"/>
                  <a:pt x="13640" y="340"/>
                </a:cubicBezTo>
                <a:cubicBezTo>
                  <a:pt x="13611" y="289"/>
                  <a:pt x="13548" y="267"/>
                  <a:pt x="13488" y="267"/>
                </a:cubicBezTo>
                <a:cubicBezTo>
                  <a:pt x="13394" y="267"/>
                  <a:pt x="13305" y="319"/>
                  <a:pt x="13349" y="398"/>
                </a:cubicBezTo>
                <a:cubicBezTo>
                  <a:pt x="13385" y="461"/>
                  <a:pt x="13419" y="526"/>
                  <a:pt x="13452" y="589"/>
                </a:cubicBezTo>
                <a:cubicBezTo>
                  <a:pt x="13105" y="411"/>
                  <a:pt x="12738" y="253"/>
                  <a:pt x="12342" y="140"/>
                </a:cubicBezTo>
                <a:cubicBezTo>
                  <a:pt x="12060" y="59"/>
                  <a:pt x="11751" y="0"/>
                  <a:pt x="11445" y="0"/>
                </a:cubicBezTo>
                <a:close/>
              </a:path>
            </a:pathLst>
          </a:custGeom>
          <a:solidFill>
            <a:srgbClr val="FFE652">
              <a:alpha val="5028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03" name="Google Shape;803;p30"/>
          <p:cNvSpPr/>
          <p:nvPr/>
        </p:nvSpPr>
        <p:spPr>
          <a:xfrm rot="10800000">
            <a:off x="10097977" y="4182405"/>
            <a:ext cx="16767" cy="5400"/>
          </a:xfrm>
          <a:custGeom>
            <a:avLst/>
            <a:gdLst/>
            <a:ahLst/>
            <a:cxnLst/>
            <a:rect l="l" t="t" r="r" b="b"/>
            <a:pathLst>
              <a:path w="503" h="162" extrusionOk="0">
                <a:moveTo>
                  <a:pt x="61" y="0"/>
                </a:moveTo>
                <a:cubicBezTo>
                  <a:pt x="37" y="0"/>
                  <a:pt x="16" y="17"/>
                  <a:pt x="9" y="40"/>
                </a:cubicBezTo>
                <a:cubicBezTo>
                  <a:pt x="1" y="70"/>
                  <a:pt x="18" y="101"/>
                  <a:pt x="47" y="110"/>
                </a:cubicBezTo>
                <a:cubicBezTo>
                  <a:pt x="170" y="145"/>
                  <a:pt x="298" y="162"/>
                  <a:pt x="429" y="162"/>
                </a:cubicBezTo>
                <a:lnTo>
                  <a:pt x="447" y="162"/>
                </a:lnTo>
                <a:cubicBezTo>
                  <a:pt x="478" y="162"/>
                  <a:pt x="503" y="136"/>
                  <a:pt x="502" y="105"/>
                </a:cubicBezTo>
                <a:cubicBezTo>
                  <a:pt x="502" y="78"/>
                  <a:pt x="483" y="50"/>
                  <a:pt x="454" y="50"/>
                </a:cubicBezTo>
                <a:cubicBezTo>
                  <a:pt x="451" y="50"/>
                  <a:pt x="449" y="50"/>
                  <a:pt x="446" y="51"/>
                </a:cubicBezTo>
                <a:cubicBezTo>
                  <a:pt x="442" y="51"/>
                  <a:pt x="438" y="51"/>
                  <a:pt x="435" y="51"/>
                </a:cubicBezTo>
                <a:cubicBezTo>
                  <a:pt x="312" y="51"/>
                  <a:pt x="192" y="35"/>
                  <a:pt x="78" y="3"/>
                </a:cubicBezTo>
                <a:cubicBezTo>
                  <a:pt x="72" y="1"/>
                  <a:pt x="67" y="0"/>
                  <a:pt x="61" y="0"/>
                </a:cubicBezTo>
                <a:close/>
              </a:path>
            </a:pathLst>
          </a:custGeom>
          <a:solidFill>
            <a:srgbClr val="CCB1F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04" name="Google Shape;804;p30"/>
          <p:cNvSpPr/>
          <p:nvPr/>
        </p:nvSpPr>
        <p:spPr>
          <a:xfrm rot="10800000">
            <a:off x="9788710" y="4726639"/>
            <a:ext cx="14567" cy="11467"/>
          </a:xfrm>
          <a:custGeom>
            <a:avLst/>
            <a:gdLst/>
            <a:ahLst/>
            <a:cxnLst/>
            <a:rect l="l" t="t" r="r" b="b"/>
            <a:pathLst>
              <a:path w="437" h="344" extrusionOk="0">
                <a:moveTo>
                  <a:pt x="63" y="0"/>
                </a:moveTo>
                <a:cubicBezTo>
                  <a:pt x="45" y="0"/>
                  <a:pt x="28" y="9"/>
                  <a:pt x="17" y="25"/>
                </a:cubicBezTo>
                <a:cubicBezTo>
                  <a:pt x="0" y="49"/>
                  <a:pt x="6" y="85"/>
                  <a:pt x="32" y="102"/>
                </a:cubicBezTo>
                <a:cubicBezTo>
                  <a:pt x="137" y="173"/>
                  <a:pt x="240" y="250"/>
                  <a:pt x="340" y="332"/>
                </a:cubicBezTo>
                <a:cubicBezTo>
                  <a:pt x="350" y="340"/>
                  <a:pt x="362" y="343"/>
                  <a:pt x="375" y="343"/>
                </a:cubicBezTo>
                <a:cubicBezTo>
                  <a:pt x="391" y="343"/>
                  <a:pt x="407" y="337"/>
                  <a:pt x="418" y="323"/>
                </a:cubicBezTo>
                <a:cubicBezTo>
                  <a:pt x="437" y="299"/>
                  <a:pt x="434" y="264"/>
                  <a:pt x="410" y="245"/>
                </a:cubicBezTo>
                <a:cubicBezTo>
                  <a:pt x="308" y="162"/>
                  <a:pt x="202" y="83"/>
                  <a:pt x="94" y="10"/>
                </a:cubicBezTo>
                <a:cubicBezTo>
                  <a:pt x="84" y="4"/>
                  <a:pt x="74" y="0"/>
                  <a:pt x="63" y="0"/>
                </a:cubicBezTo>
                <a:close/>
              </a:path>
            </a:pathLst>
          </a:custGeom>
          <a:solidFill>
            <a:srgbClr val="CCB1F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05" name="Google Shape;805;p30"/>
          <p:cNvSpPr/>
          <p:nvPr/>
        </p:nvSpPr>
        <p:spPr>
          <a:xfrm rot="10800000">
            <a:off x="9363810" y="2853906"/>
            <a:ext cx="984733" cy="720433"/>
          </a:xfrm>
          <a:custGeom>
            <a:avLst/>
            <a:gdLst/>
            <a:ahLst/>
            <a:cxnLst/>
            <a:rect l="l" t="t" r="r" b="b"/>
            <a:pathLst>
              <a:path w="29542" h="21613" extrusionOk="0">
                <a:moveTo>
                  <a:pt x="3461" y="0"/>
                </a:moveTo>
                <a:cubicBezTo>
                  <a:pt x="3371" y="0"/>
                  <a:pt x="3279" y="3"/>
                  <a:pt x="3188" y="8"/>
                </a:cubicBezTo>
                <a:cubicBezTo>
                  <a:pt x="3155" y="9"/>
                  <a:pt x="3131" y="41"/>
                  <a:pt x="3133" y="77"/>
                </a:cubicBezTo>
                <a:cubicBezTo>
                  <a:pt x="3134" y="81"/>
                  <a:pt x="3134" y="86"/>
                  <a:pt x="3135" y="89"/>
                </a:cubicBezTo>
                <a:cubicBezTo>
                  <a:pt x="3142" y="119"/>
                  <a:pt x="3169" y="141"/>
                  <a:pt x="3198" y="141"/>
                </a:cubicBezTo>
                <a:cubicBezTo>
                  <a:pt x="3199" y="141"/>
                  <a:pt x="3199" y="141"/>
                  <a:pt x="3200" y="141"/>
                </a:cubicBezTo>
                <a:cubicBezTo>
                  <a:pt x="3284" y="137"/>
                  <a:pt x="3368" y="134"/>
                  <a:pt x="3452" y="134"/>
                </a:cubicBezTo>
                <a:cubicBezTo>
                  <a:pt x="3550" y="134"/>
                  <a:pt x="3648" y="137"/>
                  <a:pt x="3745" y="143"/>
                </a:cubicBezTo>
                <a:cubicBezTo>
                  <a:pt x="3846" y="149"/>
                  <a:pt x="3949" y="158"/>
                  <a:pt x="4050" y="171"/>
                </a:cubicBezTo>
                <a:cubicBezTo>
                  <a:pt x="4052" y="171"/>
                  <a:pt x="4054" y="171"/>
                  <a:pt x="4056" y="171"/>
                </a:cubicBezTo>
                <a:cubicBezTo>
                  <a:pt x="4087" y="171"/>
                  <a:pt x="4114" y="146"/>
                  <a:pt x="4116" y="111"/>
                </a:cubicBezTo>
                <a:cubicBezTo>
                  <a:pt x="4119" y="75"/>
                  <a:pt x="4092" y="42"/>
                  <a:pt x="4059" y="37"/>
                </a:cubicBezTo>
                <a:cubicBezTo>
                  <a:pt x="3955" y="25"/>
                  <a:pt x="3850" y="15"/>
                  <a:pt x="3747" y="9"/>
                </a:cubicBezTo>
                <a:cubicBezTo>
                  <a:pt x="3653" y="3"/>
                  <a:pt x="3557" y="0"/>
                  <a:pt x="3461" y="0"/>
                </a:cubicBezTo>
                <a:close/>
                <a:moveTo>
                  <a:pt x="2344" y="125"/>
                </a:moveTo>
                <a:cubicBezTo>
                  <a:pt x="2340" y="125"/>
                  <a:pt x="2336" y="125"/>
                  <a:pt x="2332" y="126"/>
                </a:cubicBezTo>
                <a:cubicBezTo>
                  <a:pt x="2294" y="135"/>
                  <a:pt x="2257" y="143"/>
                  <a:pt x="2219" y="152"/>
                </a:cubicBezTo>
                <a:cubicBezTo>
                  <a:pt x="1978" y="213"/>
                  <a:pt x="1739" y="291"/>
                  <a:pt x="1507" y="385"/>
                </a:cubicBezTo>
                <a:cubicBezTo>
                  <a:pt x="1478" y="396"/>
                  <a:pt x="1463" y="430"/>
                  <a:pt x="1472" y="463"/>
                </a:cubicBezTo>
                <a:cubicBezTo>
                  <a:pt x="1473" y="465"/>
                  <a:pt x="1473" y="468"/>
                  <a:pt x="1474" y="471"/>
                </a:cubicBezTo>
                <a:cubicBezTo>
                  <a:pt x="1484" y="498"/>
                  <a:pt x="1508" y="515"/>
                  <a:pt x="1533" y="515"/>
                </a:cubicBezTo>
                <a:cubicBezTo>
                  <a:pt x="1540" y="515"/>
                  <a:pt x="1547" y="513"/>
                  <a:pt x="1554" y="511"/>
                </a:cubicBezTo>
                <a:cubicBezTo>
                  <a:pt x="1781" y="418"/>
                  <a:pt x="2015" y="342"/>
                  <a:pt x="2251" y="283"/>
                </a:cubicBezTo>
                <a:cubicBezTo>
                  <a:pt x="2289" y="274"/>
                  <a:pt x="2325" y="265"/>
                  <a:pt x="2361" y="256"/>
                </a:cubicBezTo>
                <a:cubicBezTo>
                  <a:pt x="2395" y="249"/>
                  <a:pt x="2415" y="214"/>
                  <a:pt x="2406" y="177"/>
                </a:cubicBezTo>
                <a:cubicBezTo>
                  <a:pt x="2406" y="177"/>
                  <a:pt x="2406" y="176"/>
                  <a:pt x="2406" y="176"/>
                </a:cubicBezTo>
                <a:cubicBezTo>
                  <a:pt x="2399" y="146"/>
                  <a:pt x="2373" y="125"/>
                  <a:pt x="2344" y="125"/>
                </a:cubicBezTo>
                <a:close/>
                <a:moveTo>
                  <a:pt x="4902" y="215"/>
                </a:moveTo>
                <a:cubicBezTo>
                  <a:pt x="4875" y="215"/>
                  <a:pt x="4851" y="234"/>
                  <a:pt x="4845" y="264"/>
                </a:cubicBezTo>
                <a:cubicBezTo>
                  <a:pt x="4843" y="275"/>
                  <a:pt x="4843" y="285"/>
                  <a:pt x="4846" y="296"/>
                </a:cubicBezTo>
                <a:cubicBezTo>
                  <a:pt x="4852" y="319"/>
                  <a:pt x="4869" y="339"/>
                  <a:pt x="4891" y="345"/>
                </a:cubicBezTo>
                <a:cubicBezTo>
                  <a:pt x="5167" y="426"/>
                  <a:pt x="5440" y="531"/>
                  <a:pt x="5705" y="657"/>
                </a:cubicBezTo>
                <a:cubicBezTo>
                  <a:pt x="5713" y="661"/>
                  <a:pt x="5722" y="663"/>
                  <a:pt x="5730" y="663"/>
                </a:cubicBezTo>
                <a:cubicBezTo>
                  <a:pt x="5753" y="663"/>
                  <a:pt x="5776" y="648"/>
                  <a:pt x="5784" y="623"/>
                </a:cubicBezTo>
                <a:cubicBezTo>
                  <a:pt x="5797" y="590"/>
                  <a:pt x="5782" y="550"/>
                  <a:pt x="5750" y="535"/>
                </a:cubicBezTo>
                <a:cubicBezTo>
                  <a:pt x="5480" y="407"/>
                  <a:pt x="5200" y="299"/>
                  <a:pt x="4919" y="217"/>
                </a:cubicBezTo>
                <a:cubicBezTo>
                  <a:pt x="4913" y="215"/>
                  <a:pt x="4908" y="215"/>
                  <a:pt x="4902" y="215"/>
                </a:cubicBezTo>
                <a:close/>
                <a:moveTo>
                  <a:pt x="761" y="768"/>
                </a:moveTo>
                <a:cubicBezTo>
                  <a:pt x="751" y="768"/>
                  <a:pt x="741" y="771"/>
                  <a:pt x="732" y="777"/>
                </a:cubicBezTo>
                <a:cubicBezTo>
                  <a:pt x="484" y="929"/>
                  <a:pt x="247" y="1103"/>
                  <a:pt x="26" y="1294"/>
                </a:cubicBezTo>
                <a:cubicBezTo>
                  <a:pt x="7" y="1310"/>
                  <a:pt x="1" y="1336"/>
                  <a:pt x="7" y="1361"/>
                </a:cubicBezTo>
                <a:cubicBezTo>
                  <a:pt x="9" y="1371"/>
                  <a:pt x="13" y="1379"/>
                  <a:pt x="19" y="1388"/>
                </a:cubicBezTo>
                <a:cubicBezTo>
                  <a:pt x="32" y="1405"/>
                  <a:pt x="50" y="1413"/>
                  <a:pt x="69" y="1413"/>
                </a:cubicBezTo>
                <a:cubicBezTo>
                  <a:pt x="82" y="1413"/>
                  <a:pt x="95" y="1409"/>
                  <a:pt x="105" y="1400"/>
                </a:cubicBezTo>
                <a:cubicBezTo>
                  <a:pt x="321" y="1214"/>
                  <a:pt x="554" y="1043"/>
                  <a:pt x="796" y="894"/>
                </a:cubicBezTo>
                <a:cubicBezTo>
                  <a:pt x="825" y="876"/>
                  <a:pt x="835" y="835"/>
                  <a:pt x="818" y="803"/>
                </a:cubicBezTo>
                <a:cubicBezTo>
                  <a:pt x="805" y="781"/>
                  <a:pt x="783" y="768"/>
                  <a:pt x="761" y="768"/>
                </a:cubicBezTo>
                <a:close/>
                <a:moveTo>
                  <a:pt x="6500" y="971"/>
                </a:moveTo>
                <a:cubicBezTo>
                  <a:pt x="6480" y="971"/>
                  <a:pt x="6461" y="982"/>
                  <a:pt x="6450" y="1002"/>
                </a:cubicBezTo>
                <a:cubicBezTo>
                  <a:pt x="6441" y="1018"/>
                  <a:pt x="6440" y="1036"/>
                  <a:pt x="6443" y="1053"/>
                </a:cubicBezTo>
                <a:cubicBezTo>
                  <a:pt x="6448" y="1069"/>
                  <a:pt x="6458" y="1084"/>
                  <a:pt x="6472" y="1095"/>
                </a:cubicBezTo>
                <a:cubicBezTo>
                  <a:pt x="6719" y="1261"/>
                  <a:pt x="6956" y="1447"/>
                  <a:pt x="7177" y="1647"/>
                </a:cubicBezTo>
                <a:cubicBezTo>
                  <a:pt x="7189" y="1659"/>
                  <a:pt x="7204" y="1664"/>
                  <a:pt x="7218" y="1664"/>
                </a:cubicBezTo>
                <a:cubicBezTo>
                  <a:pt x="7235" y="1664"/>
                  <a:pt x="7252" y="1656"/>
                  <a:pt x="7264" y="1641"/>
                </a:cubicBezTo>
                <a:cubicBezTo>
                  <a:pt x="7284" y="1613"/>
                  <a:pt x="7280" y="1570"/>
                  <a:pt x="7253" y="1547"/>
                </a:cubicBezTo>
                <a:cubicBezTo>
                  <a:pt x="7028" y="1342"/>
                  <a:pt x="6786" y="1152"/>
                  <a:pt x="6534" y="982"/>
                </a:cubicBezTo>
                <a:cubicBezTo>
                  <a:pt x="6523" y="975"/>
                  <a:pt x="6512" y="971"/>
                  <a:pt x="6500" y="971"/>
                </a:cubicBezTo>
                <a:close/>
                <a:moveTo>
                  <a:pt x="7843" y="2196"/>
                </a:moveTo>
                <a:cubicBezTo>
                  <a:pt x="7829" y="2196"/>
                  <a:pt x="7815" y="2202"/>
                  <a:pt x="7804" y="2212"/>
                </a:cubicBezTo>
                <a:cubicBezTo>
                  <a:pt x="7787" y="2230"/>
                  <a:pt x="7781" y="2254"/>
                  <a:pt x="7786" y="2279"/>
                </a:cubicBezTo>
                <a:cubicBezTo>
                  <a:pt x="7789" y="2288"/>
                  <a:pt x="7794" y="2298"/>
                  <a:pt x="7801" y="2306"/>
                </a:cubicBezTo>
                <a:cubicBezTo>
                  <a:pt x="7847" y="2363"/>
                  <a:pt x="7893" y="2421"/>
                  <a:pt x="7937" y="2480"/>
                </a:cubicBezTo>
                <a:cubicBezTo>
                  <a:pt x="8075" y="2661"/>
                  <a:pt x="8207" y="2856"/>
                  <a:pt x="8330" y="3057"/>
                </a:cubicBezTo>
                <a:cubicBezTo>
                  <a:pt x="8342" y="3078"/>
                  <a:pt x="8363" y="3089"/>
                  <a:pt x="8384" y="3089"/>
                </a:cubicBezTo>
                <a:cubicBezTo>
                  <a:pt x="8395" y="3089"/>
                  <a:pt x="8406" y="3086"/>
                  <a:pt x="8415" y="3079"/>
                </a:cubicBezTo>
                <a:cubicBezTo>
                  <a:pt x="8443" y="3060"/>
                  <a:pt x="8451" y="3018"/>
                  <a:pt x="8431" y="2987"/>
                </a:cubicBezTo>
                <a:cubicBezTo>
                  <a:pt x="8306" y="2781"/>
                  <a:pt x="8171" y="2582"/>
                  <a:pt x="8031" y="2397"/>
                </a:cubicBezTo>
                <a:cubicBezTo>
                  <a:pt x="7985" y="2337"/>
                  <a:pt x="7939" y="2278"/>
                  <a:pt x="7891" y="2220"/>
                </a:cubicBezTo>
                <a:cubicBezTo>
                  <a:pt x="7878" y="2205"/>
                  <a:pt x="7861" y="2196"/>
                  <a:pt x="7843" y="2196"/>
                </a:cubicBezTo>
                <a:close/>
                <a:moveTo>
                  <a:pt x="8818" y="3781"/>
                </a:moveTo>
                <a:cubicBezTo>
                  <a:pt x="8809" y="3781"/>
                  <a:pt x="8800" y="3783"/>
                  <a:pt x="8791" y="3787"/>
                </a:cubicBezTo>
                <a:cubicBezTo>
                  <a:pt x="8766" y="3800"/>
                  <a:pt x="8753" y="3832"/>
                  <a:pt x="8760" y="3862"/>
                </a:cubicBezTo>
                <a:cubicBezTo>
                  <a:pt x="8762" y="3866"/>
                  <a:pt x="8764" y="3872"/>
                  <a:pt x="8766" y="3876"/>
                </a:cubicBezTo>
                <a:cubicBezTo>
                  <a:pt x="8890" y="4144"/>
                  <a:pt x="9008" y="4435"/>
                  <a:pt x="9117" y="4739"/>
                </a:cubicBezTo>
                <a:cubicBezTo>
                  <a:pt x="9127" y="4767"/>
                  <a:pt x="9152" y="4784"/>
                  <a:pt x="9177" y="4784"/>
                </a:cubicBezTo>
                <a:cubicBezTo>
                  <a:pt x="9184" y="4784"/>
                  <a:pt x="9191" y="4783"/>
                  <a:pt x="9197" y="4781"/>
                </a:cubicBezTo>
                <a:cubicBezTo>
                  <a:pt x="9228" y="4768"/>
                  <a:pt x="9242" y="4728"/>
                  <a:pt x="9232" y="4695"/>
                </a:cubicBezTo>
                <a:cubicBezTo>
                  <a:pt x="9122" y="4388"/>
                  <a:pt x="9001" y="4093"/>
                  <a:pt x="8875" y="3819"/>
                </a:cubicBezTo>
                <a:cubicBezTo>
                  <a:pt x="8863" y="3795"/>
                  <a:pt x="8841" y="3781"/>
                  <a:pt x="8818" y="3781"/>
                </a:cubicBezTo>
                <a:close/>
                <a:moveTo>
                  <a:pt x="9458" y="5546"/>
                </a:moveTo>
                <a:cubicBezTo>
                  <a:pt x="9452" y="5546"/>
                  <a:pt x="9447" y="5547"/>
                  <a:pt x="9442" y="5549"/>
                </a:cubicBezTo>
                <a:cubicBezTo>
                  <a:pt x="9410" y="5558"/>
                  <a:pt x="9393" y="5594"/>
                  <a:pt x="9401" y="5628"/>
                </a:cubicBezTo>
                <a:cubicBezTo>
                  <a:pt x="9401" y="5629"/>
                  <a:pt x="9401" y="5630"/>
                  <a:pt x="9401" y="5631"/>
                </a:cubicBezTo>
                <a:cubicBezTo>
                  <a:pt x="9483" y="5913"/>
                  <a:pt x="9563" y="6226"/>
                  <a:pt x="9635" y="6539"/>
                </a:cubicBezTo>
                <a:cubicBezTo>
                  <a:pt x="9635" y="6539"/>
                  <a:pt x="9636" y="6540"/>
                  <a:pt x="9636" y="6540"/>
                </a:cubicBezTo>
                <a:cubicBezTo>
                  <a:pt x="9644" y="6570"/>
                  <a:pt x="9669" y="6592"/>
                  <a:pt x="9697" y="6592"/>
                </a:cubicBezTo>
                <a:cubicBezTo>
                  <a:pt x="9701" y="6592"/>
                  <a:pt x="9706" y="6592"/>
                  <a:pt x="9710" y="6590"/>
                </a:cubicBezTo>
                <a:cubicBezTo>
                  <a:pt x="9743" y="6583"/>
                  <a:pt x="9764" y="6548"/>
                  <a:pt x="9755" y="6511"/>
                </a:cubicBezTo>
                <a:cubicBezTo>
                  <a:pt x="9681" y="6196"/>
                  <a:pt x="9600" y="5881"/>
                  <a:pt x="9519" y="5597"/>
                </a:cubicBezTo>
                <a:cubicBezTo>
                  <a:pt x="9511" y="5566"/>
                  <a:pt x="9485" y="5546"/>
                  <a:pt x="9458" y="5546"/>
                </a:cubicBezTo>
                <a:close/>
                <a:moveTo>
                  <a:pt x="9894" y="7378"/>
                </a:moveTo>
                <a:cubicBezTo>
                  <a:pt x="9890" y="7378"/>
                  <a:pt x="9886" y="7378"/>
                  <a:pt x="9882" y="7379"/>
                </a:cubicBezTo>
                <a:cubicBezTo>
                  <a:pt x="9849" y="7386"/>
                  <a:pt x="9829" y="7420"/>
                  <a:pt x="9836" y="7457"/>
                </a:cubicBezTo>
                <a:cubicBezTo>
                  <a:pt x="9886" y="7706"/>
                  <a:pt x="9936" y="7953"/>
                  <a:pt x="9985" y="8200"/>
                </a:cubicBezTo>
                <a:lnTo>
                  <a:pt x="10019" y="8380"/>
                </a:lnTo>
                <a:cubicBezTo>
                  <a:pt x="10020" y="8381"/>
                  <a:pt x="10020" y="8382"/>
                  <a:pt x="10020" y="8383"/>
                </a:cubicBezTo>
                <a:cubicBezTo>
                  <a:pt x="10028" y="8413"/>
                  <a:pt x="10054" y="8435"/>
                  <a:pt x="10082" y="8435"/>
                </a:cubicBezTo>
                <a:cubicBezTo>
                  <a:pt x="10085" y="8435"/>
                  <a:pt x="10089" y="8435"/>
                  <a:pt x="10093" y="8434"/>
                </a:cubicBezTo>
                <a:cubicBezTo>
                  <a:pt x="10126" y="8429"/>
                  <a:pt x="10147" y="8394"/>
                  <a:pt x="10140" y="8357"/>
                </a:cubicBezTo>
                <a:lnTo>
                  <a:pt x="10104" y="8178"/>
                </a:lnTo>
                <a:cubicBezTo>
                  <a:pt x="10056" y="7931"/>
                  <a:pt x="10007" y="7682"/>
                  <a:pt x="9956" y="7433"/>
                </a:cubicBezTo>
                <a:cubicBezTo>
                  <a:pt x="9946" y="7398"/>
                  <a:pt x="9922" y="7378"/>
                  <a:pt x="9894" y="7378"/>
                </a:cubicBezTo>
                <a:close/>
                <a:moveTo>
                  <a:pt x="10265" y="9224"/>
                </a:moveTo>
                <a:cubicBezTo>
                  <a:pt x="10261" y="9224"/>
                  <a:pt x="10257" y="9224"/>
                  <a:pt x="10253" y="9225"/>
                </a:cubicBezTo>
                <a:cubicBezTo>
                  <a:pt x="10220" y="9232"/>
                  <a:pt x="10199" y="9266"/>
                  <a:pt x="10207" y="9303"/>
                </a:cubicBezTo>
                <a:cubicBezTo>
                  <a:pt x="10280" y="9642"/>
                  <a:pt x="10348" y="9944"/>
                  <a:pt x="10417" y="10224"/>
                </a:cubicBezTo>
                <a:cubicBezTo>
                  <a:pt x="10425" y="10255"/>
                  <a:pt x="10451" y="10276"/>
                  <a:pt x="10479" y="10276"/>
                </a:cubicBezTo>
                <a:cubicBezTo>
                  <a:pt x="10484" y="10276"/>
                  <a:pt x="10488" y="10275"/>
                  <a:pt x="10493" y="10274"/>
                </a:cubicBezTo>
                <a:cubicBezTo>
                  <a:pt x="10525" y="10266"/>
                  <a:pt x="10544" y="10230"/>
                  <a:pt x="10536" y="10194"/>
                </a:cubicBezTo>
                <a:cubicBezTo>
                  <a:pt x="10466" y="9916"/>
                  <a:pt x="10398" y="9617"/>
                  <a:pt x="10327" y="9278"/>
                </a:cubicBezTo>
                <a:cubicBezTo>
                  <a:pt x="10316" y="9243"/>
                  <a:pt x="10293" y="9224"/>
                  <a:pt x="10265" y="9224"/>
                </a:cubicBezTo>
                <a:close/>
                <a:moveTo>
                  <a:pt x="22673" y="11500"/>
                </a:moveTo>
                <a:cubicBezTo>
                  <a:pt x="22667" y="11500"/>
                  <a:pt x="22660" y="11500"/>
                  <a:pt x="22653" y="11500"/>
                </a:cubicBezTo>
                <a:cubicBezTo>
                  <a:pt x="22620" y="11500"/>
                  <a:pt x="22594" y="11530"/>
                  <a:pt x="22596" y="11567"/>
                </a:cubicBezTo>
                <a:cubicBezTo>
                  <a:pt x="22596" y="11573"/>
                  <a:pt x="22596" y="11577"/>
                  <a:pt x="22597" y="11582"/>
                </a:cubicBezTo>
                <a:cubicBezTo>
                  <a:pt x="22604" y="11612"/>
                  <a:pt x="22629" y="11634"/>
                  <a:pt x="22657" y="11634"/>
                </a:cubicBezTo>
                <a:cubicBezTo>
                  <a:pt x="22657" y="11634"/>
                  <a:pt x="22658" y="11634"/>
                  <a:pt x="22659" y="11634"/>
                </a:cubicBezTo>
                <a:cubicBezTo>
                  <a:pt x="22943" y="11634"/>
                  <a:pt x="23229" y="11655"/>
                  <a:pt x="23510" y="11698"/>
                </a:cubicBezTo>
                <a:cubicBezTo>
                  <a:pt x="23513" y="11698"/>
                  <a:pt x="23516" y="11699"/>
                  <a:pt x="23519" y="11699"/>
                </a:cubicBezTo>
                <a:cubicBezTo>
                  <a:pt x="23550" y="11699"/>
                  <a:pt x="23575" y="11674"/>
                  <a:pt x="23578" y="11641"/>
                </a:cubicBezTo>
                <a:cubicBezTo>
                  <a:pt x="23581" y="11605"/>
                  <a:pt x="23556" y="11571"/>
                  <a:pt x="23523" y="11565"/>
                </a:cubicBezTo>
                <a:cubicBezTo>
                  <a:pt x="23242" y="11523"/>
                  <a:pt x="22956" y="11500"/>
                  <a:pt x="22673" y="11500"/>
                </a:cubicBezTo>
                <a:close/>
                <a:moveTo>
                  <a:pt x="21800" y="11570"/>
                </a:moveTo>
                <a:cubicBezTo>
                  <a:pt x="21797" y="11570"/>
                  <a:pt x="21794" y="11570"/>
                  <a:pt x="21791" y="11571"/>
                </a:cubicBezTo>
                <a:cubicBezTo>
                  <a:pt x="21646" y="11594"/>
                  <a:pt x="21502" y="11624"/>
                  <a:pt x="21361" y="11659"/>
                </a:cubicBezTo>
                <a:cubicBezTo>
                  <a:pt x="21222" y="11694"/>
                  <a:pt x="21085" y="11734"/>
                  <a:pt x="20952" y="11779"/>
                </a:cubicBezTo>
                <a:cubicBezTo>
                  <a:pt x="20922" y="11790"/>
                  <a:pt x="20905" y="11824"/>
                  <a:pt x="20913" y="11857"/>
                </a:cubicBezTo>
                <a:cubicBezTo>
                  <a:pt x="20914" y="11859"/>
                  <a:pt x="20914" y="11861"/>
                  <a:pt x="20915" y="11862"/>
                </a:cubicBezTo>
                <a:cubicBezTo>
                  <a:pt x="20924" y="11891"/>
                  <a:pt x="20949" y="11909"/>
                  <a:pt x="20975" y="11909"/>
                </a:cubicBezTo>
                <a:cubicBezTo>
                  <a:pt x="20981" y="11909"/>
                  <a:pt x="20987" y="11908"/>
                  <a:pt x="20993" y="11906"/>
                </a:cubicBezTo>
                <a:cubicBezTo>
                  <a:pt x="21124" y="11862"/>
                  <a:pt x="21257" y="11823"/>
                  <a:pt x="21393" y="11790"/>
                </a:cubicBezTo>
                <a:cubicBezTo>
                  <a:pt x="21531" y="11755"/>
                  <a:pt x="21673" y="11727"/>
                  <a:pt x="21815" y="11703"/>
                </a:cubicBezTo>
                <a:cubicBezTo>
                  <a:pt x="21848" y="11698"/>
                  <a:pt x="21869" y="11664"/>
                  <a:pt x="21863" y="11627"/>
                </a:cubicBezTo>
                <a:cubicBezTo>
                  <a:pt x="21857" y="11594"/>
                  <a:pt x="21830" y="11570"/>
                  <a:pt x="21800" y="11570"/>
                </a:cubicBezTo>
                <a:close/>
                <a:moveTo>
                  <a:pt x="10723" y="11050"/>
                </a:moveTo>
                <a:cubicBezTo>
                  <a:pt x="10717" y="11050"/>
                  <a:pt x="10712" y="11051"/>
                  <a:pt x="10706" y="11053"/>
                </a:cubicBezTo>
                <a:cubicBezTo>
                  <a:pt x="10675" y="11062"/>
                  <a:pt x="10658" y="11097"/>
                  <a:pt x="10666" y="11132"/>
                </a:cubicBezTo>
                <a:cubicBezTo>
                  <a:pt x="10667" y="11133"/>
                  <a:pt x="10667" y="11134"/>
                  <a:pt x="10667" y="11136"/>
                </a:cubicBezTo>
                <a:cubicBezTo>
                  <a:pt x="10766" y="11455"/>
                  <a:pt x="10866" y="11748"/>
                  <a:pt x="10975" y="12030"/>
                </a:cubicBezTo>
                <a:cubicBezTo>
                  <a:pt x="10986" y="12057"/>
                  <a:pt x="11010" y="12073"/>
                  <a:pt x="11035" y="12073"/>
                </a:cubicBezTo>
                <a:cubicBezTo>
                  <a:pt x="11042" y="12073"/>
                  <a:pt x="11049" y="12071"/>
                  <a:pt x="11056" y="12069"/>
                </a:cubicBezTo>
                <a:cubicBezTo>
                  <a:pt x="11087" y="12056"/>
                  <a:pt x="11101" y="12017"/>
                  <a:pt x="11088" y="11982"/>
                </a:cubicBezTo>
                <a:cubicBezTo>
                  <a:pt x="10980" y="11704"/>
                  <a:pt x="10881" y="11416"/>
                  <a:pt x="10784" y="11098"/>
                </a:cubicBezTo>
                <a:cubicBezTo>
                  <a:pt x="10775" y="11069"/>
                  <a:pt x="10750" y="11050"/>
                  <a:pt x="10723" y="11050"/>
                </a:cubicBezTo>
                <a:close/>
                <a:moveTo>
                  <a:pt x="24363" y="11764"/>
                </a:moveTo>
                <a:cubicBezTo>
                  <a:pt x="24336" y="11764"/>
                  <a:pt x="24311" y="11783"/>
                  <a:pt x="24305" y="11812"/>
                </a:cubicBezTo>
                <a:cubicBezTo>
                  <a:pt x="24302" y="11823"/>
                  <a:pt x="24303" y="11835"/>
                  <a:pt x="24305" y="11845"/>
                </a:cubicBezTo>
                <a:cubicBezTo>
                  <a:pt x="24311" y="11869"/>
                  <a:pt x="24327" y="11888"/>
                  <a:pt x="24350" y="11894"/>
                </a:cubicBezTo>
                <a:cubicBezTo>
                  <a:pt x="24611" y="11978"/>
                  <a:pt x="24867" y="12080"/>
                  <a:pt x="25111" y="12200"/>
                </a:cubicBezTo>
                <a:lnTo>
                  <a:pt x="25158" y="12224"/>
                </a:lnTo>
                <a:cubicBezTo>
                  <a:pt x="25166" y="12229"/>
                  <a:pt x="25175" y="12230"/>
                  <a:pt x="25184" y="12230"/>
                </a:cubicBezTo>
                <a:cubicBezTo>
                  <a:pt x="25207" y="12230"/>
                  <a:pt x="25229" y="12217"/>
                  <a:pt x="25239" y="12192"/>
                </a:cubicBezTo>
                <a:cubicBezTo>
                  <a:pt x="25252" y="12159"/>
                  <a:pt x="25237" y="12119"/>
                  <a:pt x="25205" y="12103"/>
                </a:cubicBezTo>
                <a:lnTo>
                  <a:pt x="25158" y="12079"/>
                </a:lnTo>
                <a:cubicBezTo>
                  <a:pt x="24908" y="11956"/>
                  <a:pt x="24646" y="11852"/>
                  <a:pt x="24380" y="11766"/>
                </a:cubicBezTo>
                <a:cubicBezTo>
                  <a:pt x="24374" y="11765"/>
                  <a:pt x="24369" y="11764"/>
                  <a:pt x="24363" y="11764"/>
                </a:cubicBezTo>
                <a:close/>
                <a:moveTo>
                  <a:pt x="20185" y="12120"/>
                </a:moveTo>
                <a:cubicBezTo>
                  <a:pt x="20176" y="12120"/>
                  <a:pt x="20167" y="12122"/>
                  <a:pt x="20158" y="12127"/>
                </a:cubicBezTo>
                <a:cubicBezTo>
                  <a:pt x="19902" y="12267"/>
                  <a:pt x="19658" y="12432"/>
                  <a:pt x="19434" y="12615"/>
                </a:cubicBezTo>
                <a:cubicBezTo>
                  <a:pt x="19413" y="12631"/>
                  <a:pt x="19406" y="12659"/>
                  <a:pt x="19412" y="12684"/>
                </a:cubicBezTo>
                <a:cubicBezTo>
                  <a:pt x="19414" y="12692"/>
                  <a:pt x="19419" y="12701"/>
                  <a:pt x="19424" y="12708"/>
                </a:cubicBezTo>
                <a:cubicBezTo>
                  <a:pt x="19436" y="12727"/>
                  <a:pt x="19456" y="12736"/>
                  <a:pt x="19475" y="12736"/>
                </a:cubicBezTo>
                <a:cubicBezTo>
                  <a:pt x="19488" y="12736"/>
                  <a:pt x="19500" y="12732"/>
                  <a:pt x="19511" y="12723"/>
                </a:cubicBezTo>
                <a:cubicBezTo>
                  <a:pt x="19729" y="12545"/>
                  <a:pt x="19967" y="12385"/>
                  <a:pt x="20218" y="12247"/>
                </a:cubicBezTo>
                <a:cubicBezTo>
                  <a:pt x="20247" y="12231"/>
                  <a:pt x="20257" y="12190"/>
                  <a:pt x="20241" y="12157"/>
                </a:cubicBezTo>
                <a:cubicBezTo>
                  <a:pt x="20230" y="12134"/>
                  <a:pt x="20208" y="12120"/>
                  <a:pt x="20185" y="12120"/>
                </a:cubicBezTo>
                <a:close/>
                <a:moveTo>
                  <a:pt x="25947" y="12554"/>
                </a:moveTo>
                <a:cubicBezTo>
                  <a:pt x="25927" y="12554"/>
                  <a:pt x="25908" y="12565"/>
                  <a:pt x="25897" y="12584"/>
                </a:cubicBezTo>
                <a:cubicBezTo>
                  <a:pt x="25888" y="12599"/>
                  <a:pt x="25886" y="12619"/>
                  <a:pt x="25890" y="12636"/>
                </a:cubicBezTo>
                <a:cubicBezTo>
                  <a:pt x="25895" y="12652"/>
                  <a:pt x="25904" y="12667"/>
                  <a:pt x="25919" y="12676"/>
                </a:cubicBezTo>
                <a:cubicBezTo>
                  <a:pt x="26161" y="12844"/>
                  <a:pt x="26397" y="13032"/>
                  <a:pt x="26621" y="13235"/>
                </a:cubicBezTo>
                <a:cubicBezTo>
                  <a:pt x="26633" y="13246"/>
                  <a:pt x="26648" y="13252"/>
                  <a:pt x="26662" y="13252"/>
                </a:cubicBezTo>
                <a:cubicBezTo>
                  <a:pt x="26680" y="13252"/>
                  <a:pt x="26697" y="13244"/>
                  <a:pt x="26708" y="13229"/>
                </a:cubicBezTo>
                <a:cubicBezTo>
                  <a:pt x="26729" y="13200"/>
                  <a:pt x="26724" y="13158"/>
                  <a:pt x="26697" y="13134"/>
                </a:cubicBezTo>
                <a:cubicBezTo>
                  <a:pt x="26468" y="12927"/>
                  <a:pt x="26228" y="12735"/>
                  <a:pt x="25981" y="12565"/>
                </a:cubicBezTo>
                <a:cubicBezTo>
                  <a:pt x="25971" y="12558"/>
                  <a:pt x="25959" y="12554"/>
                  <a:pt x="25947" y="12554"/>
                </a:cubicBezTo>
                <a:close/>
                <a:moveTo>
                  <a:pt x="11409" y="12797"/>
                </a:moveTo>
                <a:cubicBezTo>
                  <a:pt x="11400" y="12797"/>
                  <a:pt x="11391" y="12799"/>
                  <a:pt x="11382" y="12803"/>
                </a:cubicBezTo>
                <a:cubicBezTo>
                  <a:pt x="11357" y="12817"/>
                  <a:pt x="11346" y="12848"/>
                  <a:pt x="11353" y="12878"/>
                </a:cubicBezTo>
                <a:cubicBezTo>
                  <a:pt x="11354" y="12884"/>
                  <a:pt x="11356" y="12888"/>
                  <a:pt x="11360" y="12893"/>
                </a:cubicBezTo>
                <a:cubicBezTo>
                  <a:pt x="11505" y="13182"/>
                  <a:pt x="11664" y="13455"/>
                  <a:pt x="11833" y="13707"/>
                </a:cubicBezTo>
                <a:cubicBezTo>
                  <a:pt x="11845" y="13726"/>
                  <a:pt x="11865" y="13737"/>
                  <a:pt x="11885" y="13737"/>
                </a:cubicBezTo>
                <a:cubicBezTo>
                  <a:pt x="11897" y="13737"/>
                  <a:pt x="11909" y="13733"/>
                  <a:pt x="11919" y="13724"/>
                </a:cubicBezTo>
                <a:cubicBezTo>
                  <a:pt x="11946" y="13704"/>
                  <a:pt x="11951" y="13662"/>
                  <a:pt x="11931" y="13631"/>
                </a:cubicBezTo>
                <a:cubicBezTo>
                  <a:pt x="11766" y="13385"/>
                  <a:pt x="11610" y="13115"/>
                  <a:pt x="11466" y="12833"/>
                </a:cubicBezTo>
                <a:cubicBezTo>
                  <a:pt x="11454" y="12810"/>
                  <a:pt x="11432" y="12797"/>
                  <a:pt x="11409" y="12797"/>
                </a:cubicBezTo>
                <a:close/>
                <a:moveTo>
                  <a:pt x="18848" y="13219"/>
                </a:moveTo>
                <a:cubicBezTo>
                  <a:pt x="18832" y="13219"/>
                  <a:pt x="18816" y="13226"/>
                  <a:pt x="18804" y="13239"/>
                </a:cubicBezTo>
                <a:cubicBezTo>
                  <a:pt x="18619" y="13460"/>
                  <a:pt x="18452" y="13692"/>
                  <a:pt x="18268" y="13951"/>
                </a:cubicBezTo>
                <a:cubicBezTo>
                  <a:pt x="18256" y="13968"/>
                  <a:pt x="18253" y="13989"/>
                  <a:pt x="18259" y="14009"/>
                </a:cubicBezTo>
                <a:cubicBezTo>
                  <a:pt x="18262" y="14022"/>
                  <a:pt x="18269" y="14035"/>
                  <a:pt x="18281" y="14045"/>
                </a:cubicBezTo>
                <a:cubicBezTo>
                  <a:pt x="18293" y="14055"/>
                  <a:pt x="18307" y="14060"/>
                  <a:pt x="18320" y="14060"/>
                </a:cubicBezTo>
                <a:cubicBezTo>
                  <a:pt x="18338" y="14060"/>
                  <a:pt x="18355" y="14052"/>
                  <a:pt x="18366" y="14036"/>
                </a:cubicBezTo>
                <a:cubicBezTo>
                  <a:pt x="18549" y="13779"/>
                  <a:pt x="18715" y="13549"/>
                  <a:pt x="18897" y="13331"/>
                </a:cubicBezTo>
                <a:cubicBezTo>
                  <a:pt x="18920" y="13305"/>
                  <a:pt x="18917" y="13263"/>
                  <a:pt x="18891" y="13237"/>
                </a:cubicBezTo>
                <a:cubicBezTo>
                  <a:pt x="18879" y="13225"/>
                  <a:pt x="18863" y="13219"/>
                  <a:pt x="18848" y="13219"/>
                </a:cubicBezTo>
                <a:close/>
                <a:moveTo>
                  <a:pt x="27299" y="13772"/>
                </a:moveTo>
                <a:cubicBezTo>
                  <a:pt x="27284" y="13772"/>
                  <a:pt x="27269" y="13777"/>
                  <a:pt x="27258" y="13790"/>
                </a:cubicBezTo>
                <a:cubicBezTo>
                  <a:pt x="27242" y="13806"/>
                  <a:pt x="27236" y="13830"/>
                  <a:pt x="27242" y="13854"/>
                </a:cubicBezTo>
                <a:cubicBezTo>
                  <a:pt x="27245" y="13864"/>
                  <a:pt x="27249" y="13875"/>
                  <a:pt x="27258" y="13884"/>
                </a:cubicBezTo>
                <a:cubicBezTo>
                  <a:pt x="27455" y="14111"/>
                  <a:pt x="27646" y="14355"/>
                  <a:pt x="27821" y="14608"/>
                </a:cubicBezTo>
                <a:cubicBezTo>
                  <a:pt x="27834" y="14626"/>
                  <a:pt x="27853" y="14635"/>
                  <a:pt x="27872" y="14635"/>
                </a:cubicBezTo>
                <a:cubicBezTo>
                  <a:pt x="27884" y="14635"/>
                  <a:pt x="27897" y="14631"/>
                  <a:pt x="27907" y="14623"/>
                </a:cubicBezTo>
                <a:cubicBezTo>
                  <a:pt x="27934" y="14601"/>
                  <a:pt x="27938" y="14560"/>
                  <a:pt x="27918" y="14530"/>
                </a:cubicBezTo>
                <a:cubicBezTo>
                  <a:pt x="27740" y="14272"/>
                  <a:pt x="27546" y="14025"/>
                  <a:pt x="27345" y="13794"/>
                </a:cubicBezTo>
                <a:cubicBezTo>
                  <a:pt x="27332" y="13779"/>
                  <a:pt x="27315" y="13772"/>
                  <a:pt x="27299" y="13772"/>
                </a:cubicBezTo>
                <a:close/>
                <a:moveTo>
                  <a:pt x="12451" y="14328"/>
                </a:moveTo>
                <a:cubicBezTo>
                  <a:pt x="12436" y="14328"/>
                  <a:pt x="12421" y="14335"/>
                  <a:pt x="12410" y="14347"/>
                </a:cubicBezTo>
                <a:cubicBezTo>
                  <a:pt x="12394" y="14364"/>
                  <a:pt x="12389" y="14388"/>
                  <a:pt x="12395" y="14410"/>
                </a:cubicBezTo>
                <a:cubicBezTo>
                  <a:pt x="12398" y="14422"/>
                  <a:pt x="12403" y="14433"/>
                  <a:pt x="12412" y="14442"/>
                </a:cubicBezTo>
                <a:cubicBezTo>
                  <a:pt x="12623" y="14666"/>
                  <a:pt x="12855" y="14872"/>
                  <a:pt x="13101" y="15055"/>
                </a:cubicBezTo>
                <a:cubicBezTo>
                  <a:pt x="13112" y="15064"/>
                  <a:pt x="13125" y="15068"/>
                  <a:pt x="13137" y="15068"/>
                </a:cubicBezTo>
                <a:cubicBezTo>
                  <a:pt x="13156" y="15068"/>
                  <a:pt x="13175" y="15058"/>
                  <a:pt x="13186" y="15039"/>
                </a:cubicBezTo>
                <a:cubicBezTo>
                  <a:pt x="13205" y="15008"/>
                  <a:pt x="13196" y="14967"/>
                  <a:pt x="13167" y="14945"/>
                </a:cubicBezTo>
                <a:cubicBezTo>
                  <a:pt x="12928" y="14767"/>
                  <a:pt x="12701" y="14566"/>
                  <a:pt x="12496" y="14348"/>
                </a:cubicBezTo>
                <a:cubicBezTo>
                  <a:pt x="12484" y="14335"/>
                  <a:pt x="12467" y="14328"/>
                  <a:pt x="12451" y="14328"/>
                </a:cubicBezTo>
                <a:close/>
                <a:moveTo>
                  <a:pt x="17786" y="14639"/>
                </a:moveTo>
                <a:cubicBezTo>
                  <a:pt x="17769" y="14639"/>
                  <a:pt x="17753" y="14646"/>
                  <a:pt x="17742" y="14660"/>
                </a:cubicBezTo>
                <a:cubicBezTo>
                  <a:pt x="17532" y="14920"/>
                  <a:pt x="17339" y="15114"/>
                  <a:pt x="17136" y="15273"/>
                </a:cubicBezTo>
                <a:cubicBezTo>
                  <a:pt x="17115" y="15289"/>
                  <a:pt x="17108" y="15317"/>
                  <a:pt x="17114" y="15343"/>
                </a:cubicBezTo>
                <a:cubicBezTo>
                  <a:pt x="17117" y="15350"/>
                  <a:pt x="17120" y="15359"/>
                  <a:pt x="17124" y="15366"/>
                </a:cubicBezTo>
                <a:cubicBezTo>
                  <a:pt x="17137" y="15385"/>
                  <a:pt x="17157" y="15395"/>
                  <a:pt x="17176" y="15395"/>
                </a:cubicBezTo>
                <a:cubicBezTo>
                  <a:pt x="17188" y="15395"/>
                  <a:pt x="17200" y="15391"/>
                  <a:pt x="17211" y="15382"/>
                </a:cubicBezTo>
                <a:cubicBezTo>
                  <a:pt x="17421" y="15218"/>
                  <a:pt x="17620" y="15017"/>
                  <a:pt x="17836" y="14752"/>
                </a:cubicBezTo>
                <a:cubicBezTo>
                  <a:pt x="17858" y="14724"/>
                  <a:pt x="17855" y="14682"/>
                  <a:pt x="17829" y="14657"/>
                </a:cubicBezTo>
                <a:cubicBezTo>
                  <a:pt x="17816" y="14645"/>
                  <a:pt x="17801" y="14639"/>
                  <a:pt x="17786" y="14639"/>
                </a:cubicBezTo>
                <a:close/>
                <a:moveTo>
                  <a:pt x="13895" y="15400"/>
                </a:moveTo>
                <a:cubicBezTo>
                  <a:pt x="13872" y="15400"/>
                  <a:pt x="13851" y="15415"/>
                  <a:pt x="13841" y="15440"/>
                </a:cubicBezTo>
                <a:cubicBezTo>
                  <a:pt x="13836" y="15454"/>
                  <a:pt x="13835" y="15469"/>
                  <a:pt x="13839" y="15483"/>
                </a:cubicBezTo>
                <a:cubicBezTo>
                  <a:pt x="13843" y="15502"/>
                  <a:pt x="13856" y="15519"/>
                  <a:pt x="13874" y="15529"/>
                </a:cubicBezTo>
                <a:cubicBezTo>
                  <a:pt x="14151" y="15663"/>
                  <a:pt x="14432" y="15768"/>
                  <a:pt x="14711" y="15837"/>
                </a:cubicBezTo>
                <a:cubicBezTo>
                  <a:pt x="14716" y="15839"/>
                  <a:pt x="14721" y="15839"/>
                  <a:pt x="14725" y="15839"/>
                </a:cubicBezTo>
                <a:cubicBezTo>
                  <a:pt x="14754" y="15839"/>
                  <a:pt x="14778" y="15818"/>
                  <a:pt x="14782" y="15787"/>
                </a:cubicBezTo>
                <a:cubicBezTo>
                  <a:pt x="14789" y="15751"/>
                  <a:pt x="14767" y="15716"/>
                  <a:pt x="14733" y="15707"/>
                </a:cubicBezTo>
                <a:cubicBezTo>
                  <a:pt x="14463" y="15639"/>
                  <a:pt x="14189" y="15538"/>
                  <a:pt x="13921" y="15407"/>
                </a:cubicBezTo>
                <a:cubicBezTo>
                  <a:pt x="13913" y="15403"/>
                  <a:pt x="13904" y="15400"/>
                  <a:pt x="13895" y="15400"/>
                </a:cubicBezTo>
                <a:close/>
                <a:moveTo>
                  <a:pt x="16417" y="15670"/>
                </a:moveTo>
                <a:cubicBezTo>
                  <a:pt x="16411" y="15670"/>
                  <a:pt x="16406" y="15671"/>
                  <a:pt x="16400" y="15673"/>
                </a:cubicBezTo>
                <a:cubicBezTo>
                  <a:pt x="16334" y="15695"/>
                  <a:pt x="16267" y="15715"/>
                  <a:pt x="16200" y="15732"/>
                </a:cubicBezTo>
                <a:cubicBezTo>
                  <a:pt x="16001" y="15781"/>
                  <a:pt x="15791" y="15808"/>
                  <a:pt x="15576" y="15811"/>
                </a:cubicBezTo>
                <a:cubicBezTo>
                  <a:pt x="15542" y="15811"/>
                  <a:pt x="15516" y="15842"/>
                  <a:pt x="15518" y="15878"/>
                </a:cubicBezTo>
                <a:cubicBezTo>
                  <a:pt x="15518" y="15883"/>
                  <a:pt x="15518" y="15888"/>
                  <a:pt x="15519" y="15892"/>
                </a:cubicBezTo>
                <a:cubicBezTo>
                  <a:pt x="15527" y="15922"/>
                  <a:pt x="15554" y="15944"/>
                  <a:pt x="15583" y="15944"/>
                </a:cubicBezTo>
                <a:cubicBezTo>
                  <a:pt x="15807" y="15941"/>
                  <a:pt x="16025" y="15914"/>
                  <a:pt x="16233" y="15862"/>
                </a:cubicBezTo>
                <a:cubicBezTo>
                  <a:pt x="16303" y="15845"/>
                  <a:pt x="16372" y="15825"/>
                  <a:pt x="16441" y="15801"/>
                </a:cubicBezTo>
                <a:cubicBezTo>
                  <a:pt x="16473" y="15790"/>
                  <a:pt x="16488" y="15752"/>
                  <a:pt x="16479" y="15718"/>
                </a:cubicBezTo>
                <a:cubicBezTo>
                  <a:pt x="16469" y="15689"/>
                  <a:pt x="16444" y="15670"/>
                  <a:pt x="16417" y="15670"/>
                </a:cubicBezTo>
                <a:close/>
                <a:moveTo>
                  <a:pt x="28358" y="15294"/>
                </a:moveTo>
                <a:cubicBezTo>
                  <a:pt x="28348" y="15294"/>
                  <a:pt x="28337" y="15296"/>
                  <a:pt x="28328" y="15302"/>
                </a:cubicBezTo>
                <a:cubicBezTo>
                  <a:pt x="28305" y="15317"/>
                  <a:pt x="28294" y="15347"/>
                  <a:pt x="28301" y="15376"/>
                </a:cubicBezTo>
                <a:cubicBezTo>
                  <a:pt x="28303" y="15381"/>
                  <a:pt x="28305" y="15388"/>
                  <a:pt x="28308" y="15393"/>
                </a:cubicBezTo>
                <a:cubicBezTo>
                  <a:pt x="28456" y="15663"/>
                  <a:pt x="28593" y="15944"/>
                  <a:pt x="28715" y="16229"/>
                </a:cubicBezTo>
                <a:cubicBezTo>
                  <a:pt x="28726" y="16255"/>
                  <a:pt x="28749" y="16270"/>
                  <a:pt x="28773" y="16270"/>
                </a:cubicBezTo>
                <a:cubicBezTo>
                  <a:pt x="28781" y="16270"/>
                  <a:pt x="28789" y="16269"/>
                  <a:pt x="28797" y="16265"/>
                </a:cubicBezTo>
                <a:cubicBezTo>
                  <a:pt x="28828" y="16251"/>
                  <a:pt x="28840" y="16211"/>
                  <a:pt x="28826" y="16177"/>
                </a:cubicBezTo>
                <a:cubicBezTo>
                  <a:pt x="28703" y="15888"/>
                  <a:pt x="28563" y="15602"/>
                  <a:pt x="28413" y="15329"/>
                </a:cubicBezTo>
                <a:cubicBezTo>
                  <a:pt x="28401" y="15306"/>
                  <a:pt x="28379" y="15294"/>
                  <a:pt x="28358" y="15294"/>
                </a:cubicBezTo>
                <a:close/>
                <a:moveTo>
                  <a:pt x="29094" y="17018"/>
                </a:moveTo>
                <a:cubicBezTo>
                  <a:pt x="29088" y="17018"/>
                  <a:pt x="29082" y="17019"/>
                  <a:pt x="29076" y="17021"/>
                </a:cubicBezTo>
                <a:cubicBezTo>
                  <a:pt x="29045" y="17031"/>
                  <a:pt x="29028" y="17066"/>
                  <a:pt x="29036" y="17100"/>
                </a:cubicBezTo>
                <a:cubicBezTo>
                  <a:pt x="29036" y="17101"/>
                  <a:pt x="29038" y="17102"/>
                  <a:pt x="29038" y="17103"/>
                </a:cubicBezTo>
                <a:cubicBezTo>
                  <a:pt x="29112" y="17342"/>
                  <a:pt x="29176" y="17583"/>
                  <a:pt x="29232" y="17823"/>
                </a:cubicBezTo>
                <a:cubicBezTo>
                  <a:pt x="29245" y="17884"/>
                  <a:pt x="29259" y="17946"/>
                  <a:pt x="29270" y="18008"/>
                </a:cubicBezTo>
                <a:cubicBezTo>
                  <a:pt x="29278" y="18038"/>
                  <a:pt x="29306" y="18063"/>
                  <a:pt x="29336" y="18063"/>
                </a:cubicBezTo>
                <a:cubicBezTo>
                  <a:pt x="29338" y="18063"/>
                  <a:pt x="29341" y="18063"/>
                  <a:pt x="29344" y="18063"/>
                </a:cubicBezTo>
                <a:cubicBezTo>
                  <a:pt x="29377" y="18055"/>
                  <a:pt x="29399" y="18021"/>
                  <a:pt x="29391" y="17985"/>
                </a:cubicBezTo>
                <a:cubicBezTo>
                  <a:pt x="29378" y="17922"/>
                  <a:pt x="29364" y="17860"/>
                  <a:pt x="29351" y="17797"/>
                </a:cubicBezTo>
                <a:cubicBezTo>
                  <a:pt x="29296" y="17553"/>
                  <a:pt x="29229" y="17307"/>
                  <a:pt x="29154" y="17066"/>
                </a:cubicBezTo>
                <a:cubicBezTo>
                  <a:pt x="29145" y="17037"/>
                  <a:pt x="29120" y="17018"/>
                  <a:pt x="29094" y="17018"/>
                </a:cubicBezTo>
                <a:close/>
                <a:moveTo>
                  <a:pt x="29455" y="18861"/>
                </a:moveTo>
                <a:cubicBezTo>
                  <a:pt x="29454" y="18861"/>
                  <a:pt x="29454" y="18861"/>
                  <a:pt x="29453" y="18861"/>
                </a:cubicBezTo>
                <a:cubicBezTo>
                  <a:pt x="29419" y="18862"/>
                  <a:pt x="29394" y="18893"/>
                  <a:pt x="29396" y="18929"/>
                </a:cubicBezTo>
                <a:cubicBezTo>
                  <a:pt x="29418" y="19253"/>
                  <a:pt x="29414" y="19563"/>
                  <a:pt x="29384" y="19851"/>
                </a:cubicBezTo>
                <a:cubicBezTo>
                  <a:pt x="29383" y="19860"/>
                  <a:pt x="29383" y="19868"/>
                  <a:pt x="29385" y="19877"/>
                </a:cubicBezTo>
                <a:cubicBezTo>
                  <a:pt x="29391" y="19902"/>
                  <a:pt x="29411" y="19923"/>
                  <a:pt x="29437" y="19928"/>
                </a:cubicBezTo>
                <a:cubicBezTo>
                  <a:pt x="29440" y="19928"/>
                  <a:pt x="29443" y="19929"/>
                  <a:pt x="29446" y="19929"/>
                </a:cubicBezTo>
                <a:cubicBezTo>
                  <a:pt x="29477" y="19929"/>
                  <a:pt x="29502" y="19905"/>
                  <a:pt x="29505" y="19872"/>
                </a:cubicBezTo>
                <a:cubicBezTo>
                  <a:pt x="29536" y="19575"/>
                  <a:pt x="29542" y="19257"/>
                  <a:pt x="29519" y="18926"/>
                </a:cubicBezTo>
                <a:cubicBezTo>
                  <a:pt x="29516" y="18889"/>
                  <a:pt x="29488" y="18861"/>
                  <a:pt x="29455" y="18861"/>
                </a:cubicBezTo>
                <a:close/>
                <a:moveTo>
                  <a:pt x="29244" y="20693"/>
                </a:moveTo>
                <a:cubicBezTo>
                  <a:pt x="29220" y="20693"/>
                  <a:pt x="29198" y="20708"/>
                  <a:pt x="29188" y="20733"/>
                </a:cubicBezTo>
                <a:cubicBezTo>
                  <a:pt x="29086" y="21021"/>
                  <a:pt x="28945" y="21279"/>
                  <a:pt x="28772" y="21501"/>
                </a:cubicBezTo>
                <a:cubicBezTo>
                  <a:pt x="28758" y="21518"/>
                  <a:pt x="28754" y="21540"/>
                  <a:pt x="28759" y="21560"/>
                </a:cubicBezTo>
                <a:cubicBezTo>
                  <a:pt x="28763" y="21574"/>
                  <a:pt x="28769" y="21586"/>
                  <a:pt x="28779" y="21595"/>
                </a:cubicBezTo>
                <a:cubicBezTo>
                  <a:pt x="28792" y="21607"/>
                  <a:pt x="28807" y="21613"/>
                  <a:pt x="28821" y="21613"/>
                </a:cubicBezTo>
                <a:cubicBezTo>
                  <a:pt x="28838" y="21613"/>
                  <a:pt x="28854" y="21605"/>
                  <a:pt x="28866" y="21591"/>
                </a:cubicBezTo>
                <a:cubicBezTo>
                  <a:pt x="29048" y="21358"/>
                  <a:pt x="29196" y="21088"/>
                  <a:pt x="29304" y="20787"/>
                </a:cubicBezTo>
                <a:cubicBezTo>
                  <a:pt x="29315" y="20753"/>
                  <a:pt x="29299" y="20713"/>
                  <a:pt x="29268" y="20698"/>
                </a:cubicBezTo>
                <a:cubicBezTo>
                  <a:pt x="29260" y="20694"/>
                  <a:pt x="29252" y="20693"/>
                  <a:pt x="29244" y="20693"/>
                </a:cubicBezTo>
                <a:close/>
              </a:path>
            </a:pathLst>
          </a:custGeom>
          <a:solidFill>
            <a:srgbClr val="FFE65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06" name="Google Shape;806;p30"/>
          <p:cNvSpPr/>
          <p:nvPr/>
        </p:nvSpPr>
        <p:spPr>
          <a:xfrm rot="9893225">
            <a:off x="2369448" y="495825"/>
            <a:ext cx="807728" cy="189249"/>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rgbClr val="CCB1F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07" name="Google Shape;807;p30"/>
          <p:cNvGrpSpPr/>
          <p:nvPr/>
        </p:nvGrpSpPr>
        <p:grpSpPr>
          <a:xfrm rot="5400000">
            <a:off x="371780" y="6049007"/>
            <a:ext cx="295696" cy="267845"/>
            <a:chOff x="1640475" y="1197075"/>
            <a:chExt cx="55475" cy="50250"/>
          </a:xfrm>
        </p:grpSpPr>
        <p:sp>
          <p:nvSpPr>
            <p:cNvPr id="808" name="Google Shape;808;p30"/>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9" name="Google Shape;809;p30"/>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0" name="Google Shape;810;p30"/>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11" name="Google Shape;811;p30"/>
          <p:cNvSpPr/>
          <p:nvPr/>
        </p:nvSpPr>
        <p:spPr>
          <a:xfrm rot="-834203">
            <a:off x="11395348" y="484581"/>
            <a:ext cx="1325152" cy="2076284"/>
          </a:xfrm>
          <a:custGeom>
            <a:avLst/>
            <a:gdLst/>
            <a:ahLst/>
            <a:cxnLst/>
            <a:rect l="l" t="t" r="r" b="b"/>
            <a:pathLst>
              <a:path w="14343" h="22473" extrusionOk="0">
                <a:moveTo>
                  <a:pt x="14283" y="0"/>
                </a:moveTo>
                <a:cubicBezTo>
                  <a:pt x="14278" y="0"/>
                  <a:pt x="14274" y="1"/>
                  <a:pt x="14269" y="2"/>
                </a:cubicBezTo>
                <a:cubicBezTo>
                  <a:pt x="14076" y="49"/>
                  <a:pt x="13869" y="90"/>
                  <a:pt x="13618" y="128"/>
                </a:cubicBezTo>
                <a:cubicBezTo>
                  <a:pt x="13588" y="133"/>
                  <a:pt x="13567" y="161"/>
                  <a:pt x="13572" y="192"/>
                </a:cubicBezTo>
                <a:cubicBezTo>
                  <a:pt x="13576" y="219"/>
                  <a:pt x="13599" y="239"/>
                  <a:pt x="13626" y="239"/>
                </a:cubicBezTo>
                <a:cubicBezTo>
                  <a:pt x="13629" y="239"/>
                  <a:pt x="13632" y="238"/>
                  <a:pt x="13635" y="238"/>
                </a:cubicBezTo>
                <a:cubicBezTo>
                  <a:pt x="13889" y="199"/>
                  <a:pt x="14098" y="158"/>
                  <a:pt x="14295" y="110"/>
                </a:cubicBezTo>
                <a:cubicBezTo>
                  <a:pt x="14325" y="102"/>
                  <a:pt x="14343" y="73"/>
                  <a:pt x="14336" y="43"/>
                </a:cubicBezTo>
                <a:cubicBezTo>
                  <a:pt x="14330" y="17"/>
                  <a:pt x="14308" y="0"/>
                  <a:pt x="14283" y="0"/>
                </a:cubicBezTo>
                <a:close/>
                <a:moveTo>
                  <a:pt x="12856" y="233"/>
                </a:moveTo>
                <a:cubicBezTo>
                  <a:pt x="12853" y="233"/>
                  <a:pt x="12851" y="233"/>
                  <a:pt x="12848" y="234"/>
                </a:cubicBezTo>
                <a:cubicBezTo>
                  <a:pt x="12559" y="272"/>
                  <a:pt x="12317" y="308"/>
                  <a:pt x="12076" y="353"/>
                </a:cubicBezTo>
                <a:cubicBezTo>
                  <a:pt x="12046" y="360"/>
                  <a:pt x="12026" y="389"/>
                  <a:pt x="12032" y="419"/>
                </a:cubicBezTo>
                <a:cubicBezTo>
                  <a:pt x="12036" y="445"/>
                  <a:pt x="12060" y="464"/>
                  <a:pt x="12087" y="464"/>
                </a:cubicBezTo>
                <a:cubicBezTo>
                  <a:pt x="12090" y="464"/>
                  <a:pt x="12093" y="464"/>
                  <a:pt x="12096" y="462"/>
                </a:cubicBezTo>
                <a:cubicBezTo>
                  <a:pt x="12336" y="418"/>
                  <a:pt x="12576" y="382"/>
                  <a:pt x="12862" y="345"/>
                </a:cubicBezTo>
                <a:cubicBezTo>
                  <a:pt x="12893" y="341"/>
                  <a:pt x="12915" y="313"/>
                  <a:pt x="12910" y="282"/>
                </a:cubicBezTo>
                <a:cubicBezTo>
                  <a:pt x="12906" y="254"/>
                  <a:pt x="12883" y="233"/>
                  <a:pt x="12856" y="233"/>
                </a:cubicBezTo>
                <a:close/>
                <a:moveTo>
                  <a:pt x="11334" y="548"/>
                </a:moveTo>
                <a:cubicBezTo>
                  <a:pt x="11328" y="548"/>
                  <a:pt x="11321" y="549"/>
                  <a:pt x="11315" y="551"/>
                </a:cubicBezTo>
                <a:cubicBezTo>
                  <a:pt x="11092" y="628"/>
                  <a:pt x="10892" y="718"/>
                  <a:pt x="10705" y="827"/>
                </a:cubicBezTo>
                <a:cubicBezTo>
                  <a:pt x="10670" y="846"/>
                  <a:pt x="10636" y="867"/>
                  <a:pt x="10603" y="888"/>
                </a:cubicBezTo>
                <a:cubicBezTo>
                  <a:pt x="10576" y="905"/>
                  <a:pt x="10569" y="939"/>
                  <a:pt x="10585" y="965"/>
                </a:cubicBezTo>
                <a:cubicBezTo>
                  <a:pt x="10595" y="982"/>
                  <a:pt x="10614" y="991"/>
                  <a:pt x="10632" y="991"/>
                </a:cubicBezTo>
                <a:cubicBezTo>
                  <a:pt x="10642" y="991"/>
                  <a:pt x="10653" y="988"/>
                  <a:pt x="10662" y="983"/>
                </a:cubicBezTo>
                <a:cubicBezTo>
                  <a:pt x="10695" y="962"/>
                  <a:pt x="10728" y="942"/>
                  <a:pt x="10761" y="923"/>
                </a:cubicBezTo>
                <a:cubicBezTo>
                  <a:pt x="10941" y="818"/>
                  <a:pt x="11136" y="731"/>
                  <a:pt x="11352" y="656"/>
                </a:cubicBezTo>
                <a:cubicBezTo>
                  <a:pt x="11382" y="646"/>
                  <a:pt x="11397" y="614"/>
                  <a:pt x="11386" y="585"/>
                </a:cubicBezTo>
                <a:cubicBezTo>
                  <a:pt x="11378" y="563"/>
                  <a:pt x="11357" y="548"/>
                  <a:pt x="11334" y="548"/>
                </a:cubicBezTo>
                <a:close/>
                <a:moveTo>
                  <a:pt x="10028" y="1368"/>
                </a:moveTo>
                <a:cubicBezTo>
                  <a:pt x="10013" y="1368"/>
                  <a:pt x="9999" y="1373"/>
                  <a:pt x="9989" y="1384"/>
                </a:cubicBezTo>
                <a:cubicBezTo>
                  <a:pt x="9813" y="1561"/>
                  <a:pt x="9645" y="1765"/>
                  <a:pt x="9486" y="1990"/>
                </a:cubicBezTo>
                <a:cubicBezTo>
                  <a:pt x="9469" y="2016"/>
                  <a:pt x="9476" y="2050"/>
                  <a:pt x="9500" y="2068"/>
                </a:cubicBezTo>
                <a:cubicBezTo>
                  <a:pt x="9510" y="2074"/>
                  <a:pt x="9522" y="2078"/>
                  <a:pt x="9532" y="2078"/>
                </a:cubicBezTo>
                <a:cubicBezTo>
                  <a:pt x="9550" y="2078"/>
                  <a:pt x="9567" y="2069"/>
                  <a:pt x="9578" y="2054"/>
                </a:cubicBezTo>
                <a:cubicBezTo>
                  <a:pt x="9732" y="1833"/>
                  <a:pt x="9897" y="1634"/>
                  <a:pt x="10068" y="1462"/>
                </a:cubicBezTo>
                <a:cubicBezTo>
                  <a:pt x="10089" y="1441"/>
                  <a:pt x="10089" y="1406"/>
                  <a:pt x="10068" y="1384"/>
                </a:cubicBezTo>
                <a:cubicBezTo>
                  <a:pt x="10056" y="1373"/>
                  <a:pt x="10042" y="1368"/>
                  <a:pt x="10028" y="1368"/>
                </a:cubicBezTo>
                <a:close/>
                <a:moveTo>
                  <a:pt x="9128" y="2632"/>
                </a:moveTo>
                <a:cubicBezTo>
                  <a:pt x="9109" y="2632"/>
                  <a:pt x="9090" y="2643"/>
                  <a:pt x="9079" y="2661"/>
                </a:cubicBezTo>
                <a:cubicBezTo>
                  <a:pt x="9048" y="2720"/>
                  <a:pt x="9019" y="2778"/>
                  <a:pt x="8989" y="2838"/>
                </a:cubicBezTo>
                <a:cubicBezTo>
                  <a:pt x="8905" y="3006"/>
                  <a:pt x="8823" y="3184"/>
                  <a:pt x="8745" y="3368"/>
                </a:cubicBezTo>
                <a:cubicBezTo>
                  <a:pt x="8733" y="3396"/>
                  <a:pt x="8746" y="3429"/>
                  <a:pt x="8774" y="3441"/>
                </a:cubicBezTo>
                <a:cubicBezTo>
                  <a:pt x="8781" y="3444"/>
                  <a:pt x="8789" y="3445"/>
                  <a:pt x="8796" y="3445"/>
                </a:cubicBezTo>
                <a:cubicBezTo>
                  <a:pt x="8818" y="3445"/>
                  <a:pt x="8838" y="3433"/>
                  <a:pt x="8847" y="3412"/>
                </a:cubicBezTo>
                <a:cubicBezTo>
                  <a:pt x="8925" y="3230"/>
                  <a:pt x="9006" y="3054"/>
                  <a:pt x="9088" y="2887"/>
                </a:cubicBezTo>
                <a:cubicBezTo>
                  <a:pt x="9117" y="2830"/>
                  <a:pt x="9147" y="2771"/>
                  <a:pt x="9178" y="2713"/>
                </a:cubicBezTo>
                <a:cubicBezTo>
                  <a:pt x="9193" y="2686"/>
                  <a:pt x="9182" y="2652"/>
                  <a:pt x="9154" y="2639"/>
                </a:cubicBezTo>
                <a:cubicBezTo>
                  <a:pt x="9146" y="2634"/>
                  <a:pt x="9137" y="2632"/>
                  <a:pt x="9128" y="2632"/>
                </a:cubicBezTo>
                <a:close/>
                <a:moveTo>
                  <a:pt x="8515" y="4060"/>
                </a:moveTo>
                <a:cubicBezTo>
                  <a:pt x="8491" y="4060"/>
                  <a:pt x="8470" y="4074"/>
                  <a:pt x="8462" y="4097"/>
                </a:cubicBezTo>
                <a:cubicBezTo>
                  <a:pt x="8381" y="4324"/>
                  <a:pt x="8301" y="4567"/>
                  <a:pt x="8216" y="4838"/>
                </a:cubicBezTo>
                <a:cubicBezTo>
                  <a:pt x="8208" y="4867"/>
                  <a:pt x="8224" y="4898"/>
                  <a:pt x="8254" y="4908"/>
                </a:cubicBezTo>
                <a:cubicBezTo>
                  <a:pt x="8259" y="4909"/>
                  <a:pt x="8264" y="4910"/>
                  <a:pt x="8270" y="4910"/>
                </a:cubicBezTo>
                <a:cubicBezTo>
                  <a:pt x="8293" y="4910"/>
                  <a:pt x="8316" y="4895"/>
                  <a:pt x="8322" y="4870"/>
                </a:cubicBezTo>
                <a:cubicBezTo>
                  <a:pt x="8406" y="4601"/>
                  <a:pt x="8486" y="4360"/>
                  <a:pt x="8567" y="4134"/>
                </a:cubicBezTo>
                <a:cubicBezTo>
                  <a:pt x="8576" y="4105"/>
                  <a:pt x="8561" y="4073"/>
                  <a:pt x="8533" y="4063"/>
                </a:cubicBezTo>
                <a:cubicBezTo>
                  <a:pt x="8527" y="4061"/>
                  <a:pt x="8521" y="4060"/>
                  <a:pt x="8515" y="4060"/>
                </a:cubicBezTo>
                <a:close/>
                <a:moveTo>
                  <a:pt x="8048" y="5545"/>
                </a:moveTo>
                <a:cubicBezTo>
                  <a:pt x="8023" y="5545"/>
                  <a:pt x="8001" y="5561"/>
                  <a:pt x="7994" y="5585"/>
                </a:cubicBezTo>
                <a:cubicBezTo>
                  <a:pt x="7956" y="5718"/>
                  <a:pt x="7918" y="5852"/>
                  <a:pt x="7880" y="5985"/>
                </a:cubicBezTo>
                <a:lnTo>
                  <a:pt x="7780" y="6333"/>
                </a:lnTo>
                <a:cubicBezTo>
                  <a:pt x="7772" y="6363"/>
                  <a:pt x="7789" y="6394"/>
                  <a:pt x="7819" y="6402"/>
                </a:cubicBezTo>
                <a:cubicBezTo>
                  <a:pt x="7823" y="6403"/>
                  <a:pt x="7829" y="6404"/>
                  <a:pt x="7834" y="6404"/>
                </a:cubicBezTo>
                <a:cubicBezTo>
                  <a:pt x="7858" y="6404"/>
                  <a:pt x="7880" y="6388"/>
                  <a:pt x="7887" y="6364"/>
                </a:cubicBezTo>
                <a:lnTo>
                  <a:pt x="7987" y="6016"/>
                </a:lnTo>
                <a:cubicBezTo>
                  <a:pt x="8025" y="5883"/>
                  <a:pt x="8062" y="5749"/>
                  <a:pt x="8101" y="5616"/>
                </a:cubicBezTo>
                <a:cubicBezTo>
                  <a:pt x="8109" y="5586"/>
                  <a:pt x="8092" y="5556"/>
                  <a:pt x="8064" y="5547"/>
                </a:cubicBezTo>
                <a:cubicBezTo>
                  <a:pt x="8058" y="5546"/>
                  <a:pt x="8053" y="5545"/>
                  <a:pt x="8048" y="5545"/>
                </a:cubicBezTo>
                <a:close/>
                <a:moveTo>
                  <a:pt x="7613" y="7039"/>
                </a:moveTo>
                <a:cubicBezTo>
                  <a:pt x="7589" y="7039"/>
                  <a:pt x="7567" y="7055"/>
                  <a:pt x="7559" y="7078"/>
                </a:cubicBezTo>
                <a:cubicBezTo>
                  <a:pt x="7522" y="7201"/>
                  <a:pt x="7482" y="7324"/>
                  <a:pt x="7443" y="7446"/>
                </a:cubicBezTo>
                <a:cubicBezTo>
                  <a:pt x="7402" y="7570"/>
                  <a:pt x="7361" y="7693"/>
                  <a:pt x="7317" y="7815"/>
                </a:cubicBezTo>
                <a:cubicBezTo>
                  <a:pt x="7306" y="7844"/>
                  <a:pt x="7321" y="7876"/>
                  <a:pt x="7350" y="7886"/>
                </a:cubicBezTo>
                <a:cubicBezTo>
                  <a:pt x="7356" y="7888"/>
                  <a:pt x="7363" y="7889"/>
                  <a:pt x="7369" y="7889"/>
                </a:cubicBezTo>
                <a:cubicBezTo>
                  <a:pt x="7392" y="7889"/>
                  <a:pt x="7413" y="7875"/>
                  <a:pt x="7421" y="7853"/>
                </a:cubicBezTo>
                <a:cubicBezTo>
                  <a:pt x="7465" y="7729"/>
                  <a:pt x="7508" y="7605"/>
                  <a:pt x="7549" y="7481"/>
                </a:cubicBezTo>
                <a:cubicBezTo>
                  <a:pt x="7589" y="7358"/>
                  <a:pt x="7628" y="7234"/>
                  <a:pt x="7666" y="7111"/>
                </a:cubicBezTo>
                <a:cubicBezTo>
                  <a:pt x="7675" y="7082"/>
                  <a:pt x="7659" y="7051"/>
                  <a:pt x="7630" y="7042"/>
                </a:cubicBezTo>
                <a:cubicBezTo>
                  <a:pt x="7624" y="7040"/>
                  <a:pt x="7618" y="7039"/>
                  <a:pt x="7613" y="7039"/>
                </a:cubicBezTo>
                <a:close/>
                <a:moveTo>
                  <a:pt x="7086" y="8503"/>
                </a:moveTo>
                <a:cubicBezTo>
                  <a:pt x="7065" y="8503"/>
                  <a:pt x="7045" y="8516"/>
                  <a:pt x="7036" y="8537"/>
                </a:cubicBezTo>
                <a:cubicBezTo>
                  <a:pt x="6931" y="8783"/>
                  <a:pt x="6820" y="9018"/>
                  <a:pt x="6706" y="9237"/>
                </a:cubicBezTo>
                <a:cubicBezTo>
                  <a:pt x="6692" y="9265"/>
                  <a:pt x="6703" y="9298"/>
                  <a:pt x="6729" y="9312"/>
                </a:cubicBezTo>
                <a:cubicBezTo>
                  <a:pt x="6738" y="9316"/>
                  <a:pt x="6746" y="9319"/>
                  <a:pt x="6755" y="9319"/>
                </a:cubicBezTo>
                <a:cubicBezTo>
                  <a:pt x="6775" y="9319"/>
                  <a:pt x="6794" y="9308"/>
                  <a:pt x="6804" y="9289"/>
                </a:cubicBezTo>
                <a:cubicBezTo>
                  <a:pt x="6919" y="9067"/>
                  <a:pt x="7032" y="8829"/>
                  <a:pt x="7138" y="8580"/>
                </a:cubicBezTo>
                <a:cubicBezTo>
                  <a:pt x="7150" y="8553"/>
                  <a:pt x="7136" y="8519"/>
                  <a:pt x="7108" y="8508"/>
                </a:cubicBezTo>
                <a:cubicBezTo>
                  <a:pt x="7101" y="8505"/>
                  <a:pt x="7094" y="8503"/>
                  <a:pt x="7086" y="8503"/>
                </a:cubicBezTo>
                <a:close/>
                <a:moveTo>
                  <a:pt x="1625" y="9185"/>
                </a:moveTo>
                <a:cubicBezTo>
                  <a:pt x="1347" y="9191"/>
                  <a:pt x="1086" y="9249"/>
                  <a:pt x="847" y="9356"/>
                </a:cubicBezTo>
                <a:cubicBezTo>
                  <a:pt x="820" y="9369"/>
                  <a:pt x="808" y="9401"/>
                  <a:pt x="820" y="9430"/>
                </a:cubicBezTo>
                <a:cubicBezTo>
                  <a:pt x="829" y="9450"/>
                  <a:pt x="849" y="9462"/>
                  <a:pt x="871" y="9462"/>
                </a:cubicBezTo>
                <a:cubicBezTo>
                  <a:pt x="878" y="9462"/>
                  <a:pt x="886" y="9461"/>
                  <a:pt x="893" y="9457"/>
                </a:cubicBezTo>
                <a:cubicBezTo>
                  <a:pt x="1118" y="9356"/>
                  <a:pt x="1364" y="9303"/>
                  <a:pt x="1627" y="9296"/>
                </a:cubicBezTo>
                <a:cubicBezTo>
                  <a:pt x="1658" y="9296"/>
                  <a:pt x="1682" y="9270"/>
                  <a:pt x="1682" y="9239"/>
                </a:cubicBezTo>
                <a:cubicBezTo>
                  <a:pt x="1681" y="9210"/>
                  <a:pt x="1656" y="9185"/>
                  <a:pt x="1626" y="9185"/>
                </a:cubicBezTo>
                <a:close/>
                <a:moveTo>
                  <a:pt x="2391" y="9302"/>
                </a:moveTo>
                <a:cubicBezTo>
                  <a:pt x="2368" y="9302"/>
                  <a:pt x="2346" y="9317"/>
                  <a:pt x="2339" y="9341"/>
                </a:cubicBezTo>
                <a:cubicBezTo>
                  <a:pt x="2329" y="9370"/>
                  <a:pt x="2345" y="9401"/>
                  <a:pt x="2374" y="9410"/>
                </a:cubicBezTo>
                <a:cubicBezTo>
                  <a:pt x="2620" y="9493"/>
                  <a:pt x="2844" y="9612"/>
                  <a:pt x="3042" y="9766"/>
                </a:cubicBezTo>
                <a:cubicBezTo>
                  <a:pt x="3051" y="9774"/>
                  <a:pt x="3063" y="9778"/>
                  <a:pt x="3076" y="9778"/>
                </a:cubicBezTo>
                <a:cubicBezTo>
                  <a:pt x="3092" y="9778"/>
                  <a:pt x="3108" y="9770"/>
                  <a:pt x="3120" y="9757"/>
                </a:cubicBezTo>
                <a:cubicBezTo>
                  <a:pt x="3138" y="9732"/>
                  <a:pt x="3133" y="9697"/>
                  <a:pt x="3109" y="9679"/>
                </a:cubicBezTo>
                <a:cubicBezTo>
                  <a:pt x="2902" y="9516"/>
                  <a:pt x="2667" y="9391"/>
                  <a:pt x="2409" y="9306"/>
                </a:cubicBezTo>
                <a:cubicBezTo>
                  <a:pt x="2403" y="9303"/>
                  <a:pt x="2397" y="9302"/>
                  <a:pt x="2391" y="9302"/>
                </a:cubicBezTo>
                <a:close/>
                <a:moveTo>
                  <a:pt x="6364" y="9879"/>
                </a:moveTo>
                <a:cubicBezTo>
                  <a:pt x="6346" y="9879"/>
                  <a:pt x="6328" y="9888"/>
                  <a:pt x="6317" y="9905"/>
                </a:cubicBezTo>
                <a:cubicBezTo>
                  <a:pt x="6173" y="10126"/>
                  <a:pt x="6019" y="10334"/>
                  <a:pt x="5859" y="10525"/>
                </a:cubicBezTo>
                <a:cubicBezTo>
                  <a:pt x="5838" y="10548"/>
                  <a:pt x="5841" y="10583"/>
                  <a:pt x="5865" y="10603"/>
                </a:cubicBezTo>
                <a:cubicBezTo>
                  <a:pt x="5876" y="10612"/>
                  <a:pt x="5889" y="10617"/>
                  <a:pt x="5901" y="10617"/>
                </a:cubicBezTo>
                <a:cubicBezTo>
                  <a:pt x="5917" y="10617"/>
                  <a:pt x="5932" y="10609"/>
                  <a:pt x="5944" y="10596"/>
                </a:cubicBezTo>
                <a:cubicBezTo>
                  <a:pt x="6106" y="10403"/>
                  <a:pt x="6263" y="10190"/>
                  <a:pt x="6410" y="9965"/>
                </a:cubicBezTo>
                <a:cubicBezTo>
                  <a:pt x="6427" y="9939"/>
                  <a:pt x="6419" y="9905"/>
                  <a:pt x="6394" y="9888"/>
                </a:cubicBezTo>
                <a:cubicBezTo>
                  <a:pt x="6384" y="9882"/>
                  <a:pt x="6374" y="9879"/>
                  <a:pt x="6364" y="9879"/>
                </a:cubicBezTo>
                <a:close/>
                <a:moveTo>
                  <a:pt x="263" y="9824"/>
                </a:moveTo>
                <a:cubicBezTo>
                  <a:pt x="246" y="9824"/>
                  <a:pt x="229" y="9832"/>
                  <a:pt x="218" y="9846"/>
                </a:cubicBezTo>
                <a:cubicBezTo>
                  <a:pt x="81" y="10030"/>
                  <a:pt x="5" y="10234"/>
                  <a:pt x="0" y="10435"/>
                </a:cubicBezTo>
                <a:lnTo>
                  <a:pt x="0" y="10458"/>
                </a:lnTo>
                <a:cubicBezTo>
                  <a:pt x="0" y="10512"/>
                  <a:pt x="4" y="10565"/>
                  <a:pt x="14" y="10620"/>
                </a:cubicBezTo>
                <a:cubicBezTo>
                  <a:pt x="18" y="10646"/>
                  <a:pt x="42" y="10666"/>
                  <a:pt x="68" y="10666"/>
                </a:cubicBezTo>
                <a:cubicBezTo>
                  <a:pt x="72" y="10666"/>
                  <a:pt x="75" y="10666"/>
                  <a:pt x="78" y="10665"/>
                </a:cubicBezTo>
                <a:cubicBezTo>
                  <a:pt x="108" y="10659"/>
                  <a:pt x="128" y="10630"/>
                  <a:pt x="123" y="10600"/>
                </a:cubicBezTo>
                <a:cubicBezTo>
                  <a:pt x="116" y="10553"/>
                  <a:pt x="111" y="10505"/>
                  <a:pt x="111" y="10458"/>
                </a:cubicBezTo>
                <a:lnTo>
                  <a:pt x="111" y="10438"/>
                </a:lnTo>
                <a:cubicBezTo>
                  <a:pt x="116" y="10260"/>
                  <a:pt x="184" y="10078"/>
                  <a:pt x="308" y="9913"/>
                </a:cubicBezTo>
                <a:cubicBezTo>
                  <a:pt x="326" y="9888"/>
                  <a:pt x="321" y="9853"/>
                  <a:pt x="296" y="9835"/>
                </a:cubicBezTo>
                <a:cubicBezTo>
                  <a:pt x="286" y="9827"/>
                  <a:pt x="275" y="9824"/>
                  <a:pt x="263" y="9824"/>
                </a:cubicBezTo>
                <a:close/>
                <a:moveTo>
                  <a:pt x="3603" y="10234"/>
                </a:moveTo>
                <a:cubicBezTo>
                  <a:pt x="3592" y="10234"/>
                  <a:pt x="3581" y="10237"/>
                  <a:pt x="3571" y="10244"/>
                </a:cubicBezTo>
                <a:cubicBezTo>
                  <a:pt x="3547" y="10261"/>
                  <a:pt x="3540" y="10295"/>
                  <a:pt x="3558" y="10321"/>
                </a:cubicBezTo>
                <a:cubicBezTo>
                  <a:pt x="3697" y="10525"/>
                  <a:pt x="3813" y="10753"/>
                  <a:pt x="3900" y="11001"/>
                </a:cubicBezTo>
                <a:cubicBezTo>
                  <a:pt x="3908" y="11024"/>
                  <a:pt x="3929" y="11037"/>
                  <a:pt x="3953" y="11037"/>
                </a:cubicBezTo>
                <a:cubicBezTo>
                  <a:pt x="3959" y="11037"/>
                  <a:pt x="3965" y="11037"/>
                  <a:pt x="3971" y="11034"/>
                </a:cubicBezTo>
                <a:cubicBezTo>
                  <a:pt x="4000" y="11025"/>
                  <a:pt x="4015" y="10993"/>
                  <a:pt x="4005" y="10964"/>
                </a:cubicBezTo>
                <a:cubicBezTo>
                  <a:pt x="3914" y="10707"/>
                  <a:pt x="3795" y="10470"/>
                  <a:pt x="3649" y="10258"/>
                </a:cubicBezTo>
                <a:cubicBezTo>
                  <a:pt x="3638" y="10242"/>
                  <a:pt x="3621" y="10234"/>
                  <a:pt x="3603" y="10234"/>
                </a:cubicBezTo>
                <a:close/>
                <a:moveTo>
                  <a:pt x="5361" y="11064"/>
                </a:moveTo>
                <a:cubicBezTo>
                  <a:pt x="5348" y="11064"/>
                  <a:pt x="5334" y="11069"/>
                  <a:pt x="5323" y="11078"/>
                </a:cubicBezTo>
                <a:cubicBezTo>
                  <a:pt x="5181" y="11205"/>
                  <a:pt x="5032" y="11325"/>
                  <a:pt x="4879" y="11432"/>
                </a:cubicBezTo>
                <a:cubicBezTo>
                  <a:pt x="4824" y="11470"/>
                  <a:pt x="4768" y="11506"/>
                  <a:pt x="4711" y="11542"/>
                </a:cubicBezTo>
                <a:cubicBezTo>
                  <a:pt x="4686" y="11558"/>
                  <a:pt x="4677" y="11592"/>
                  <a:pt x="4694" y="11618"/>
                </a:cubicBezTo>
                <a:cubicBezTo>
                  <a:pt x="4705" y="11635"/>
                  <a:pt x="4723" y="11644"/>
                  <a:pt x="4741" y="11644"/>
                </a:cubicBezTo>
                <a:cubicBezTo>
                  <a:pt x="4751" y="11644"/>
                  <a:pt x="4761" y="11641"/>
                  <a:pt x="4770" y="11636"/>
                </a:cubicBezTo>
                <a:cubicBezTo>
                  <a:pt x="4829" y="11599"/>
                  <a:pt x="4886" y="11562"/>
                  <a:pt x="4942" y="11522"/>
                </a:cubicBezTo>
                <a:cubicBezTo>
                  <a:pt x="5099" y="11413"/>
                  <a:pt x="5252" y="11292"/>
                  <a:pt x="5398" y="11161"/>
                </a:cubicBezTo>
                <a:cubicBezTo>
                  <a:pt x="5421" y="11141"/>
                  <a:pt x="5423" y="11106"/>
                  <a:pt x="5402" y="11082"/>
                </a:cubicBezTo>
                <a:cubicBezTo>
                  <a:pt x="5392" y="11070"/>
                  <a:pt x="5376" y="11064"/>
                  <a:pt x="5361" y="11064"/>
                </a:cubicBezTo>
                <a:close/>
                <a:moveTo>
                  <a:pt x="433" y="11231"/>
                </a:moveTo>
                <a:cubicBezTo>
                  <a:pt x="420" y="11231"/>
                  <a:pt x="406" y="11235"/>
                  <a:pt x="395" y="11245"/>
                </a:cubicBezTo>
                <a:cubicBezTo>
                  <a:pt x="373" y="11265"/>
                  <a:pt x="371" y="11300"/>
                  <a:pt x="391" y="11324"/>
                </a:cubicBezTo>
                <a:lnTo>
                  <a:pt x="419" y="11354"/>
                </a:lnTo>
                <a:cubicBezTo>
                  <a:pt x="590" y="11536"/>
                  <a:pt x="786" y="11694"/>
                  <a:pt x="1005" y="11824"/>
                </a:cubicBezTo>
                <a:cubicBezTo>
                  <a:pt x="1014" y="11829"/>
                  <a:pt x="1025" y="11831"/>
                  <a:pt x="1034" y="11831"/>
                </a:cubicBezTo>
                <a:cubicBezTo>
                  <a:pt x="1052" y="11831"/>
                  <a:pt x="1072" y="11822"/>
                  <a:pt x="1081" y="11804"/>
                </a:cubicBezTo>
                <a:cubicBezTo>
                  <a:pt x="1097" y="11778"/>
                  <a:pt x="1089" y="11744"/>
                  <a:pt x="1062" y="11728"/>
                </a:cubicBezTo>
                <a:cubicBezTo>
                  <a:pt x="853" y="11604"/>
                  <a:pt x="664" y="11453"/>
                  <a:pt x="500" y="11278"/>
                </a:cubicBezTo>
                <a:lnTo>
                  <a:pt x="474" y="11249"/>
                </a:lnTo>
                <a:cubicBezTo>
                  <a:pt x="464" y="11237"/>
                  <a:pt x="448" y="11231"/>
                  <a:pt x="433" y="11231"/>
                </a:cubicBezTo>
                <a:close/>
                <a:moveTo>
                  <a:pt x="1750" y="12018"/>
                </a:moveTo>
                <a:cubicBezTo>
                  <a:pt x="1725" y="12018"/>
                  <a:pt x="1703" y="12035"/>
                  <a:pt x="1695" y="12060"/>
                </a:cubicBezTo>
                <a:cubicBezTo>
                  <a:pt x="1688" y="12090"/>
                  <a:pt x="1706" y="12120"/>
                  <a:pt x="1735" y="12128"/>
                </a:cubicBezTo>
                <a:cubicBezTo>
                  <a:pt x="1983" y="12194"/>
                  <a:pt x="2246" y="12233"/>
                  <a:pt x="2516" y="12242"/>
                </a:cubicBezTo>
                <a:lnTo>
                  <a:pt x="2518" y="12242"/>
                </a:lnTo>
                <a:cubicBezTo>
                  <a:pt x="2548" y="12242"/>
                  <a:pt x="2573" y="12219"/>
                  <a:pt x="2574" y="12189"/>
                </a:cubicBezTo>
                <a:cubicBezTo>
                  <a:pt x="2575" y="12158"/>
                  <a:pt x="2550" y="12132"/>
                  <a:pt x="2520" y="12131"/>
                </a:cubicBezTo>
                <a:cubicBezTo>
                  <a:pt x="2258" y="12123"/>
                  <a:pt x="2004" y="12085"/>
                  <a:pt x="1764" y="12020"/>
                </a:cubicBezTo>
                <a:cubicBezTo>
                  <a:pt x="1759" y="12019"/>
                  <a:pt x="1754" y="12018"/>
                  <a:pt x="1750" y="12018"/>
                </a:cubicBezTo>
                <a:close/>
                <a:moveTo>
                  <a:pt x="4128" y="11684"/>
                </a:moveTo>
                <a:cubicBezTo>
                  <a:pt x="4125" y="11684"/>
                  <a:pt x="4122" y="11684"/>
                  <a:pt x="4119" y="11685"/>
                </a:cubicBezTo>
                <a:cubicBezTo>
                  <a:pt x="4090" y="11688"/>
                  <a:pt x="4067" y="11716"/>
                  <a:pt x="4071" y="11746"/>
                </a:cubicBezTo>
                <a:cubicBezTo>
                  <a:pt x="4077" y="11795"/>
                  <a:pt x="4081" y="11843"/>
                  <a:pt x="4084" y="11893"/>
                </a:cubicBezTo>
                <a:cubicBezTo>
                  <a:pt x="4074" y="11882"/>
                  <a:pt x="4059" y="11875"/>
                  <a:pt x="4044" y="11875"/>
                </a:cubicBezTo>
                <a:cubicBezTo>
                  <a:pt x="4037" y="11875"/>
                  <a:pt x="4031" y="11877"/>
                  <a:pt x="4024" y="11879"/>
                </a:cubicBezTo>
                <a:cubicBezTo>
                  <a:pt x="3785" y="11969"/>
                  <a:pt x="3535" y="12036"/>
                  <a:pt x="3284" y="12078"/>
                </a:cubicBezTo>
                <a:cubicBezTo>
                  <a:pt x="3254" y="12083"/>
                  <a:pt x="3234" y="12112"/>
                  <a:pt x="3238" y="12142"/>
                </a:cubicBezTo>
                <a:cubicBezTo>
                  <a:pt x="3243" y="12170"/>
                  <a:pt x="3268" y="12189"/>
                  <a:pt x="3294" y="12189"/>
                </a:cubicBezTo>
                <a:cubicBezTo>
                  <a:pt x="3297" y="12189"/>
                  <a:pt x="3300" y="12188"/>
                  <a:pt x="3302" y="12188"/>
                </a:cubicBezTo>
                <a:cubicBezTo>
                  <a:pt x="3561" y="12144"/>
                  <a:pt x="3817" y="12075"/>
                  <a:pt x="4063" y="11983"/>
                </a:cubicBezTo>
                <a:cubicBezTo>
                  <a:pt x="4073" y="11979"/>
                  <a:pt x="4083" y="11972"/>
                  <a:pt x="4088" y="11964"/>
                </a:cubicBezTo>
                <a:cubicBezTo>
                  <a:pt x="4092" y="12023"/>
                  <a:pt x="4093" y="12084"/>
                  <a:pt x="4093" y="12144"/>
                </a:cubicBezTo>
                <a:cubicBezTo>
                  <a:pt x="4093" y="12264"/>
                  <a:pt x="4087" y="12388"/>
                  <a:pt x="4076" y="12511"/>
                </a:cubicBezTo>
                <a:cubicBezTo>
                  <a:pt x="4073" y="12542"/>
                  <a:pt x="4096" y="12568"/>
                  <a:pt x="4126" y="12571"/>
                </a:cubicBezTo>
                <a:lnTo>
                  <a:pt x="4131" y="12571"/>
                </a:lnTo>
                <a:cubicBezTo>
                  <a:pt x="4160" y="12571"/>
                  <a:pt x="4184" y="12550"/>
                  <a:pt x="4187" y="12521"/>
                </a:cubicBezTo>
                <a:cubicBezTo>
                  <a:pt x="4198" y="12395"/>
                  <a:pt x="4205" y="12268"/>
                  <a:pt x="4205" y="12144"/>
                </a:cubicBezTo>
                <a:cubicBezTo>
                  <a:pt x="4205" y="12007"/>
                  <a:pt x="4196" y="11869"/>
                  <a:pt x="4181" y="11733"/>
                </a:cubicBezTo>
                <a:cubicBezTo>
                  <a:pt x="4178" y="11706"/>
                  <a:pt x="4156" y="11684"/>
                  <a:pt x="4128" y="11684"/>
                </a:cubicBezTo>
                <a:close/>
                <a:moveTo>
                  <a:pt x="3994" y="13226"/>
                </a:moveTo>
                <a:cubicBezTo>
                  <a:pt x="3969" y="13226"/>
                  <a:pt x="3946" y="13242"/>
                  <a:pt x="3939" y="13267"/>
                </a:cubicBezTo>
                <a:cubicBezTo>
                  <a:pt x="3876" y="13504"/>
                  <a:pt x="3793" y="13750"/>
                  <a:pt x="3691" y="13997"/>
                </a:cubicBezTo>
                <a:cubicBezTo>
                  <a:pt x="3679" y="14025"/>
                  <a:pt x="3693" y="14057"/>
                  <a:pt x="3722" y="14069"/>
                </a:cubicBezTo>
                <a:cubicBezTo>
                  <a:pt x="3728" y="14072"/>
                  <a:pt x="3736" y="14073"/>
                  <a:pt x="3742" y="14073"/>
                </a:cubicBezTo>
                <a:cubicBezTo>
                  <a:pt x="3765" y="14073"/>
                  <a:pt x="3785" y="14061"/>
                  <a:pt x="3794" y="14039"/>
                </a:cubicBezTo>
                <a:cubicBezTo>
                  <a:pt x="3897" y="13788"/>
                  <a:pt x="3983" y="13538"/>
                  <a:pt x="4047" y="13296"/>
                </a:cubicBezTo>
                <a:cubicBezTo>
                  <a:pt x="4054" y="13266"/>
                  <a:pt x="4037" y="13235"/>
                  <a:pt x="4007" y="13227"/>
                </a:cubicBezTo>
                <a:cubicBezTo>
                  <a:pt x="4003" y="13226"/>
                  <a:pt x="3998" y="13226"/>
                  <a:pt x="3994" y="13226"/>
                </a:cubicBezTo>
                <a:close/>
                <a:moveTo>
                  <a:pt x="3409" y="14665"/>
                </a:moveTo>
                <a:cubicBezTo>
                  <a:pt x="3389" y="14665"/>
                  <a:pt x="3370" y="14676"/>
                  <a:pt x="3360" y="14694"/>
                </a:cubicBezTo>
                <a:cubicBezTo>
                  <a:pt x="3242" y="14913"/>
                  <a:pt x="3115" y="15131"/>
                  <a:pt x="2969" y="15362"/>
                </a:cubicBezTo>
                <a:cubicBezTo>
                  <a:pt x="2952" y="15387"/>
                  <a:pt x="2959" y="15423"/>
                  <a:pt x="2986" y="15439"/>
                </a:cubicBezTo>
                <a:cubicBezTo>
                  <a:pt x="2996" y="15444"/>
                  <a:pt x="3005" y="15447"/>
                  <a:pt x="3016" y="15447"/>
                </a:cubicBezTo>
                <a:cubicBezTo>
                  <a:pt x="3034" y="15447"/>
                  <a:pt x="3052" y="15438"/>
                  <a:pt x="3063" y="15422"/>
                </a:cubicBezTo>
                <a:cubicBezTo>
                  <a:pt x="3210" y="15189"/>
                  <a:pt x="3340" y="14968"/>
                  <a:pt x="3458" y="14747"/>
                </a:cubicBezTo>
                <a:cubicBezTo>
                  <a:pt x="3472" y="14720"/>
                  <a:pt x="3462" y="14686"/>
                  <a:pt x="3435" y="14672"/>
                </a:cubicBezTo>
                <a:cubicBezTo>
                  <a:pt x="3426" y="14667"/>
                  <a:pt x="3418" y="14665"/>
                  <a:pt x="3409" y="14665"/>
                </a:cubicBezTo>
                <a:close/>
                <a:moveTo>
                  <a:pt x="2581" y="15982"/>
                </a:moveTo>
                <a:cubicBezTo>
                  <a:pt x="2564" y="15982"/>
                  <a:pt x="2547" y="15990"/>
                  <a:pt x="2536" y="16005"/>
                </a:cubicBezTo>
                <a:cubicBezTo>
                  <a:pt x="2401" y="16195"/>
                  <a:pt x="2255" y="16394"/>
                  <a:pt x="2077" y="16631"/>
                </a:cubicBezTo>
                <a:cubicBezTo>
                  <a:pt x="2058" y="16656"/>
                  <a:pt x="2063" y="16691"/>
                  <a:pt x="2088" y="16709"/>
                </a:cubicBezTo>
                <a:cubicBezTo>
                  <a:pt x="2097" y="16716"/>
                  <a:pt x="2109" y="16721"/>
                  <a:pt x="2121" y="16721"/>
                </a:cubicBezTo>
                <a:cubicBezTo>
                  <a:pt x="2138" y="16721"/>
                  <a:pt x="2155" y="16713"/>
                  <a:pt x="2166" y="16698"/>
                </a:cubicBezTo>
                <a:cubicBezTo>
                  <a:pt x="2345" y="16460"/>
                  <a:pt x="2491" y="16260"/>
                  <a:pt x="2626" y="16069"/>
                </a:cubicBezTo>
                <a:cubicBezTo>
                  <a:pt x="2644" y="16044"/>
                  <a:pt x="2639" y="16010"/>
                  <a:pt x="2613" y="15992"/>
                </a:cubicBezTo>
                <a:cubicBezTo>
                  <a:pt x="2604" y="15985"/>
                  <a:pt x="2592" y="15982"/>
                  <a:pt x="2581" y="15982"/>
                </a:cubicBezTo>
                <a:close/>
                <a:moveTo>
                  <a:pt x="1659" y="17236"/>
                </a:moveTo>
                <a:cubicBezTo>
                  <a:pt x="1642" y="17236"/>
                  <a:pt x="1625" y="17244"/>
                  <a:pt x="1614" y="17260"/>
                </a:cubicBezTo>
                <a:cubicBezTo>
                  <a:pt x="1441" y="17511"/>
                  <a:pt x="1315" y="17728"/>
                  <a:pt x="1218" y="17941"/>
                </a:cubicBezTo>
                <a:cubicBezTo>
                  <a:pt x="1205" y="17968"/>
                  <a:pt x="1218" y="18002"/>
                  <a:pt x="1246" y="18014"/>
                </a:cubicBezTo>
                <a:cubicBezTo>
                  <a:pt x="1253" y="18018"/>
                  <a:pt x="1261" y="18019"/>
                  <a:pt x="1268" y="18019"/>
                </a:cubicBezTo>
                <a:cubicBezTo>
                  <a:pt x="1290" y="18019"/>
                  <a:pt x="1310" y="18007"/>
                  <a:pt x="1319" y="17987"/>
                </a:cubicBezTo>
                <a:cubicBezTo>
                  <a:pt x="1413" y="17780"/>
                  <a:pt x="1536" y="17569"/>
                  <a:pt x="1705" y="17323"/>
                </a:cubicBezTo>
                <a:cubicBezTo>
                  <a:pt x="1723" y="17298"/>
                  <a:pt x="1717" y="17263"/>
                  <a:pt x="1691" y="17246"/>
                </a:cubicBezTo>
                <a:cubicBezTo>
                  <a:pt x="1681" y="17239"/>
                  <a:pt x="1670" y="17236"/>
                  <a:pt x="1659" y="17236"/>
                </a:cubicBezTo>
                <a:close/>
                <a:moveTo>
                  <a:pt x="1050" y="18652"/>
                </a:moveTo>
                <a:cubicBezTo>
                  <a:pt x="1023" y="18652"/>
                  <a:pt x="999" y="18673"/>
                  <a:pt x="996" y="18700"/>
                </a:cubicBezTo>
                <a:cubicBezTo>
                  <a:pt x="984" y="18795"/>
                  <a:pt x="978" y="18893"/>
                  <a:pt x="978" y="18989"/>
                </a:cubicBezTo>
                <a:cubicBezTo>
                  <a:pt x="978" y="19154"/>
                  <a:pt x="996" y="19324"/>
                  <a:pt x="1030" y="19493"/>
                </a:cubicBezTo>
                <a:cubicBezTo>
                  <a:pt x="1035" y="19519"/>
                  <a:pt x="1058" y="19537"/>
                  <a:pt x="1084" y="19537"/>
                </a:cubicBezTo>
                <a:cubicBezTo>
                  <a:pt x="1088" y="19537"/>
                  <a:pt x="1092" y="19537"/>
                  <a:pt x="1095" y="19536"/>
                </a:cubicBezTo>
                <a:cubicBezTo>
                  <a:pt x="1125" y="19529"/>
                  <a:pt x="1144" y="19500"/>
                  <a:pt x="1139" y="19470"/>
                </a:cubicBezTo>
                <a:cubicBezTo>
                  <a:pt x="1106" y="19309"/>
                  <a:pt x="1089" y="19147"/>
                  <a:pt x="1089" y="18989"/>
                </a:cubicBezTo>
                <a:cubicBezTo>
                  <a:pt x="1089" y="18897"/>
                  <a:pt x="1095" y="18804"/>
                  <a:pt x="1106" y="18714"/>
                </a:cubicBezTo>
                <a:cubicBezTo>
                  <a:pt x="1110" y="18683"/>
                  <a:pt x="1088" y="18655"/>
                  <a:pt x="1058" y="18652"/>
                </a:cubicBezTo>
                <a:cubicBezTo>
                  <a:pt x="1055" y="18652"/>
                  <a:pt x="1053" y="18652"/>
                  <a:pt x="1050" y="18652"/>
                </a:cubicBezTo>
                <a:close/>
                <a:moveTo>
                  <a:pt x="1342" y="20158"/>
                </a:moveTo>
                <a:cubicBezTo>
                  <a:pt x="1333" y="20158"/>
                  <a:pt x="1324" y="20160"/>
                  <a:pt x="1316" y="20164"/>
                </a:cubicBezTo>
                <a:cubicBezTo>
                  <a:pt x="1290" y="20178"/>
                  <a:pt x="1278" y="20211"/>
                  <a:pt x="1292" y="20239"/>
                </a:cubicBezTo>
                <a:cubicBezTo>
                  <a:pt x="1408" y="20468"/>
                  <a:pt x="1553" y="20690"/>
                  <a:pt x="1724" y="20899"/>
                </a:cubicBezTo>
                <a:cubicBezTo>
                  <a:pt x="1735" y="20912"/>
                  <a:pt x="1751" y="20919"/>
                  <a:pt x="1767" y="20919"/>
                </a:cubicBezTo>
                <a:cubicBezTo>
                  <a:pt x="1779" y="20919"/>
                  <a:pt x="1792" y="20915"/>
                  <a:pt x="1802" y="20906"/>
                </a:cubicBezTo>
                <a:cubicBezTo>
                  <a:pt x="1826" y="20887"/>
                  <a:pt x="1829" y="20852"/>
                  <a:pt x="1810" y="20828"/>
                </a:cubicBezTo>
                <a:cubicBezTo>
                  <a:pt x="1644" y="20626"/>
                  <a:pt x="1503" y="20411"/>
                  <a:pt x="1391" y="20188"/>
                </a:cubicBezTo>
                <a:cubicBezTo>
                  <a:pt x="1381" y="20169"/>
                  <a:pt x="1362" y="20158"/>
                  <a:pt x="1342" y="20158"/>
                </a:cubicBezTo>
                <a:close/>
                <a:moveTo>
                  <a:pt x="2317" y="21356"/>
                </a:moveTo>
                <a:cubicBezTo>
                  <a:pt x="2301" y="21356"/>
                  <a:pt x="2285" y="21363"/>
                  <a:pt x="2275" y="21376"/>
                </a:cubicBezTo>
                <a:cubicBezTo>
                  <a:pt x="2255" y="21401"/>
                  <a:pt x="2258" y="21435"/>
                  <a:pt x="2283" y="21455"/>
                </a:cubicBezTo>
                <a:cubicBezTo>
                  <a:pt x="2343" y="21505"/>
                  <a:pt x="2405" y="21552"/>
                  <a:pt x="2468" y="21596"/>
                </a:cubicBezTo>
                <a:cubicBezTo>
                  <a:pt x="2617" y="21703"/>
                  <a:pt x="2776" y="21803"/>
                  <a:pt x="2938" y="21891"/>
                </a:cubicBezTo>
                <a:cubicBezTo>
                  <a:pt x="2946" y="21895"/>
                  <a:pt x="2955" y="21898"/>
                  <a:pt x="2965" y="21898"/>
                </a:cubicBezTo>
                <a:cubicBezTo>
                  <a:pt x="2984" y="21898"/>
                  <a:pt x="3003" y="21888"/>
                  <a:pt x="3014" y="21869"/>
                </a:cubicBezTo>
                <a:cubicBezTo>
                  <a:pt x="3028" y="21842"/>
                  <a:pt x="3018" y="21809"/>
                  <a:pt x="2991" y="21794"/>
                </a:cubicBezTo>
                <a:cubicBezTo>
                  <a:pt x="2833" y="21707"/>
                  <a:pt x="2678" y="21610"/>
                  <a:pt x="2533" y="21506"/>
                </a:cubicBezTo>
                <a:cubicBezTo>
                  <a:pt x="2471" y="21462"/>
                  <a:pt x="2411" y="21416"/>
                  <a:pt x="2352" y="21369"/>
                </a:cubicBezTo>
                <a:cubicBezTo>
                  <a:pt x="2342" y="21360"/>
                  <a:pt x="2330" y="21356"/>
                  <a:pt x="2317" y="21356"/>
                </a:cubicBezTo>
                <a:close/>
                <a:moveTo>
                  <a:pt x="3675" y="22101"/>
                </a:moveTo>
                <a:cubicBezTo>
                  <a:pt x="3653" y="22101"/>
                  <a:pt x="3631" y="22115"/>
                  <a:pt x="3623" y="22138"/>
                </a:cubicBezTo>
                <a:cubicBezTo>
                  <a:pt x="3613" y="22167"/>
                  <a:pt x="3628" y="22199"/>
                  <a:pt x="3657" y="22209"/>
                </a:cubicBezTo>
                <a:cubicBezTo>
                  <a:pt x="3905" y="22295"/>
                  <a:pt x="4161" y="22360"/>
                  <a:pt x="4420" y="22404"/>
                </a:cubicBezTo>
                <a:cubicBezTo>
                  <a:pt x="4423" y="22405"/>
                  <a:pt x="4425" y="22405"/>
                  <a:pt x="4428" y="22405"/>
                </a:cubicBezTo>
                <a:cubicBezTo>
                  <a:pt x="4455" y="22405"/>
                  <a:pt x="4478" y="22386"/>
                  <a:pt x="4484" y="22359"/>
                </a:cubicBezTo>
                <a:cubicBezTo>
                  <a:pt x="4489" y="22328"/>
                  <a:pt x="4468" y="22299"/>
                  <a:pt x="4438" y="22295"/>
                </a:cubicBezTo>
                <a:cubicBezTo>
                  <a:pt x="4186" y="22251"/>
                  <a:pt x="3936" y="22187"/>
                  <a:pt x="3693" y="22104"/>
                </a:cubicBezTo>
                <a:cubicBezTo>
                  <a:pt x="3687" y="22102"/>
                  <a:pt x="3681" y="22101"/>
                  <a:pt x="3675" y="22101"/>
                </a:cubicBezTo>
                <a:close/>
                <a:moveTo>
                  <a:pt x="5978" y="22297"/>
                </a:moveTo>
                <a:cubicBezTo>
                  <a:pt x="5975" y="22297"/>
                  <a:pt x="5972" y="22298"/>
                  <a:pt x="5969" y="22298"/>
                </a:cubicBezTo>
                <a:cubicBezTo>
                  <a:pt x="5723" y="22340"/>
                  <a:pt x="5471" y="22361"/>
                  <a:pt x="5218" y="22361"/>
                </a:cubicBezTo>
                <a:lnTo>
                  <a:pt x="5203" y="22361"/>
                </a:lnTo>
                <a:cubicBezTo>
                  <a:pt x="5172" y="22361"/>
                  <a:pt x="5147" y="22386"/>
                  <a:pt x="5147" y="22417"/>
                </a:cubicBezTo>
                <a:cubicBezTo>
                  <a:pt x="5147" y="22447"/>
                  <a:pt x="5172" y="22472"/>
                  <a:pt x="5203" y="22472"/>
                </a:cubicBezTo>
                <a:lnTo>
                  <a:pt x="5218" y="22472"/>
                </a:lnTo>
                <a:cubicBezTo>
                  <a:pt x="5476" y="22472"/>
                  <a:pt x="5736" y="22451"/>
                  <a:pt x="5987" y="22407"/>
                </a:cubicBezTo>
                <a:cubicBezTo>
                  <a:pt x="6017" y="22402"/>
                  <a:pt x="6038" y="22373"/>
                  <a:pt x="6033" y="22343"/>
                </a:cubicBezTo>
                <a:cubicBezTo>
                  <a:pt x="6028" y="22316"/>
                  <a:pt x="6004" y="22297"/>
                  <a:pt x="5978" y="22297"/>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12" name="Google Shape;812;p30"/>
          <p:cNvGrpSpPr/>
          <p:nvPr/>
        </p:nvGrpSpPr>
        <p:grpSpPr>
          <a:xfrm rot="4654902">
            <a:off x="9684739" y="544391"/>
            <a:ext cx="578189" cy="523765"/>
            <a:chOff x="1640475" y="1197075"/>
            <a:chExt cx="55475" cy="50250"/>
          </a:xfrm>
        </p:grpSpPr>
        <p:sp>
          <p:nvSpPr>
            <p:cNvPr id="813" name="Google Shape;813;p30"/>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4" name="Google Shape;814;p30"/>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5" name="Google Shape;815;p30"/>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16" name="Google Shape;816;p30"/>
          <p:cNvGrpSpPr/>
          <p:nvPr/>
        </p:nvGrpSpPr>
        <p:grpSpPr>
          <a:xfrm rot="5400000">
            <a:off x="761623" y="1413196"/>
            <a:ext cx="326429" cy="295697"/>
            <a:chOff x="1640475" y="1197075"/>
            <a:chExt cx="55475" cy="50250"/>
          </a:xfrm>
        </p:grpSpPr>
        <p:sp>
          <p:nvSpPr>
            <p:cNvPr id="817" name="Google Shape;817;p30"/>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8" name="Google Shape;818;p30"/>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9" name="Google Shape;819;p30"/>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20" name="Google Shape;820;p30"/>
          <p:cNvSpPr/>
          <p:nvPr/>
        </p:nvSpPr>
        <p:spPr>
          <a:xfrm rot="6477717">
            <a:off x="11064199" y="6015703"/>
            <a:ext cx="773556" cy="181221"/>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21" name="Google Shape;821;p30"/>
          <p:cNvGrpSpPr/>
          <p:nvPr/>
        </p:nvGrpSpPr>
        <p:grpSpPr>
          <a:xfrm rot="5400000">
            <a:off x="10066781" y="5978563"/>
            <a:ext cx="295696" cy="267845"/>
            <a:chOff x="1640475" y="1197075"/>
            <a:chExt cx="55475" cy="50250"/>
          </a:xfrm>
        </p:grpSpPr>
        <p:sp>
          <p:nvSpPr>
            <p:cNvPr id="822" name="Google Shape;822;p30"/>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3" name="Google Shape;823;p30"/>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4" name="Google Shape;824;p30"/>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45534039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825"/>
        <p:cNvGrpSpPr/>
        <p:nvPr/>
      </p:nvGrpSpPr>
      <p:grpSpPr>
        <a:xfrm>
          <a:off x="0" y="0"/>
          <a:ext cx="0" cy="0"/>
          <a:chOff x="0" y="0"/>
          <a:chExt cx="0" cy="0"/>
        </a:xfrm>
      </p:grpSpPr>
      <p:sp>
        <p:nvSpPr>
          <p:cNvPr id="826" name="Google Shape;826;p31"/>
          <p:cNvSpPr/>
          <p:nvPr/>
        </p:nvSpPr>
        <p:spPr>
          <a:xfrm flipH="1">
            <a:off x="9300535" y="3731314"/>
            <a:ext cx="3554583" cy="3704201"/>
          </a:xfrm>
          <a:custGeom>
            <a:avLst/>
            <a:gdLst/>
            <a:ahLst/>
            <a:cxnLst/>
            <a:rect l="l" t="t" r="r" b="b"/>
            <a:pathLst>
              <a:path w="16369" h="17058" extrusionOk="0">
                <a:moveTo>
                  <a:pt x="5829" y="1"/>
                </a:moveTo>
                <a:cubicBezTo>
                  <a:pt x="5334" y="1"/>
                  <a:pt x="4839" y="58"/>
                  <a:pt x="4360" y="159"/>
                </a:cubicBezTo>
                <a:cubicBezTo>
                  <a:pt x="4030" y="230"/>
                  <a:pt x="3295" y="699"/>
                  <a:pt x="3438" y="702"/>
                </a:cubicBezTo>
                <a:cubicBezTo>
                  <a:pt x="2321" y="1836"/>
                  <a:pt x="2234" y="3557"/>
                  <a:pt x="2129" y="5064"/>
                </a:cubicBezTo>
                <a:cubicBezTo>
                  <a:pt x="1990" y="7098"/>
                  <a:pt x="1660" y="9115"/>
                  <a:pt x="1127" y="11083"/>
                </a:cubicBezTo>
                <a:cubicBezTo>
                  <a:pt x="826" y="12197"/>
                  <a:pt x="460" y="13293"/>
                  <a:pt x="35" y="14365"/>
                </a:cubicBezTo>
                <a:cubicBezTo>
                  <a:pt x="0" y="14453"/>
                  <a:pt x="50" y="14547"/>
                  <a:pt x="144" y="14565"/>
                </a:cubicBezTo>
                <a:cubicBezTo>
                  <a:pt x="3129" y="15121"/>
                  <a:pt x="6113" y="15678"/>
                  <a:pt x="9098" y="16235"/>
                </a:cubicBezTo>
                <a:cubicBezTo>
                  <a:pt x="9845" y="16375"/>
                  <a:pt x="10591" y="16514"/>
                  <a:pt x="11337" y="16653"/>
                </a:cubicBezTo>
                <a:cubicBezTo>
                  <a:pt x="12039" y="16784"/>
                  <a:pt x="12743" y="16949"/>
                  <a:pt x="13454" y="17030"/>
                </a:cubicBezTo>
                <a:cubicBezTo>
                  <a:pt x="13604" y="17047"/>
                  <a:pt x="13756" y="17058"/>
                  <a:pt x="13907" y="17058"/>
                </a:cubicBezTo>
                <a:cubicBezTo>
                  <a:pt x="14359" y="17058"/>
                  <a:pt x="14804" y="16965"/>
                  <a:pt x="15183" y="16694"/>
                </a:cubicBezTo>
                <a:cubicBezTo>
                  <a:pt x="15632" y="16373"/>
                  <a:pt x="15926" y="15869"/>
                  <a:pt x="16060" y="15339"/>
                </a:cubicBezTo>
                <a:cubicBezTo>
                  <a:pt x="16369" y="14114"/>
                  <a:pt x="15800" y="12781"/>
                  <a:pt x="15182" y="11745"/>
                </a:cubicBezTo>
                <a:cubicBezTo>
                  <a:pt x="14547" y="10679"/>
                  <a:pt x="13684" y="9818"/>
                  <a:pt x="12681" y="9099"/>
                </a:cubicBezTo>
                <a:cubicBezTo>
                  <a:pt x="11757" y="8436"/>
                  <a:pt x="10725" y="7754"/>
                  <a:pt x="10485" y="6560"/>
                </a:cubicBezTo>
                <a:cubicBezTo>
                  <a:pt x="10242" y="5357"/>
                  <a:pt x="10635" y="4113"/>
                  <a:pt x="10285" y="2920"/>
                </a:cubicBezTo>
                <a:cubicBezTo>
                  <a:pt x="9973" y="1857"/>
                  <a:pt x="9136" y="1003"/>
                  <a:pt x="8160" y="515"/>
                </a:cubicBezTo>
                <a:cubicBezTo>
                  <a:pt x="7437" y="153"/>
                  <a:pt x="6634" y="1"/>
                  <a:pt x="5829" y="1"/>
                </a:cubicBezTo>
                <a:close/>
              </a:path>
            </a:pathLst>
          </a:custGeom>
          <a:solidFill>
            <a:srgbClr val="B2F7EF">
              <a:alpha val="497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27" name="Google Shape;827;p31"/>
          <p:cNvSpPr/>
          <p:nvPr/>
        </p:nvSpPr>
        <p:spPr>
          <a:xfrm flipH="1">
            <a:off x="-690653" y="5456811"/>
            <a:ext cx="4028628" cy="1660572"/>
          </a:xfrm>
          <a:custGeom>
            <a:avLst/>
            <a:gdLst/>
            <a:ahLst/>
            <a:cxnLst/>
            <a:rect l="l" t="t" r="r" b="b"/>
            <a:pathLst>
              <a:path w="18552" h="7647" extrusionOk="0">
                <a:moveTo>
                  <a:pt x="10153" y="0"/>
                </a:moveTo>
                <a:cubicBezTo>
                  <a:pt x="9767" y="0"/>
                  <a:pt x="9389" y="166"/>
                  <a:pt x="9054" y="416"/>
                </a:cubicBezTo>
                <a:cubicBezTo>
                  <a:pt x="8513" y="821"/>
                  <a:pt x="8082" y="1378"/>
                  <a:pt x="7579" y="1834"/>
                </a:cubicBezTo>
                <a:cubicBezTo>
                  <a:pt x="7060" y="2305"/>
                  <a:pt x="6487" y="2705"/>
                  <a:pt x="5872" y="2994"/>
                </a:cubicBezTo>
                <a:cubicBezTo>
                  <a:pt x="5271" y="3278"/>
                  <a:pt x="4630" y="3458"/>
                  <a:pt x="3977" y="3481"/>
                </a:cubicBezTo>
                <a:cubicBezTo>
                  <a:pt x="3929" y="3483"/>
                  <a:pt x="3881" y="3484"/>
                  <a:pt x="3834" y="3484"/>
                </a:cubicBezTo>
                <a:cubicBezTo>
                  <a:pt x="3559" y="3484"/>
                  <a:pt x="3285" y="3455"/>
                  <a:pt x="3015" y="3396"/>
                </a:cubicBezTo>
                <a:cubicBezTo>
                  <a:pt x="2664" y="3318"/>
                  <a:pt x="2330" y="3164"/>
                  <a:pt x="1977" y="3093"/>
                </a:cubicBezTo>
                <a:cubicBezTo>
                  <a:pt x="1875" y="3072"/>
                  <a:pt x="1772" y="3061"/>
                  <a:pt x="1671" y="3061"/>
                </a:cubicBezTo>
                <a:cubicBezTo>
                  <a:pt x="1440" y="3061"/>
                  <a:pt x="1217" y="3120"/>
                  <a:pt x="1014" y="3265"/>
                </a:cubicBezTo>
                <a:cubicBezTo>
                  <a:pt x="754" y="3450"/>
                  <a:pt x="551" y="3734"/>
                  <a:pt x="397" y="4032"/>
                </a:cubicBezTo>
                <a:cubicBezTo>
                  <a:pt x="125" y="4561"/>
                  <a:pt x="1" y="5210"/>
                  <a:pt x="74" y="5820"/>
                </a:cubicBezTo>
                <a:cubicBezTo>
                  <a:pt x="147" y="6440"/>
                  <a:pt x="426" y="7003"/>
                  <a:pt x="909" y="7319"/>
                </a:cubicBezTo>
                <a:cubicBezTo>
                  <a:pt x="1315" y="7583"/>
                  <a:pt x="1783" y="7647"/>
                  <a:pt x="2245" y="7647"/>
                </a:cubicBezTo>
                <a:cubicBezTo>
                  <a:pt x="2414" y="7647"/>
                  <a:pt x="2582" y="7638"/>
                  <a:pt x="2746" y="7628"/>
                </a:cubicBezTo>
                <a:cubicBezTo>
                  <a:pt x="4356" y="7524"/>
                  <a:pt x="5965" y="7405"/>
                  <a:pt x="7575" y="7294"/>
                </a:cubicBezTo>
                <a:cubicBezTo>
                  <a:pt x="9186" y="7184"/>
                  <a:pt x="10799" y="7072"/>
                  <a:pt x="12410" y="6961"/>
                </a:cubicBezTo>
                <a:cubicBezTo>
                  <a:pt x="14021" y="6849"/>
                  <a:pt x="15633" y="6738"/>
                  <a:pt x="17244" y="6628"/>
                </a:cubicBezTo>
                <a:cubicBezTo>
                  <a:pt x="17639" y="6600"/>
                  <a:pt x="18032" y="6573"/>
                  <a:pt x="18427" y="6545"/>
                </a:cubicBezTo>
                <a:cubicBezTo>
                  <a:pt x="18510" y="6540"/>
                  <a:pt x="18551" y="6442"/>
                  <a:pt x="18512" y="6361"/>
                </a:cubicBezTo>
                <a:cubicBezTo>
                  <a:pt x="18072" y="5436"/>
                  <a:pt x="17853" y="4395"/>
                  <a:pt x="17868" y="3350"/>
                </a:cubicBezTo>
                <a:lnTo>
                  <a:pt x="17868" y="3350"/>
                </a:lnTo>
                <a:cubicBezTo>
                  <a:pt x="17868" y="3350"/>
                  <a:pt x="17868" y="3350"/>
                  <a:pt x="17868" y="3350"/>
                </a:cubicBezTo>
                <a:cubicBezTo>
                  <a:pt x="17890" y="3350"/>
                  <a:pt x="17910" y="3113"/>
                  <a:pt x="17876" y="3104"/>
                </a:cubicBezTo>
                <a:cubicBezTo>
                  <a:pt x="17876" y="3094"/>
                  <a:pt x="17876" y="3084"/>
                  <a:pt x="17877" y="3074"/>
                </a:cubicBezTo>
                <a:cubicBezTo>
                  <a:pt x="17881" y="2998"/>
                  <a:pt x="17832" y="2961"/>
                  <a:pt x="17781" y="2961"/>
                </a:cubicBezTo>
                <a:cubicBezTo>
                  <a:pt x="17737" y="2961"/>
                  <a:pt x="17692" y="2987"/>
                  <a:pt x="17673" y="3037"/>
                </a:cubicBezTo>
                <a:cubicBezTo>
                  <a:pt x="17189" y="2853"/>
                  <a:pt x="16735" y="2520"/>
                  <a:pt x="16216" y="2520"/>
                </a:cubicBezTo>
                <a:cubicBezTo>
                  <a:pt x="16186" y="2520"/>
                  <a:pt x="16156" y="2521"/>
                  <a:pt x="16126" y="2523"/>
                </a:cubicBezTo>
                <a:cubicBezTo>
                  <a:pt x="15979" y="2534"/>
                  <a:pt x="15839" y="2570"/>
                  <a:pt x="15704" y="2620"/>
                </a:cubicBezTo>
                <a:lnTo>
                  <a:pt x="15674" y="2632"/>
                </a:lnTo>
                <a:cubicBezTo>
                  <a:pt x="15287" y="2786"/>
                  <a:pt x="14937" y="3066"/>
                  <a:pt x="14573" y="3274"/>
                </a:cubicBezTo>
                <a:cubicBezTo>
                  <a:pt x="14335" y="3409"/>
                  <a:pt x="14077" y="3514"/>
                  <a:pt x="13808" y="3514"/>
                </a:cubicBezTo>
                <a:cubicBezTo>
                  <a:pt x="13791" y="3514"/>
                  <a:pt x="13773" y="3514"/>
                  <a:pt x="13756" y="3513"/>
                </a:cubicBezTo>
                <a:cubicBezTo>
                  <a:pt x="13474" y="3499"/>
                  <a:pt x="13208" y="3356"/>
                  <a:pt x="12990" y="3156"/>
                </a:cubicBezTo>
                <a:cubicBezTo>
                  <a:pt x="12520" y="2727"/>
                  <a:pt x="12245" y="2115"/>
                  <a:pt x="11938" y="1541"/>
                </a:cubicBezTo>
                <a:cubicBezTo>
                  <a:pt x="11643" y="990"/>
                  <a:pt x="11280" y="403"/>
                  <a:pt x="10742" y="139"/>
                </a:cubicBezTo>
                <a:cubicBezTo>
                  <a:pt x="10546" y="43"/>
                  <a:pt x="10349" y="0"/>
                  <a:pt x="10153" y="0"/>
                </a:cubicBezTo>
                <a:close/>
              </a:path>
            </a:pathLst>
          </a:custGeom>
          <a:solidFill>
            <a:srgbClr val="CCB1FE">
              <a:alpha val="4860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28" name="Google Shape;828;p31"/>
          <p:cNvSpPr/>
          <p:nvPr/>
        </p:nvSpPr>
        <p:spPr>
          <a:xfrm flipH="1">
            <a:off x="7066029" y="-261913"/>
            <a:ext cx="5573892" cy="1502919"/>
          </a:xfrm>
          <a:custGeom>
            <a:avLst/>
            <a:gdLst/>
            <a:ahLst/>
            <a:cxnLst/>
            <a:rect l="l" t="t" r="r" b="b"/>
            <a:pathLst>
              <a:path w="25668" h="6921" extrusionOk="0">
                <a:moveTo>
                  <a:pt x="25573" y="0"/>
                </a:moveTo>
                <a:lnTo>
                  <a:pt x="22584" y="1"/>
                </a:lnTo>
                <a:lnTo>
                  <a:pt x="22467" y="1"/>
                </a:lnTo>
                <a:lnTo>
                  <a:pt x="0" y="3"/>
                </a:lnTo>
                <a:lnTo>
                  <a:pt x="1" y="1330"/>
                </a:lnTo>
                <a:lnTo>
                  <a:pt x="1" y="2596"/>
                </a:lnTo>
                <a:lnTo>
                  <a:pt x="2" y="3737"/>
                </a:lnTo>
                <a:lnTo>
                  <a:pt x="2" y="5002"/>
                </a:lnTo>
                <a:lnTo>
                  <a:pt x="3" y="6144"/>
                </a:lnTo>
                <a:lnTo>
                  <a:pt x="3" y="6274"/>
                </a:lnTo>
                <a:cubicBezTo>
                  <a:pt x="454" y="6274"/>
                  <a:pt x="911" y="6248"/>
                  <a:pt x="1366" y="6205"/>
                </a:cubicBezTo>
                <a:cubicBezTo>
                  <a:pt x="1557" y="6187"/>
                  <a:pt x="1747" y="6167"/>
                  <a:pt x="1936" y="6144"/>
                </a:cubicBezTo>
                <a:cubicBezTo>
                  <a:pt x="2414" y="6085"/>
                  <a:pt x="2887" y="6012"/>
                  <a:pt x="3342" y="5932"/>
                </a:cubicBezTo>
                <a:cubicBezTo>
                  <a:pt x="4344" y="5756"/>
                  <a:pt x="5389" y="5552"/>
                  <a:pt x="6425" y="5552"/>
                </a:cubicBezTo>
                <a:cubicBezTo>
                  <a:pt x="6713" y="5552"/>
                  <a:pt x="7001" y="5568"/>
                  <a:pt x="7286" y="5605"/>
                </a:cubicBezTo>
                <a:cubicBezTo>
                  <a:pt x="8016" y="5698"/>
                  <a:pt x="8646" y="5918"/>
                  <a:pt x="9273" y="6143"/>
                </a:cubicBezTo>
                <a:cubicBezTo>
                  <a:pt x="9331" y="6163"/>
                  <a:pt x="9388" y="6184"/>
                  <a:pt x="9446" y="6204"/>
                </a:cubicBezTo>
                <a:cubicBezTo>
                  <a:pt x="9690" y="6291"/>
                  <a:pt x="9934" y="6378"/>
                  <a:pt x="10185" y="6455"/>
                </a:cubicBezTo>
                <a:cubicBezTo>
                  <a:pt x="11085" y="6736"/>
                  <a:pt x="12117" y="6921"/>
                  <a:pt x="13162" y="6921"/>
                </a:cubicBezTo>
                <a:cubicBezTo>
                  <a:pt x="13234" y="6921"/>
                  <a:pt x="13306" y="6920"/>
                  <a:pt x="13377" y="6918"/>
                </a:cubicBezTo>
                <a:cubicBezTo>
                  <a:pt x="14468" y="6893"/>
                  <a:pt x="15560" y="6647"/>
                  <a:pt x="16250" y="6204"/>
                </a:cubicBezTo>
                <a:cubicBezTo>
                  <a:pt x="16269" y="6191"/>
                  <a:pt x="16286" y="6180"/>
                  <a:pt x="16304" y="6168"/>
                </a:cubicBezTo>
                <a:cubicBezTo>
                  <a:pt x="16317" y="6160"/>
                  <a:pt x="16329" y="6151"/>
                  <a:pt x="16341" y="6142"/>
                </a:cubicBezTo>
                <a:cubicBezTo>
                  <a:pt x="16809" y="5812"/>
                  <a:pt x="17054" y="5407"/>
                  <a:pt x="17282" y="5000"/>
                </a:cubicBezTo>
                <a:cubicBezTo>
                  <a:pt x="17293" y="4980"/>
                  <a:pt x="17304" y="4959"/>
                  <a:pt x="17316" y="4939"/>
                </a:cubicBezTo>
                <a:cubicBezTo>
                  <a:pt x="17541" y="4532"/>
                  <a:pt x="17760" y="4125"/>
                  <a:pt x="18175" y="3797"/>
                </a:cubicBezTo>
                <a:cubicBezTo>
                  <a:pt x="18202" y="3776"/>
                  <a:pt x="18230" y="3755"/>
                  <a:pt x="18257" y="3735"/>
                </a:cubicBezTo>
                <a:cubicBezTo>
                  <a:pt x="18421" y="3617"/>
                  <a:pt x="18613" y="3510"/>
                  <a:pt x="18844" y="3420"/>
                </a:cubicBezTo>
                <a:cubicBezTo>
                  <a:pt x="19831" y="3028"/>
                  <a:pt x="21189" y="3061"/>
                  <a:pt x="22363" y="2860"/>
                </a:cubicBezTo>
                <a:cubicBezTo>
                  <a:pt x="22398" y="2854"/>
                  <a:pt x="22433" y="2848"/>
                  <a:pt x="22468" y="2841"/>
                </a:cubicBezTo>
                <a:cubicBezTo>
                  <a:pt x="22508" y="2834"/>
                  <a:pt x="22546" y="2827"/>
                  <a:pt x="22585" y="2819"/>
                </a:cubicBezTo>
                <a:cubicBezTo>
                  <a:pt x="22879" y="2759"/>
                  <a:pt x="23162" y="2683"/>
                  <a:pt x="23427" y="2592"/>
                </a:cubicBezTo>
                <a:cubicBezTo>
                  <a:pt x="23485" y="2573"/>
                  <a:pt x="23544" y="2552"/>
                  <a:pt x="23600" y="2531"/>
                </a:cubicBezTo>
                <a:cubicBezTo>
                  <a:pt x="24363" y="2247"/>
                  <a:pt x="24968" y="1845"/>
                  <a:pt x="25312" y="1389"/>
                </a:cubicBezTo>
                <a:cubicBezTo>
                  <a:pt x="25328" y="1367"/>
                  <a:pt x="25343" y="1347"/>
                  <a:pt x="25357" y="1326"/>
                </a:cubicBezTo>
                <a:cubicBezTo>
                  <a:pt x="25437" y="1213"/>
                  <a:pt x="25499" y="1097"/>
                  <a:pt x="25543" y="978"/>
                </a:cubicBezTo>
                <a:cubicBezTo>
                  <a:pt x="25668" y="651"/>
                  <a:pt x="25664" y="324"/>
                  <a:pt x="25573" y="0"/>
                </a:cubicBezTo>
                <a:close/>
              </a:path>
            </a:pathLst>
          </a:custGeom>
          <a:solidFill>
            <a:srgbClr val="FF6EA7">
              <a:alpha val="49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29" name="Google Shape;829;p31"/>
          <p:cNvSpPr/>
          <p:nvPr/>
        </p:nvSpPr>
        <p:spPr>
          <a:xfrm flipH="1">
            <a:off x="-724966" y="-561368"/>
            <a:ext cx="4816244" cy="3842311"/>
          </a:xfrm>
          <a:custGeom>
            <a:avLst/>
            <a:gdLst/>
            <a:ahLst/>
            <a:cxnLst/>
            <a:rect l="l" t="t" r="r" b="b"/>
            <a:pathLst>
              <a:path w="22179" h="17694" extrusionOk="0">
                <a:moveTo>
                  <a:pt x="6745" y="1"/>
                </a:moveTo>
                <a:cubicBezTo>
                  <a:pt x="5279" y="1"/>
                  <a:pt x="3909" y="579"/>
                  <a:pt x="2805" y="1417"/>
                </a:cubicBezTo>
                <a:cubicBezTo>
                  <a:pt x="1651" y="2293"/>
                  <a:pt x="713" y="3427"/>
                  <a:pt x="356" y="4720"/>
                </a:cubicBezTo>
                <a:cubicBezTo>
                  <a:pt x="1" y="6014"/>
                  <a:pt x="287" y="7472"/>
                  <a:pt x="1297" y="8473"/>
                </a:cubicBezTo>
                <a:cubicBezTo>
                  <a:pt x="2084" y="9254"/>
                  <a:pt x="3260" y="9736"/>
                  <a:pt x="3846" y="10640"/>
                </a:cubicBezTo>
                <a:cubicBezTo>
                  <a:pt x="4605" y="11813"/>
                  <a:pt x="4133" y="13292"/>
                  <a:pt x="4490" y="14600"/>
                </a:cubicBezTo>
                <a:cubicBezTo>
                  <a:pt x="4708" y="15396"/>
                  <a:pt x="5235" y="16113"/>
                  <a:pt x="5912" y="16684"/>
                </a:cubicBezTo>
                <a:cubicBezTo>
                  <a:pt x="6532" y="17205"/>
                  <a:pt x="7314" y="17622"/>
                  <a:pt x="8175" y="17685"/>
                </a:cubicBezTo>
                <a:cubicBezTo>
                  <a:pt x="8256" y="17691"/>
                  <a:pt x="8336" y="17694"/>
                  <a:pt x="8416" y="17694"/>
                </a:cubicBezTo>
                <a:cubicBezTo>
                  <a:pt x="10005" y="17694"/>
                  <a:pt x="11391" y="16578"/>
                  <a:pt x="12993" y="16395"/>
                </a:cubicBezTo>
                <a:cubicBezTo>
                  <a:pt x="13164" y="16375"/>
                  <a:pt x="13335" y="16367"/>
                  <a:pt x="13506" y="16367"/>
                </a:cubicBezTo>
                <a:cubicBezTo>
                  <a:pt x="14757" y="16367"/>
                  <a:pt x="16000" y="16827"/>
                  <a:pt x="17259" y="16827"/>
                </a:cubicBezTo>
                <a:cubicBezTo>
                  <a:pt x="17356" y="16827"/>
                  <a:pt x="17454" y="16824"/>
                  <a:pt x="17551" y="16818"/>
                </a:cubicBezTo>
                <a:cubicBezTo>
                  <a:pt x="19291" y="16711"/>
                  <a:pt x="20792" y="15567"/>
                  <a:pt x="21485" y="14180"/>
                </a:cubicBezTo>
                <a:cubicBezTo>
                  <a:pt x="22179" y="12793"/>
                  <a:pt x="22168" y="11210"/>
                  <a:pt x="21846" y="9725"/>
                </a:cubicBezTo>
                <a:cubicBezTo>
                  <a:pt x="21659" y="8862"/>
                  <a:pt x="21361" y="7995"/>
                  <a:pt x="20759" y="7289"/>
                </a:cubicBezTo>
                <a:cubicBezTo>
                  <a:pt x="19574" y="5897"/>
                  <a:pt x="17483" y="5388"/>
                  <a:pt x="15558" y="4931"/>
                </a:cubicBezTo>
                <a:cubicBezTo>
                  <a:pt x="13632" y="4475"/>
                  <a:pt x="11547" y="3872"/>
                  <a:pt x="10504" y="2396"/>
                </a:cubicBezTo>
                <a:cubicBezTo>
                  <a:pt x="9551" y="1047"/>
                  <a:pt x="9231" y="194"/>
                  <a:pt x="7220" y="21"/>
                </a:cubicBezTo>
                <a:cubicBezTo>
                  <a:pt x="7061" y="7"/>
                  <a:pt x="6902" y="1"/>
                  <a:pt x="6745" y="1"/>
                </a:cubicBezTo>
                <a:close/>
              </a:path>
            </a:pathLst>
          </a:custGeom>
          <a:solidFill>
            <a:srgbClr val="FFE652">
              <a:alpha val="5028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0" name="Google Shape;830;p31"/>
          <p:cNvSpPr/>
          <p:nvPr/>
        </p:nvSpPr>
        <p:spPr>
          <a:xfrm>
            <a:off x="2593767" y="2802867"/>
            <a:ext cx="16767" cy="5400"/>
          </a:xfrm>
          <a:custGeom>
            <a:avLst/>
            <a:gdLst/>
            <a:ahLst/>
            <a:cxnLst/>
            <a:rect l="l" t="t" r="r" b="b"/>
            <a:pathLst>
              <a:path w="503" h="162" extrusionOk="0">
                <a:moveTo>
                  <a:pt x="61" y="0"/>
                </a:moveTo>
                <a:cubicBezTo>
                  <a:pt x="37" y="0"/>
                  <a:pt x="16" y="17"/>
                  <a:pt x="9" y="40"/>
                </a:cubicBezTo>
                <a:cubicBezTo>
                  <a:pt x="1" y="70"/>
                  <a:pt x="18" y="101"/>
                  <a:pt x="47" y="110"/>
                </a:cubicBezTo>
                <a:cubicBezTo>
                  <a:pt x="170" y="145"/>
                  <a:pt x="298" y="162"/>
                  <a:pt x="429" y="162"/>
                </a:cubicBezTo>
                <a:lnTo>
                  <a:pt x="447" y="162"/>
                </a:lnTo>
                <a:cubicBezTo>
                  <a:pt x="478" y="162"/>
                  <a:pt x="503" y="136"/>
                  <a:pt x="502" y="105"/>
                </a:cubicBezTo>
                <a:cubicBezTo>
                  <a:pt x="502" y="78"/>
                  <a:pt x="483" y="50"/>
                  <a:pt x="454" y="50"/>
                </a:cubicBezTo>
                <a:cubicBezTo>
                  <a:pt x="451" y="50"/>
                  <a:pt x="449" y="50"/>
                  <a:pt x="446" y="51"/>
                </a:cubicBezTo>
                <a:cubicBezTo>
                  <a:pt x="442" y="51"/>
                  <a:pt x="438" y="51"/>
                  <a:pt x="435" y="51"/>
                </a:cubicBezTo>
                <a:cubicBezTo>
                  <a:pt x="312" y="51"/>
                  <a:pt x="192" y="35"/>
                  <a:pt x="78" y="3"/>
                </a:cubicBezTo>
                <a:cubicBezTo>
                  <a:pt x="72" y="1"/>
                  <a:pt x="67" y="0"/>
                  <a:pt x="61" y="0"/>
                </a:cubicBezTo>
                <a:close/>
              </a:path>
            </a:pathLst>
          </a:custGeom>
          <a:solidFill>
            <a:srgbClr val="CCB1F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1" name="Google Shape;831;p31"/>
          <p:cNvSpPr/>
          <p:nvPr/>
        </p:nvSpPr>
        <p:spPr>
          <a:xfrm>
            <a:off x="2905234" y="2252567"/>
            <a:ext cx="14567" cy="11467"/>
          </a:xfrm>
          <a:custGeom>
            <a:avLst/>
            <a:gdLst/>
            <a:ahLst/>
            <a:cxnLst/>
            <a:rect l="l" t="t" r="r" b="b"/>
            <a:pathLst>
              <a:path w="437" h="344" extrusionOk="0">
                <a:moveTo>
                  <a:pt x="63" y="0"/>
                </a:moveTo>
                <a:cubicBezTo>
                  <a:pt x="45" y="0"/>
                  <a:pt x="28" y="9"/>
                  <a:pt x="17" y="25"/>
                </a:cubicBezTo>
                <a:cubicBezTo>
                  <a:pt x="0" y="49"/>
                  <a:pt x="6" y="85"/>
                  <a:pt x="32" y="102"/>
                </a:cubicBezTo>
                <a:cubicBezTo>
                  <a:pt x="137" y="173"/>
                  <a:pt x="240" y="250"/>
                  <a:pt x="340" y="332"/>
                </a:cubicBezTo>
                <a:cubicBezTo>
                  <a:pt x="350" y="340"/>
                  <a:pt x="362" y="343"/>
                  <a:pt x="375" y="343"/>
                </a:cubicBezTo>
                <a:cubicBezTo>
                  <a:pt x="391" y="343"/>
                  <a:pt x="407" y="337"/>
                  <a:pt x="418" y="323"/>
                </a:cubicBezTo>
                <a:cubicBezTo>
                  <a:pt x="437" y="299"/>
                  <a:pt x="434" y="264"/>
                  <a:pt x="410" y="245"/>
                </a:cubicBezTo>
                <a:cubicBezTo>
                  <a:pt x="308" y="162"/>
                  <a:pt x="202" y="83"/>
                  <a:pt x="94" y="10"/>
                </a:cubicBezTo>
                <a:cubicBezTo>
                  <a:pt x="84" y="4"/>
                  <a:pt x="74" y="0"/>
                  <a:pt x="63" y="0"/>
                </a:cubicBezTo>
                <a:close/>
              </a:path>
            </a:pathLst>
          </a:custGeom>
          <a:solidFill>
            <a:srgbClr val="CCB1F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2" name="Google Shape;832;p31"/>
          <p:cNvSpPr/>
          <p:nvPr/>
        </p:nvSpPr>
        <p:spPr>
          <a:xfrm>
            <a:off x="2359967" y="3416334"/>
            <a:ext cx="984733" cy="720433"/>
          </a:xfrm>
          <a:custGeom>
            <a:avLst/>
            <a:gdLst/>
            <a:ahLst/>
            <a:cxnLst/>
            <a:rect l="l" t="t" r="r" b="b"/>
            <a:pathLst>
              <a:path w="29542" h="21613" extrusionOk="0">
                <a:moveTo>
                  <a:pt x="3461" y="0"/>
                </a:moveTo>
                <a:cubicBezTo>
                  <a:pt x="3371" y="0"/>
                  <a:pt x="3279" y="3"/>
                  <a:pt x="3188" y="8"/>
                </a:cubicBezTo>
                <a:cubicBezTo>
                  <a:pt x="3155" y="9"/>
                  <a:pt x="3131" y="41"/>
                  <a:pt x="3133" y="77"/>
                </a:cubicBezTo>
                <a:cubicBezTo>
                  <a:pt x="3134" y="81"/>
                  <a:pt x="3134" y="86"/>
                  <a:pt x="3135" y="89"/>
                </a:cubicBezTo>
                <a:cubicBezTo>
                  <a:pt x="3142" y="119"/>
                  <a:pt x="3169" y="141"/>
                  <a:pt x="3198" y="141"/>
                </a:cubicBezTo>
                <a:cubicBezTo>
                  <a:pt x="3199" y="141"/>
                  <a:pt x="3199" y="141"/>
                  <a:pt x="3200" y="141"/>
                </a:cubicBezTo>
                <a:cubicBezTo>
                  <a:pt x="3284" y="137"/>
                  <a:pt x="3368" y="134"/>
                  <a:pt x="3452" y="134"/>
                </a:cubicBezTo>
                <a:cubicBezTo>
                  <a:pt x="3550" y="134"/>
                  <a:pt x="3648" y="137"/>
                  <a:pt x="3745" y="143"/>
                </a:cubicBezTo>
                <a:cubicBezTo>
                  <a:pt x="3846" y="149"/>
                  <a:pt x="3949" y="158"/>
                  <a:pt x="4050" y="171"/>
                </a:cubicBezTo>
                <a:cubicBezTo>
                  <a:pt x="4052" y="171"/>
                  <a:pt x="4054" y="171"/>
                  <a:pt x="4056" y="171"/>
                </a:cubicBezTo>
                <a:cubicBezTo>
                  <a:pt x="4087" y="171"/>
                  <a:pt x="4114" y="146"/>
                  <a:pt x="4116" y="111"/>
                </a:cubicBezTo>
                <a:cubicBezTo>
                  <a:pt x="4119" y="75"/>
                  <a:pt x="4092" y="42"/>
                  <a:pt x="4059" y="37"/>
                </a:cubicBezTo>
                <a:cubicBezTo>
                  <a:pt x="3955" y="25"/>
                  <a:pt x="3850" y="15"/>
                  <a:pt x="3747" y="9"/>
                </a:cubicBezTo>
                <a:cubicBezTo>
                  <a:pt x="3653" y="3"/>
                  <a:pt x="3557" y="0"/>
                  <a:pt x="3461" y="0"/>
                </a:cubicBezTo>
                <a:close/>
                <a:moveTo>
                  <a:pt x="2344" y="125"/>
                </a:moveTo>
                <a:cubicBezTo>
                  <a:pt x="2340" y="125"/>
                  <a:pt x="2336" y="125"/>
                  <a:pt x="2332" y="126"/>
                </a:cubicBezTo>
                <a:cubicBezTo>
                  <a:pt x="2294" y="135"/>
                  <a:pt x="2257" y="143"/>
                  <a:pt x="2219" y="152"/>
                </a:cubicBezTo>
                <a:cubicBezTo>
                  <a:pt x="1978" y="213"/>
                  <a:pt x="1739" y="291"/>
                  <a:pt x="1507" y="385"/>
                </a:cubicBezTo>
                <a:cubicBezTo>
                  <a:pt x="1478" y="396"/>
                  <a:pt x="1463" y="430"/>
                  <a:pt x="1472" y="463"/>
                </a:cubicBezTo>
                <a:cubicBezTo>
                  <a:pt x="1473" y="465"/>
                  <a:pt x="1473" y="468"/>
                  <a:pt x="1474" y="471"/>
                </a:cubicBezTo>
                <a:cubicBezTo>
                  <a:pt x="1484" y="498"/>
                  <a:pt x="1508" y="515"/>
                  <a:pt x="1533" y="515"/>
                </a:cubicBezTo>
                <a:cubicBezTo>
                  <a:pt x="1540" y="515"/>
                  <a:pt x="1547" y="513"/>
                  <a:pt x="1554" y="511"/>
                </a:cubicBezTo>
                <a:cubicBezTo>
                  <a:pt x="1781" y="418"/>
                  <a:pt x="2015" y="342"/>
                  <a:pt x="2251" y="283"/>
                </a:cubicBezTo>
                <a:cubicBezTo>
                  <a:pt x="2289" y="274"/>
                  <a:pt x="2325" y="265"/>
                  <a:pt x="2361" y="256"/>
                </a:cubicBezTo>
                <a:cubicBezTo>
                  <a:pt x="2395" y="249"/>
                  <a:pt x="2415" y="214"/>
                  <a:pt x="2406" y="177"/>
                </a:cubicBezTo>
                <a:cubicBezTo>
                  <a:pt x="2406" y="177"/>
                  <a:pt x="2406" y="176"/>
                  <a:pt x="2406" y="176"/>
                </a:cubicBezTo>
                <a:cubicBezTo>
                  <a:pt x="2399" y="146"/>
                  <a:pt x="2373" y="125"/>
                  <a:pt x="2344" y="125"/>
                </a:cubicBezTo>
                <a:close/>
                <a:moveTo>
                  <a:pt x="4902" y="215"/>
                </a:moveTo>
                <a:cubicBezTo>
                  <a:pt x="4875" y="215"/>
                  <a:pt x="4851" y="234"/>
                  <a:pt x="4845" y="264"/>
                </a:cubicBezTo>
                <a:cubicBezTo>
                  <a:pt x="4843" y="275"/>
                  <a:pt x="4843" y="285"/>
                  <a:pt x="4846" y="296"/>
                </a:cubicBezTo>
                <a:cubicBezTo>
                  <a:pt x="4852" y="319"/>
                  <a:pt x="4869" y="339"/>
                  <a:pt x="4891" y="345"/>
                </a:cubicBezTo>
                <a:cubicBezTo>
                  <a:pt x="5167" y="426"/>
                  <a:pt x="5440" y="531"/>
                  <a:pt x="5705" y="657"/>
                </a:cubicBezTo>
                <a:cubicBezTo>
                  <a:pt x="5713" y="661"/>
                  <a:pt x="5722" y="663"/>
                  <a:pt x="5730" y="663"/>
                </a:cubicBezTo>
                <a:cubicBezTo>
                  <a:pt x="5753" y="663"/>
                  <a:pt x="5776" y="648"/>
                  <a:pt x="5784" y="623"/>
                </a:cubicBezTo>
                <a:cubicBezTo>
                  <a:pt x="5797" y="590"/>
                  <a:pt x="5782" y="550"/>
                  <a:pt x="5750" y="535"/>
                </a:cubicBezTo>
                <a:cubicBezTo>
                  <a:pt x="5480" y="407"/>
                  <a:pt x="5200" y="299"/>
                  <a:pt x="4919" y="217"/>
                </a:cubicBezTo>
                <a:cubicBezTo>
                  <a:pt x="4913" y="215"/>
                  <a:pt x="4908" y="215"/>
                  <a:pt x="4902" y="215"/>
                </a:cubicBezTo>
                <a:close/>
                <a:moveTo>
                  <a:pt x="761" y="768"/>
                </a:moveTo>
                <a:cubicBezTo>
                  <a:pt x="751" y="768"/>
                  <a:pt x="741" y="771"/>
                  <a:pt x="732" y="777"/>
                </a:cubicBezTo>
                <a:cubicBezTo>
                  <a:pt x="484" y="929"/>
                  <a:pt x="247" y="1103"/>
                  <a:pt x="26" y="1294"/>
                </a:cubicBezTo>
                <a:cubicBezTo>
                  <a:pt x="7" y="1310"/>
                  <a:pt x="1" y="1336"/>
                  <a:pt x="7" y="1361"/>
                </a:cubicBezTo>
                <a:cubicBezTo>
                  <a:pt x="9" y="1371"/>
                  <a:pt x="13" y="1379"/>
                  <a:pt x="19" y="1388"/>
                </a:cubicBezTo>
                <a:cubicBezTo>
                  <a:pt x="32" y="1405"/>
                  <a:pt x="50" y="1413"/>
                  <a:pt x="69" y="1413"/>
                </a:cubicBezTo>
                <a:cubicBezTo>
                  <a:pt x="82" y="1413"/>
                  <a:pt x="95" y="1409"/>
                  <a:pt x="105" y="1400"/>
                </a:cubicBezTo>
                <a:cubicBezTo>
                  <a:pt x="321" y="1214"/>
                  <a:pt x="554" y="1043"/>
                  <a:pt x="796" y="894"/>
                </a:cubicBezTo>
                <a:cubicBezTo>
                  <a:pt x="825" y="876"/>
                  <a:pt x="835" y="835"/>
                  <a:pt x="818" y="803"/>
                </a:cubicBezTo>
                <a:cubicBezTo>
                  <a:pt x="805" y="781"/>
                  <a:pt x="783" y="768"/>
                  <a:pt x="761" y="768"/>
                </a:cubicBezTo>
                <a:close/>
                <a:moveTo>
                  <a:pt x="6500" y="971"/>
                </a:moveTo>
                <a:cubicBezTo>
                  <a:pt x="6480" y="971"/>
                  <a:pt x="6461" y="982"/>
                  <a:pt x="6450" y="1002"/>
                </a:cubicBezTo>
                <a:cubicBezTo>
                  <a:pt x="6441" y="1018"/>
                  <a:pt x="6440" y="1036"/>
                  <a:pt x="6443" y="1053"/>
                </a:cubicBezTo>
                <a:cubicBezTo>
                  <a:pt x="6448" y="1069"/>
                  <a:pt x="6458" y="1084"/>
                  <a:pt x="6472" y="1095"/>
                </a:cubicBezTo>
                <a:cubicBezTo>
                  <a:pt x="6719" y="1261"/>
                  <a:pt x="6956" y="1447"/>
                  <a:pt x="7177" y="1647"/>
                </a:cubicBezTo>
                <a:cubicBezTo>
                  <a:pt x="7189" y="1659"/>
                  <a:pt x="7204" y="1664"/>
                  <a:pt x="7218" y="1664"/>
                </a:cubicBezTo>
                <a:cubicBezTo>
                  <a:pt x="7235" y="1664"/>
                  <a:pt x="7252" y="1656"/>
                  <a:pt x="7264" y="1641"/>
                </a:cubicBezTo>
                <a:cubicBezTo>
                  <a:pt x="7284" y="1613"/>
                  <a:pt x="7280" y="1570"/>
                  <a:pt x="7253" y="1547"/>
                </a:cubicBezTo>
                <a:cubicBezTo>
                  <a:pt x="7028" y="1342"/>
                  <a:pt x="6786" y="1152"/>
                  <a:pt x="6534" y="982"/>
                </a:cubicBezTo>
                <a:cubicBezTo>
                  <a:pt x="6523" y="975"/>
                  <a:pt x="6512" y="971"/>
                  <a:pt x="6500" y="971"/>
                </a:cubicBezTo>
                <a:close/>
                <a:moveTo>
                  <a:pt x="7843" y="2196"/>
                </a:moveTo>
                <a:cubicBezTo>
                  <a:pt x="7829" y="2196"/>
                  <a:pt x="7815" y="2202"/>
                  <a:pt x="7804" y="2212"/>
                </a:cubicBezTo>
                <a:cubicBezTo>
                  <a:pt x="7787" y="2230"/>
                  <a:pt x="7781" y="2254"/>
                  <a:pt x="7786" y="2279"/>
                </a:cubicBezTo>
                <a:cubicBezTo>
                  <a:pt x="7789" y="2288"/>
                  <a:pt x="7794" y="2298"/>
                  <a:pt x="7801" y="2306"/>
                </a:cubicBezTo>
                <a:cubicBezTo>
                  <a:pt x="7847" y="2363"/>
                  <a:pt x="7893" y="2421"/>
                  <a:pt x="7937" y="2480"/>
                </a:cubicBezTo>
                <a:cubicBezTo>
                  <a:pt x="8075" y="2661"/>
                  <a:pt x="8207" y="2856"/>
                  <a:pt x="8330" y="3057"/>
                </a:cubicBezTo>
                <a:cubicBezTo>
                  <a:pt x="8342" y="3078"/>
                  <a:pt x="8363" y="3089"/>
                  <a:pt x="8384" y="3089"/>
                </a:cubicBezTo>
                <a:cubicBezTo>
                  <a:pt x="8395" y="3089"/>
                  <a:pt x="8406" y="3086"/>
                  <a:pt x="8415" y="3079"/>
                </a:cubicBezTo>
                <a:cubicBezTo>
                  <a:pt x="8443" y="3060"/>
                  <a:pt x="8451" y="3018"/>
                  <a:pt x="8431" y="2987"/>
                </a:cubicBezTo>
                <a:cubicBezTo>
                  <a:pt x="8306" y="2781"/>
                  <a:pt x="8171" y="2582"/>
                  <a:pt x="8031" y="2397"/>
                </a:cubicBezTo>
                <a:cubicBezTo>
                  <a:pt x="7985" y="2337"/>
                  <a:pt x="7939" y="2278"/>
                  <a:pt x="7891" y="2220"/>
                </a:cubicBezTo>
                <a:cubicBezTo>
                  <a:pt x="7878" y="2205"/>
                  <a:pt x="7861" y="2196"/>
                  <a:pt x="7843" y="2196"/>
                </a:cubicBezTo>
                <a:close/>
                <a:moveTo>
                  <a:pt x="8818" y="3781"/>
                </a:moveTo>
                <a:cubicBezTo>
                  <a:pt x="8809" y="3781"/>
                  <a:pt x="8800" y="3783"/>
                  <a:pt x="8791" y="3787"/>
                </a:cubicBezTo>
                <a:cubicBezTo>
                  <a:pt x="8766" y="3800"/>
                  <a:pt x="8753" y="3832"/>
                  <a:pt x="8760" y="3862"/>
                </a:cubicBezTo>
                <a:cubicBezTo>
                  <a:pt x="8762" y="3866"/>
                  <a:pt x="8764" y="3872"/>
                  <a:pt x="8766" y="3876"/>
                </a:cubicBezTo>
                <a:cubicBezTo>
                  <a:pt x="8890" y="4144"/>
                  <a:pt x="9008" y="4435"/>
                  <a:pt x="9117" y="4739"/>
                </a:cubicBezTo>
                <a:cubicBezTo>
                  <a:pt x="9127" y="4767"/>
                  <a:pt x="9152" y="4784"/>
                  <a:pt x="9177" y="4784"/>
                </a:cubicBezTo>
                <a:cubicBezTo>
                  <a:pt x="9184" y="4784"/>
                  <a:pt x="9191" y="4783"/>
                  <a:pt x="9197" y="4781"/>
                </a:cubicBezTo>
                <a:cubicBezTo>
                  <a:pt x="9228" y="4768"/>
                  <a:pt x="9242" y="4728"/>
                  <a:pt x="9232" y="4695"/>
                </a:cubicBezTo>
                <a:cubicBezTo>
                  <a:pt x="9122" y="4388"/>
                  <a:pt x="9001" y="4093"/>
                  <a:pt x="8875" y="3819"/>
                </a:cubicBezTo>
                <a:cubicBezTo>
                  <a:pt x="8863" y="3795"/>
                  <a:pt x="8841" y="3781"/>
                  <a:pt x="8818" y="3781"/>
                </a:cubicBezTo>
                <a:close/>
                <a:moveTo>
                  <a:pt x="9458" y="5546"/>
                </a:moveTo>
                <a:cubicBezTo>
                  <a:pt x="9452" y="5546"/>
                  <a:pt x="9447" y="5547"/>
                  <a:pt x="9442" y="5549"/>
                </a:cubicBezTo>
                <a:cubicBezTo>
                  <a:pt x="9410" y="5558"/>
                  <a:pt x="9393" y="5594"/>
                  <a:pt x="9401" y="5628"/>
                </a:cubicBezTo>
                <a:cubicBezTo>
                  <a:pt x="9401" y="5629"/>
                  <a:pt x="9401" y="5630"/>
                  <a:pt x="9401" y="5631"/>
                </a:cubicBezTo>
                <a:cubicBezTo>
                  <a:pt x="9483" y="5913"/>
                  <a:pt x="9563" y="6226"/>
                  <a:pt x="9635" y="6539"/>
                </a:cubicBezTo>
                <a:cubicBezTo>
                  <a:pt x="9635" y="6539"/>
                  <a:pt x="9636" y="6540"/>
                  <a:pt x="9636" y="6540"/>
                </a:cubicBezTo>
                <a:cubicBezTo>
                  <a:pt x="9644" y="6570"/>
                  <a:pt x="9669" y="6592"/>
                  <a:pt x="9697" y="6592"/>
                </a:cubicBezTo>
                <a:cubicBezTo>
                  <a:pt x="9701" y="6592"/>
                  <a:pt x="9706" y="6592"/>
                  <a:pt x="9710" y="6590"/>
                </a:cubicBezTo>
                <a:cubicBezTo>
                  <a:pt x="9743" y="6583"/>
                  <a:pt x="9764" y="6548"/>
                  <a:pt x="9755" y="6511"/>
                </a:cubicBezTo>
                <a:cubicBezTo>
                  <a:pt x="9681" y="6196"/>
                  <a:pt x="9600" y="5881"/>
                  <a:pt x="9519" y="5597"/>
                </a:cubicBezTo>
                <a:cubicBezTo>
                  <a:pt x="9511" y="5566"/>
                  <a:pt x="9485" y="5546"/>
                  <a:pt x="9458" y="5546"/>
                </a:cubicBezTo>
                <a:close/>
                <a:moveTo>
                  <a:pt x="9894" y="7378"/>
                </a:moveTo>
                <a:cubicBezTo>
                  <a:pt x="9890" y="7378"/>
                  <a:pt x="9886" y="7378"/>
                  <a:pt x="9882" y="7379"/>
                </a:cubicBezTo>
                <a:cubicBezTo>
                  <a:pt x="9849" y="7386"/>
                  <a:pt x="9829" y="7420"/>
                  <a:pt x="9836" y="7457"/>
                </a:cubicBezTo>
                <a:cubicBezTo>
                  <a:pt x="9886" y="7706"/>
                  <a:pt x="9936" y="7953"/>
                  <a:pt x="9985" y="8200"/>
                </a:cubicBezTo>
                <a:lnTo>
                  <a:pt x="10019" y="8380"/>
                </a:lnTo>
                <a:cubicBezTo>
                  <a:pt x="10020" y="8381"/>
                  <a:pt x="10020" y="8382"/>
                  <a:pt x="10020" y="8383"/>
                </a:cubicBezTo>
                <a:cubicBezTo>
                  <a:pt x="10028" y="8413"/>
                  <a:pt x="10054" y="8435"/>
                  <a:pt x="10082" y="8435"/>
                </a:cubicBezTo>
                <a:cubicBezTo>
                  <a:pt x="10085" y="8435"/>
                  <a:pt x="10089" y="8435"/>
                  <a:pt x="10093" y="8434"/>
                </a:cubicBezTo>
                <a:cubicBezTo>
                  <a:pt x="10126" y="8429"/>
                  <a:pt x="10147" y="8394"/>
                  <a:pt x="10140" y="8357"/>
                </a:cubicBezTo>
                <a:lnTo>
                  <a:pt x="10104" y="8178"/>
                </a:lnTo>
                <a:cubicBezTo>
                  <a:pt x="10056" y="7931"/>
                  <a:pt x="10007" y="7682"/>
                  <a:pt x="9956" y="7433"/>
                </a:cubicBezTo>
                <a:cubicBezTo>
                  <a:pt x="9946" y="7398"/>
                  <a:pt x="9922" y="7378"/>
                  <a:pt x="9894" y="7378"/>
                </a:cubicBezTo>
                <a:close/>
                <a:moveTo>
                  <a:pt x="10265" y="9224"/>
                </a:moveTo>
                <a:cubicBezTo>
                  <a:pt x="10261" y="9224"/>
                  <a:pt x="10257" y="9224"/>
                  <a:pt x="10253" y="9225"/>
                </a:cubicBezTo>
                <a:cubicBezTo>
                  <a:pt x="10220" y="9232"/>
                  <a:pt x="10199" y="9266"/>
                  <a:pt x="10207" y="9303"/>
                </a:cubicBezTo>
                <a:cubicBezTo>
                  <a:pt x="10280" y="9642"/>
                  <a:pt x="10348" y="9944"/>
                  <a:pt x="10417" y="10224"/>
                </a:cubicBezTo>
                <a:cubicBezTo>
                  <a:pt x="10425" y="10255"/>
                  <a:pt x="10451" y="10276"/>
                  <a:pt x="10479" y="10276"/>
                </a:cubicBezTo>
                <a:cubicBezTo>
                  <a:pt x="10484" y="10276"/>
                  <a:pt x="10488" y="10275"/>
                  <a:pt x="10493" y="10274"/>
                </a:cubicBezTo>
                <a:cubicBezTo>
                  <a:pt x="10525" y="10266"/>
                  <a:pt x="10544" y="10230"/>
                  <a:pt x="10536" y="10194"/>
                </a:cubicBezTo>
                <a:cubicBezTo>
                  <a:pt x="10466" y="9916"/>
                  <a:pt x="10398" y="9617"/>
                  <a:pt x="10327" y="9278"/>
                </a:cubicBezTo>
                <a:cubicBezTo>
                  <a:pt x="10316" y="9243"/>
                  <a:pt x="10293" y="9224"/>
                  <a:pt x="10265" y="9224"/>
                </a:cubicBezTo>
                <a:close/>
                <a:moveTo>
                  <a:pt x="22673" y="11500"/>
                </a:moveTo>
                <a:cubicBezTo>
                  <a:pt x="22667" y="11500"/>
                  <a:pt x="22660" y="11500"/>
                  <a:pt x="22653" y="11500"/>
                </a:cubicBezTo>
                <a:cubicBezTo>
                  <a:pt x="22620" y="11500"/>
                  <a:pt x="22594" y="11530"/>
                  <a:pt x="22596" y="11567"/>
                </a:cubicBezTo>
                <a:cubicBezTo>
                  <a:pt x="22596" y="11573"/>
                  <a:pt x="22596" y="11577"/>
                  <a:pt x="22597" y="11582"/>
                </a:cubicBezTo>
                <a:cubicBezTo>
                  <a:pt x="22604" y="11612"/>
                  <a:pt x="22629" y="11634"/>
                  <a:pt x="22657" y="11634"/>
                </a:cubicBezTo>
                <a:cubicBezTo>
                  <a:pt x="22657" y="11634"/>
                  <a:pt x="22658" y="11634"/>
                  <a:pt x="22659" y="11634"/>
                </a:cubicBezTo>
                <a:cubicBezTo>
                  <a:pt x="22943" y="11634"/>
                  <a:pt x="23229" y="11655"/>
                  <a:pt x="23510" y="11698"/>
                </a:cubicBezTo>
                <a:cubicBezTo>
                  <a:pt x="23513" y="11698"/>
                  <a:pt x="23516" y="11699"/>
                  <a:pt x="23519" y="11699"/>
                </a:cubicBezTo>
                <a:cubicBezTo>
                  <a:pt x="23550" y="11699"/>
                  <a:pt x="23575" y="11674"/>
                  <a:pt x="23578" y="11641"/>
                </a:cubicBezTo>
                <a:cubicBezTo>
                  <a:pt x="23581" y="11605"/>
                  <a:pt x="23556" y="11571"/>
                  <a:pt x="23523" y="11565"/>
                </a:cubicBezTo>
                <a:cubicBezTo>
                  <a:pt x="23242" y="11523"/>
                  <a:pt x="22956" y="11500"/>
                  <a:pt x="22673" y="11500"/>
                </a:cubicBezTo>
                <a:close/>
                <a:moveTo>
                  <a:pt x="21800" y="11570"/>
                </a:moveTo>
                <a:cubicBezTo>
                  <a:pt x="21797" y="11570"/>
                  <a:pt x="21794" y="11570"/>
                  <a:pt x="21791" y="11571"/>
                </a:cubicBezTo>
                <a:cubicBezTo>
                  <a:pt x="21646" y="11594"/>
                  <a:pt x="21502" y="11624"/>
                  <a:pt x="21361" y="11659"/>
                </a:cubicBezTo>
                <a:cubicBezTo>
                  <a:pt x="21222" y="11694"/>
                  <a:pt x="21085" y="11734"/>
                  <a:pt x="20952" y="11779"/>
                </a:cubicBezTo>
                <a:cubicBezTo>
                  <a:pt x="20922" y="11790"/>
                  <a:pt x="20905" y="11824"/>
                  <a:pt x="20913" y="11857"/>
                </a:cubicBezTo>
                <a:cubicBezTo>
                  <a:pt x="20914" y="11859"/>
                  <a:pt x="20914" y="11861"/>
                  <a:pt x="20915" y="11862"/>
                </a:cubicBezTo>
                <a:cubicBezTo>
                  <a:pt x="20924" y="11891"/>
                  <a:pt x="20949" y="11909"/>
                  <a:pt x="20975" y="11909"/>
                </a:cubicBezTo>
                <a:cubicBezTo>
                  <a:pt x="20981" y="11909"/>
                  <a:pt x="20987" y="11908"/>
                  <a:pt x="20993" y="11906"/>
                </a:cubicBezTo>
                <a:cubicBezTo>
                  <a:pt x="21124" y="11862"/>
                  <a:pt x="21257" y="11823"/>
                  <a:pt x="21393" y="11790"/>
                </a:cubicBezTo>
                <a:cubicBezTo>
                  <a:pt x="21531" y="11755"/>
                  <a:pt x="21673" y="11727"/>
                  <a:pt x="21815" y="11703"/>
                </a:cubicBezTo>
                <a:cubicBezTo>
                  <a:pt x="21848" y="11698"/>
                  <a:pt x="21869" y="11664"/>
                  <a:pt x="21863" y="11627"/>
                </a:cubicBezTo>
                <a:cubicBezTo>
                  <a:pt x="21857" y="11594"/>
                  <a:pt x="21830" y="11570"/>
                  <a:pt x="21800" y="11570"/>
                </a:cubicBezTo>
                <a:close/>
                <a:moveTo>
                  <a:pt x="10723" y="11050"/>
                </a:moveTo>
                <a:cubicBezTo>
                  <a:pt x="10717" y="11050"/>
                  <a:pt x="10712" y="11051"/>
                  <a:pt x="10706" y="11053"/>
                </a:cubicBezTo>
                <a:cubicBezTo>
                  <a:pt x="10675" y="11062"/>
                  <a:pt x="10658" y="11097"/>
                  <a:pt x="10666" y="11132"/>
                </a:cubicBezTo>
                <a:cubicBezTo>
                  <a:pt x="10667" y="11133"/>
                  <a:pt x="10667" y="11134"/>
                  <a:pt x="10667" y="11136"/>
                </a:cubicBezTo>
                <a:cubicBezTo>
                  <a:pt x="10766" y="11455"/>
                  <a:pt x="10866" y="11748"/>
                  <a:pt x="10975" y="12030"/>
                </a:cubicBezTo>
                <a:cubicBezTo>
                  <a:pt x="10986" y="12057"/>
                  <a:pt x="11010" y="12073"/>
                  <a:pt x="11035" y="12073"/>
                </a:cubicBezTo>
                <a:cubicBezTo>
                  <a:pt x="11042" y="12073"/>
                  <a:pt x="11049" y="12071"/>
                  <a:pt x="11056" y="12069"/>
                </a:cubicBezTo>
                <a:cubicBezTo>
                  <a:pt x="11087" y="12056"/>
                  <a:pt x="11101" y="12017"/>
                  <a:pt x="11088" y="11982"/>
                </a:cubicBezTo>
                <a:cubicBezTo>
                  <a:pt x="10980" y="11704"/>
                  <a:pt x="10881" y="11416"/>
                  <a:pt x="10784" y="11098"/>
                </a:cubicBezTo>
                <a:cubicBezTo>
                  <a:pt x="10775" y="11069"/>
                  <a:pt x="10750" y="11050"/>
                  <a:pt x="10723" y="11050"/>
                </a:cubicBezTo>
                <a:close/>
                <a:moveTo>
                  <a:pt x="24363" y="11764"/>
                </a:moveTo>
                <a:cubicBezTo>
                  <a:pt x="24336" y="11764"/>
                  <a:pt x="24311" y="11783"/>
                  <a:pt x="24305" y="11812"/>
                </a:cubicBezTo>
                <a:cubicBezTo>
                  <a:pt x="24302" y="11823"/>
                  <a:pt x="24303" y="11835"/>
                  <a:pt x="24305" y="11845"/>
                </a:cubicBezTo>
                <a:cubicBezTo>
                  <a:pt x="24311" y="11869"/>
                  <a:pt x="24327" y="11888"/>
                  <a:pt x="24350" y="11894"/>
                </a:cubicBezTo>
                <a:cubicBezTo>
                  <a:pt x="24611" y="11978"/>
                  <a:pt x="24867" y="12080"/>
                  <a:pt x="25111" y="12200"/>
                </a:cubicBezTo>
                <a:lnTo>
                  <a:pt x="25158" y="12224"/>
                </a:lnTo>
                <a:cubicBezTo>
                  <a:pt x="25166" y="12229"/>
                  <a:pt x="25175" y="12230"/>
                  <a:pt x="25184" y="12230"/>
                </a:cubicBezTo>
                <a:cubicBezTo>
                  <a:pt x="25207" y="12230"/>
                  <a:pt x="25229" y="12217"/>
                  <a:pt x="25239" y="12192"/>
                </a:cubicBezTo>
                <a:cubicBezTo>
                  <a:pt x="25252" y="12159"/>
                  <a:pt x="25237" y="12119"/>
                  <a:pt x="25205" y="12103"/>
                </a:cubicBezTo>
                <a:lnTo>
                  <a:pt x="25158" y="12079"/>
                </a:lnTo>
                <a:cubicBezTo>
                  <a:pt x="24908" y="11956"/>
                  <a:pt x="24646" y="11852"/>
                  <a:pt x="24380" y="11766"/>
                </a:cubicBezTo>
                <a:cubicBezTo>
                  <a:pt x="24374" y="11765"/>
                  <a:pt x="24369" y="11764"/>
                  <a:pt x="24363" y="11764"/>
                </a:cubicBezTo>
                <a:close/>
                <a:moveTo>
                  <a:pt x="20185" y="12120"/>
                </a:moveTo>
                <a:cubicBezTo>
                  <a:pt x="20176" y="12120"/>
                  <a:pt x="20167" y="12122"/>
                  <a:pt x="20158" y="12127"/>
                </a:cubicBezTo>
                <a:cubicBezTo>
                  <a:pt x="19902" y="12267"/>
                  <a:pt x="19658" y="12432"/>
                  <a:pt x="19434" y="12615"/>
                </a:cubicBezTo>
                <a:cubicBezTo>
                  <a:pt x="19413" y="12631"/>
                  <a:pt x="19406" y="12659"/>
                  <a:pt x="19412" y="12684"/>
                </a:cubicBezTo>
                <a:cubicBezTo>
                  <a:pt x="19414" y="12692"/>
                  <a:pt x="19419" y="12701"/>
                  <a:pt x="19424" y="12708"/>
                </a:cubicBezTo>
                <a:cubicBezTo>
                  <a:pt x="19436" y="12727"/>
                  <a:pt x="19456" y="12736"/>
                  <a:pt x="19475" y="12736"/>
                </a:cubicBezTo>
                <a:cubicBezTo>
                  <a:pt x="19488" y="12736"/>
                  <a:pt x="19500" y="12732"/>
                  <a:pt x="19511" y="12723"/>
                </a:cubicBezTo>
                <a:cubicBezTo>
                  <a:pt x="19729" y="12545"/>
                  <a:pt x="19967" y="12385"/>
                  <a:pt x="20218" y="12247"/>
                </a:cubicBezTo>
                <a:cubicBezTo>
                  <a:pt x="20247" y="12231"/>
                  <a:pt x="20257" y="12190"/>
                  <a:pt x="20241" y="12157"/>
                </a:cubicBezTo>
                <a:cubicBezTo>
                  <a:pt x="20230" y="12134"/>
                  <a:pt x="20208" y="12120"/>
                  <a:pt x="20185" y="12120"/>
                </a:cubicBezTo>
                <a:close/>
                <a:moveTo>
                  <a:pt x="25947" y="12554"/>
                </a:moveTo>
                <a:cubicBezTo>
                  <a:pt x="25927" y="12554"/>
                  <a:pt x="25908" y="12565"/>
                  <a:pt x="25897" y="12584"/>
                </a:cubicBezTo>
                <a:cubicBezTo>
                  <a:pt x="25888" y="12599"/>
                  <a:pt x="25886" y="12619"/>
                  <a:pt x="25890" y="12636"/>
                </a:cubicBezTo>
                <a:cubicBezTo>
                  <a:pt x="25895" y="12652"/>
                  <a:pt x="25904" y="12667"/>
                  <a:pt x="25919" y="12676"/>
                </a:cubicBezTo>
                <a:cubicBezTo>
                  <a:pt x="26161" y="12844"/>
                  <a:pt x="26397" y="13032"/>
                  <a:pt x="26621" y="13235"/>
                </a:cubicBezTo>
                <a:cubicBezTo>
                  <a:pt x="26633" y="13246"/>
                  <a:pt x="26648" y="13252"/>
                  <a:pt x="26662" y="13252"/>
                </a:cubicBezTo>
                <a:cubicBezTo>
                  <a:pt x="26680" y="13252"/>
                  <a:pt x="26697" y="13244"/>
                  <a:pt x="26708" y="13229"/>
                </a:cubicBezTo>
                <a:cubicBezTo>
                  <a:pt x="26729" y="13200"/>
                  <a:pt x="26724" y="13158"/>
                  <a:pt x="26697" y="13134"/>
                </a:cubicBezTo>
                <a:cubicBezTo>
                  <a:pt x="26468" y="12927"/>
                  <a:pt x="26228" y="12735"/>
                  <a:pt x="25981" y="12565"/>
                </a:cubicBezTo>
                <a:cubicBezTo>
                  <a:pt x="25971" y="12558"/>
                  <a:pt x="25959" y="12554"/>
                  <a:pt x="25947" y="12554"/>
                </a:cubicBezTo>
                <a:close/>
                <a:moveTo>
                  <a:pt x="11409" y="12797"/>
                </a:moveTo>
                <a:cubicBezTo>
                  <a:pt x="11400" y="12797"/>
                  <a:pt x="11391" y="12799"/>
                  <a:pt x="11382" y="12803"/>
                </a:cubicBezTo>
                <a:cubicBezTo>
                  <a:pt x="11357" y="12817"/>
                  <a:pt x="11346" y="12848"/>
                  <a:pt x="11353" y="12878"/>
                </a:cubicBezTo>
                <a:cubicBezTo>
                  <a:pt x="11354" y="12884"/>
                  <a:pt x="11356" y="12888"/>
                  <a:pt x="11360" y="12893"/>
                </a:cubicBezTo>
                <a:cubicBezTo>
                  <a:pt x="11505" y="13182"/>
                  <a:pt x="11664" y="13455"/>
                  <a:pt x="11833" y="13707"/>
                </a:cubicBezTo>
                <a:cubicBezTo>
                  <a:pt x="11845" y="13726"/>
                  <a:pt x="11865" y="13737"/>
                  <a:pt x="11885" y="13737"/>
                </a:cubicBezTo>
                <a:cubicBezTo>
                  <a:pt x="11897" y="13737"/>
                  <a:pt x="11909" y="13733"/>
                  <a:pt x="11919" y="13724"/>
                </a:cubicBezTo>
                <a:cubicBezTo>
                  <a:pt x="11946" y="13704"/>
                  <a:pt x="11951" y="13662"/>
                  <a:pt x="11931" y="13631"/>
                </a:cubicBezTo>
                <a:cubicBezTo>
                  <a:pt x="11766" y="13385"/>
                  <a:pt x="11610" y="13115"/>
                  <a:pt x="11466" y="12833"/>
                </a:cubicBezTo>
                <a:cubicBezTo>
                  <a:pt x="11454" y="12810"/>
                  <a:pt x="11432" y="12797"/>
                  <a:pt x="11409" y="12797"/>
                </a:cubicBezTo>
                <a:close/>
                <a:moveTo>
                  <a:pt x="18848" y="13219"/>
                </a:moveTo>
                <a:cubicBezTo>
                  <a:pt x="18832" y="13219"/>
                  <a:pt x="18816" y="13226"/>
                  <a:pt x="18804" y="13239"/>
                </a:cubicBezTo>
                <a:cubicBezTo>
                  <a:pt x="18619" y="13460"/>
                  <a:pt x="18452" y="13692"/>
                  <a:pt x="18268" y="13951"/>
                </a:cubicBezTo>
                <a:cubicBezTo>
                  <a:pt x="18256" y="13968"/>
                  <a:pt x="18253" y="13989"/>
                  <a:pt x="18259" y="14009"/>
                </a:cubicBezTo>
                <a:cubicBezTo>
                  <a:pt x="18262" y="14022"/>
                  <a:pt x="18269" y="14035"/>
                  <a:pt x="18281" y="14045"/>
                </a:cubicBezTo>
                <a:cubicBezTo>
                  <a:pt x="18293" y="14055"/>
                  <a:pt x="18307" y="14060"/>
                  <a:pt x="18320" y="14060"/>
                </a:cubicBezTo>
                <a:cubicBezTo>
                  <a:pt x="18338" y="14060"/>
                  <a:pt x="18355" y="14052"/>
                  <a:pt x="18366" y="14036"/>
                </a:cubicBezTo>
                <a:cubicBezTo>
                  <a:pt x="18549" y="13779"/>
                  <a:pt x="18715" y="13549"/>
                  <a:pt x="18897" y="13331"/>
                </a:cubicBezTo>
                <a:cubicBezTo>
                  <a:pt x="18920" y="13305"/>
                  <a:pt x="18917" y="13263"/>
                  <a:pt x="18891" y="13237"/>
                </a:cubicBezTo>
                <a:cubicBezTo>
                  <a:pt x="18879" y="13225"/>
                  <a:pt x="18863" y="13219"/>
                  <a:pt x="18848" y="13219"/>
                </a:cubicBezTo>
                <a:close/>
                <a:moveTo>
                  <a:pt x="27299" y="13772"/>
                </a:moveTo>
                <a:cubicBezTo>
                  <a:pt x="27284" y="13772"/>
                  <a:pt x="27269" y="13777"/>
                  <a:pt x="27258" y="13790"/>
                </a:cubicBezTo>
                <a:cubicBezTo>
                  <a:pt x="27242" y="13806"/>
                  <a:pt x="27236" y="13830"/>
                  <a:pt x="27242" y="13854"/>
                </a:cubicBezTo>
                <a:cubicBezTo>
                  <a:pt x="27245" y="13864"/>
                  <a:pt x="27249" y="13875"/>
                  <a:pt x="27258" y="13884"/>
                </a:cubicBezTo>
                <a:cubicBezTo>
                  <a:pt x="27455" y="14111"/>
                  <a:pt x="27646" y="14355"/>
                  <a:pt x="27821" y="14608"/>
                </a:cubicBezTo>
                <a:cubicBezTo>
                  <a:pt x="27834" y="14626"/>
                  <a:pt x="27853" y="14635"/>
                  <a:pt x="27872" y="14635"/>
                </a:cubicBezTo>
                <a:cubicBezTo>
                  <a:pt x="27884" y="14635"/>
                  <a:pt x="27897" y="14631"/>
                  <a:pt x="27907" y="14623"/>
                </a:cubicBezTo>
                <a:cubicBezTo>
                  <a:pt x="27934" y="14601"/>
                  <a:pt x="27938" y="14560"/>
                  <a:pt x="27918" y="14530"/>
                </a:cubicBezTo>
                <a:cubicBezTo>
                  <a:pt x="27740" y="14272"/>
                  <a:pt x="27546" y="14025"/>
                  <a:pt x="27345" y="13794"/>
                </a:cubicBezTo>
                <a:cubicBezTo>
                  <a:pt x="27332" y="13779"/>
                  <a:pt x="27315" y="13772"/>
                  <a:pt x="27299" y="13772"/>
                </a:cubicBezTo>
                <a:close/>
                <a:moveTo>
                  <a:pt x="12451" y="14328"/>
                </a:moveTo>
                <a:cubicBezTo>
                  <a:pt x="12436" y="14328"/>
                  <a:pt x="12421" y="14335"/>
                  <a:pt x="12410" y="14347"/>
                </a:cubicBezTo>
                <a:cubicBezTo>
                  <a:pt x="12394" y="14364"/>
                  <a:pt x="12389" y="14388"/>
                  <a:pt x="12395" y="14410"/>
                </a:cubicBezTo>
                <a:cubicBezTo>
                  <a:pt x="12398" y="14422"/>
                  <a:pt x="12403" y="14433"/>
                  <a:pt x="12412" y="14442"/>
                </a:cubicBezTo>
                <a:cubicBezTo>
                  <a:pt x="12623" y="14666"/>
                  <a:pt x="12855" y="14872"/>
                  <a:pt x="13101" y="15055"/>
                </a:cubicBezTo>
                <a:cubicBezTo>
                  <a:pt x="13112" y="15064"/>
                  <a:pt x="13125" y="15068"/>
                  <a:pt x="13137" y="15068"/>
                </a:cubicBezTo>
                <a:cubicBezTo>
                  <a:pt x="13156" y="15068"/>
                  <a:pt x="13175" y="15058"/>
                  <a:pt x="13186" y="15039"/>
                </a:cubicBezTo>
                <a:cubicBezTo>
                  <a:pt x="13205" y="15008"/>
                  <a:pt x="13196" y="14967"/>
                  <a:pt x="13167" y="14945"/>
                </a:cubicBezTo>
                <a:cubicBezTo>
                  <a:pt x="12928" y="14767"/>
                  <a:pt x="12701" y="14566"/>
                  <a:pt x="12496" y="14348"/>
                </a:cubicBezTo>
                <a:cubicBezTo>
                  <a:pt x="12484" y="14335"/>
                  <a:pt x="12467" y="14328"/>
                  <a:pt x="12451" y="14328"/>
                </a:cubicBezTo>
                <a:close/>
                <a:moveTo>
                  <a:pt x="17786" y="14639"/>
                </a:moveTo>
                <a:cubicBezTo>
                  <a:pt x="17769" y="14639"/>
                  <a:pt x="17753" y="14646"/>
                  <a:pt x="17742" y="14660"/>
                </a:cubicBezTo>
                <a:cubicBezTo>
                  <a:pt x="17532" y="14920"/>
                  <a:pt x="17339" y="15114"/>
                  <a:pt x="17136" y="15273"/>
                </a:cubicBezTo>
                <a:cubicBezTo>
                  <a:pt x="17115" y="15289"/>
                  <a:pt x="17108" y="15317"/>
                  <a:pt x="17114" y="15343"/>
                </a:cubicBezTo>
                <a:cubicBezTo>
                  <a:pt x="17117" y="15350"/>
                  <a:pt x="17120" y="15359"/>
                  <a:pt x="17124" y="15366"/>
                </a:cubicBezTo>
                <a:cubicBezTo>
                  <a:pt x="17137" y="15385"/>
                  <a:pt x="17157" y="15395"/>
                  <a:pt x="17176" y="15395"/>
                </a:cubicBezTo>
                <a:cubicBezTo>
                  <a:pt x="17188" y="15395"/>
                  <a:pt x="17200" y="15391"/>
                  <a:pt x="17211" y="15382"/>
                </a:cubicBezTo>
                <a:cubicBezTo>
                  <a:pt x="17421" y="15218"/>
                  <a:pt x="17620" y="15017"/>
                  <a:pt x="17836" y="14752"/>
                </a:cubicBezTo>
                <a:cubicBezTo>
                  <a:pt x="17858" y="14724"/>
                  <a:pt x="17855" y="14682"/>
                  <a:pt x="17829" y="14657"/>
                </a:cubicBezTo>
                <a:cubicBezTo>
                  <a:pt x="17816" y="14645"/>
                  <a:pt x="17801" y="14639"/>
                  <a:pt x="17786" y="14639"/>
                </a:cubicBezTo>
                <a:close/>
                <a:moveTo>
                  <a:pt x="13895" y="15400"/>
                </a:moveTo>
                <a:cubicBezTo>
                  <a:pt x="13872" y="15400"/>
                  <a:pt x="13851" y="15415"/>
                  <a:pt x="13841" y="15440"/>
                </a:cubicBezTo>
                <a:cubicBezTo>
                  <a:pt x="13836" y="15454"/>
                  <a:pt x="13835" y="15469"/>
                  <a:pt x="13839" y="15483"/>
                </a:cubicBezTo>
                <a:cubicBezTo>
                  <a:pt x="13843" y="15502"/>
                  <a:pt x="13856" y="15519"/>
                  <a:pt x="13874" y="15529"/>
                </a:cubicBezTo>
                <a:cubicBezTo>
                  <a:pt x="14151" y="15663"/>
                  <a:pt x="14432" y="15768"/>
                  <a:pt x="14711" y="15837"/>
                </a:cubicBezTo>
                <a:cubicBezTo>
                  <a:pt x="14716" y="15839"/>
                  <a:pt x="14721" y="15839"/>
                  <a:pt x="14725" y="15839"/>
                </a:cubicBezTo>
                <a:cubicBezTo>
                  <a:pt x="14754" y="15839"/>
                  <a:pt x="14778" y="15818"/>
                  <a:pt x="14782" y="15787"/>
                </a:cubicBezTo>
                <a:cubicBezTo>
                  <a:pt x="14789" y="15751"/>
                  <a:pt x="14767" y="15716"/>
                  <a:pt x="14733" y="15707"/>
                </a:cubicBezTo>
                <a:cubicBezTo>
                  <a:pt x="14463" y="15639"/>
                  <a:pt x="14189" y="15538"/>
                  <a:pt x="13921" y="15407"/>
                </a:cubicBezTo>
                <a:cubicBezTo>
                  <a:pt x="13913" y="15403"/>
                  <a:pt x="13904" y="15400"/>
                  <a:pt x="13895" y="15400"/>
                </a:cubicBezTo>
                <a:close/>
                <a:moveTo>
                  <a:pt x="16417" y="15670"/>
                </a:moveTo>
                <a:cubicBezTo>
                  <a:pt x="16411" y="15670"/>
                  <a:pt x="16406" y="15671"/>
                  <a:pt x="16400" y="15673"/>
                </a:cubicBezTo>
                <a:cubicBezTo>
                  <a:pt x="16334" y="15695"/>
                  <a:pt x="16267" y="15715"/>
                  <a:pt x="16200" y="15732"/>
                </a:cubicBezTo>
                <a:cubicBezTo>
                  <a:pt x="16001" y="15781"/>
                  <a:pt x="15791" y="15808"/>
                  <a:pt x="15576" y="15811"/>
                </a:cubicBezTo>
                <a:cubicBezTo>
                  <a:pt x="15542" y="15811"/>
                  <a:pt x="15516" y="15842"/>
                  <a:pt x="15518" y="15878"/>
                </a:cubicBezTo>
                <a:cubicBezTo>
                  <a:pt x="15518" y="15883"/>
                  <a:pt x="15518" y="15888"/>
                  <a:pt x="15519" y="15892"/>
                </a:cubicBezTo>
                <a:cubicBezTo>
                  <a:pt x="15527" y="15922"/>
                  <a:pt x="15554" y="15944"/>
                  <a:pt x="15583" y="15944"/>
                </a:cubicBezTo>
                <a:cubicBezTo>
                  <a:pt x="15807" y="15941"/>
                  <a:pt x="16025" y="15914"/>
                  <a:pt x="16233" y="15862"/>
                </a:cubicBezTo>
                <a:cubicBezTo>
                  <a:pt x="16303" y="15845"/>
                  <a:pt x="16372" y="15825"/>
                  <a:pt x="16441" y="15801"/>
                </a:cubicBezTo>
                <a:cubicBezTo>
                  <a:pt x="16473" y="15790"/>
                  <a:pt x="16488" y="15752"/>
                  <a:pt x="16479" y="15718"/>
                </a:cubicBezTo>
                <a:cubicBezTo>
                  <a:pt x="16469" y="15689"/>
                  <a:pt x="16444" y="15670"/>
                  <a:pt x="16417" y="15670"/>
                </a:cubicBezTo>
                <a:close/>
                <a:moveTo>
                  <a:pt x="28358" y="15294"/>
                </a:moveTo>
                <a:cubicBezTo>
                  <a:pt x="28348" y="15294"/>
                  <a:pt x="28337" y="15296"/>
                  <a:pt x="28328" y="15302"/>
                </a:cubicBezTo>
                <a:cubicBezTo>
                  <a:pt x="28305" y="15317"/>
                  <a:pt x="28294" y="15347"/>
                  <a:pt x="28301" y="15376"/>
                </a:cubicBezTo>
                <a:cubicBezTo>
                  <a:pt x="28303" y="15381"/>
                  <a:pt x="28305" y="15388"/>
                  <a:pt x="28308" y="15393"/>
                </a:cubicBezTo>
                <a:cubicBezTo>
                  <a:pt x="28456" y="15663"/>
                  <a:pt x="28593" y="15944"/>
                  <a:pt x="28715" y="16229"/>
                </a:cubicBezTo>
                <a:cubicBezTo>
                  <a:pt x="28726" y="16255"/>
                  <a:pt x="28749" y="16270"/>
                  <a:pt x="28773" y="16270"/>
                </a:cubicBezTo>
                <a:cubicBezTo>
                  <a:pt x="28781" y="16270"/>
                  <a:pt x="28789" y="16269"/>
                  <a:pt x="28797" y="16265"/>
                </a:cubicBezTo>
                <a:cubicBezTo>
                  <a:pt x="28828" y="16251"/>
                  <a:pt x="28840" y="16211"/>
                  <a:pt x="28826" y="16177"/>
                </a:cubicBezTo>
                <a:cubicBezTo>
                  <a:pt x="28703" y="15888"/>
                  <a:pt x="28563" y="15602"/>
                  <a:pt x="28413" y="15329"/>
                </a:cubicBezTo>
                <a:cubicBezTo>
                  <a:pt x="28401" y="15306"/>
                  <a:pt x="28379" y="15294"/>
                  <a:pt x="28358" y="15294"/>
                </a:cubicBezTo>
                <a:close/>
                <a:moveTo>
                  <a:pt x="29094" y="17018"/>
                </a:moveTo>
                <a:cubicBezTo>
                  <a:pt x="29088" y="17018"/>
                  <a:pt x="29082" y="17019"/>
                  <a:pt x="29076" y="17021"/>
                </a:cubicBezTo>
                <a:cubicBezTo>
                  <a:pt x="29045" y="17031"/>
                  <a:pt x="29028" y="17066"/>
                  <a:pt x="29036" y="17100"/>
                </a:cubicBezTo>
                <a:cubicBezTo>
                  <a:pt x="29036" y="17101"/>
                  <a:pt x="29038" y="17102"/>
                  <a:pt x="29038" y="17103"/>
                </a:cubicBezTo>
                <a:cubicBezTo>
                  <a:pt x="29112" y="17342"/>
                  <a:pt x="29176" y="17583"/>
                  <a:pt x="29232" y="17823"/>
                </a:cubicBezTo>
                <a:cubicBezTo>
                  <a:pt x="29245" y="17884"/>
                  <a:pt x="29259" y="17946"/>
                  <a:pt x="29270" y="18008"/>
                </a:cubicBezTo>
                <a:cubicBezTo>
                  <a:pt x="29278" y="18038"/>
                  <a:pt x="29306" y="18063"/>
                  <a:pt x="29336" y="18063"/>
                </a:cubicBezTo>
                <a:cubicBezTo>
                  <a:pt x="29338" y="18063"/>
                  <a:pt x="29341" y="18063"/>
                  <a:pt x="29344" y="18063"/>
                </a:cubicBezTo>
                <a:cubicBezTo>
                  <a:pt x="29377" y="18055"/>
                  <a:pt x="29399" y="18021"/>
                  <a:pt x="29391" y="17985"/>
                </a:cubicBezTo>
                <a:cubicBezTo>
                  <a:pt x="29378" y="17922"/>
                  <a:pt x="29364" y="17860"/>
                  <a:pt x="29351" y="17797"/>
                </a:cubicBezTo>
                <a:cubicBezTo>
                  <a:pt x="29296" y="17553"/>
                  <a:pt x="29229" y="17307"/>
                  <a:pt x="29154" y="17066"/>
                </a:cubicBezTo>
                <a:cubicBezTo>
                  <a:pt x="29145" y="17037"/>
                  <a:pt x="29120" y="17018"/>
                  <a:pt x="29094" y="17018"/>
                </a:cubicBezTo>
                <a:close/>
                <a:moveTo>
                  <a:pt x="29455" y="18861"/>
                </a:moveTo>
                <a:cubicBezTo>
                  <a:pt x="29454" y="18861"/>
                  <a:pt x="29454" y="18861"/>
                  <a:pt x="29453" y="18861"/>
                </a:cubicBezTo>
                <a:cubicBezTo>
                  <a:pt x="29419" y="18862"/>
                  <a:pt x="29394" y="18893"/>
                  <a:pt x="29396" y="18929"/>
                </a:cubicBezTo>
                <a:cubicBezTo>
                  <a:pt x="29418" y="19253"/>
                  <a:pt x="29414" y="19563"/>
                  <a:pt x="29384" y="19851"/>
                </a:cubicBezTo>
                <a:cubicBezTo>
                  <a:pt x="29383" y="19860"/>
                  <a:pt x="29383" y="19868"/>
                  <a:pt x="29385" y="19877"/>
                </a:cubicBezTo>
                <a:cubicBezTo>
                  <a:pt x="29391" y="19902"/>
                  <a:pt x="29411" y="19923"/>
                  <a:pt x="29437" y="19928"/>
                </a:cubicBezTo>
                <a:cubicBezTo>
                  <a:pt x="29440" y="19928"/>
                  <a:pt x="29443" y="19929"/>
                  <a:pt x="29446" y="19929"/>
                </a:cubicBezTo>
                <a:cubicBezTo>
                  <a:pt x="29477" y="19929"/>
                  <a:pt x="29502" y="19905"/>
                  <a:pt x="29505" y="19872"/>
                </a:cubicBezTo>
                <a:cubicBezTo>
                  <a:pt x="29536" y="19575"/>
                  <a:pt x="29542" y="19257"/>
                  <a:pt x="29519" y="18926"/>
                </a:cubicBezTo>
                <a:cubicBezTo>
                  <a:pt x="29516" y="18889"/>
                  <a:pt x="29488" y="18861"/>
                  <a:pt x="29455" y="18861"/>
                </a:cubicBezTo>
                <a:close/>
                <a:moveTo>
                  <a:pt x="29244" y="20693"/>
                </a:moveTo>
                <a:cubicBezTo>
                  <a:pt x="29220" y="20693"/>
                  <a:pt x="29198" y="20708"/>
                  <a:pt x="29188" y="20733"/>
                </a:cubicBezTo>
                <a:cubicBezTo>
                  <a:pt x="29086" y="21021"/>
                  <a:pt x="28945" y="21279"/>
                  <a:pt x="28772" y="21501"/>
                </a:cubicBezTo>
                <a:cubicBezTo>
                  <a:pt x="28758" y="21518"/>
                  <a:pt x="28754" y="21540"/>
                  <a:pt x="28759" y="21560"/>
                </a:cubicBezTo>
                <a:cubicBezTo>
                  <a:pt x="28763" y="21574"/>
                  <a:pt x="28769" y="21586"/>
                  <a:pt x="28779" y="21595"/>
                </a:cubicBezTo>
                <a:cubicBezTo>
                  <a:pt x="28792" y="21607"/>
                  <a:pt x="28807" y="21613"/>
                  <a:pt x="28821" y="21613"/>
                </a:cubicBezTo>
                <a:cubicBezTo>
                  <a:pt x="28838" y="21613"/>
                  <a:pt x="28854" y="21605"/>
                  <a:pt x="28866" y="21591"/>
                </a:cubicBezTo>
                <a:cubicBezTo>
                  <a:pt x="29048" y="21358"/>
                  <a:pt x="29196" y="21088"/>
                  <a:pt x="29304" y="20787"/>
                </a:cubicBezTo>
                <a:cubicBezTo>
                  <a:pt x="29315" y="20753"/>
                  <a:pt x="29299" y="20713"/>
                  <a:pt x="29268" y="20698"/>
                </a:cubicBezTo>
                <a:cubicBezTo>
                  <a:pt x="29260" y="20694"/>
                  <a:pt x="29252" y="20693"/>
                  <a:pt x="29244" y="20693"/>
                </a:cubicBezTo>
                <a:close/>
              </a:path>
            </a:pathLst>
          </a:custGeom>
          <a:solidFill>
            <a:srgbClr val="FFE65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3" name="Google Shape;833;p31"/>
          <p:cNvSpPr/>
          <p:nvPr/>
        </p:nvSpPr>
        <p:spPr>
          <a:xfrm rot="-906775">
            <a:off x="9449117" y="394933"/>
            <a:ext cx="807728" cy="189249"/>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rgbClr val="CCB1F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34" name="Google Shape;834;p31"/>
          <p:cNvGrpSpPr/>
          <p:nvPr/>
        </p:nvGrpSpPr>
        <p:grpSpPr>
          <a:xfrm rot="-5400000">
            <a:off x="11528233" y="1336920"/>
            <a:ext cx="295696" cy="267845"/>
            <a:chOff x="1640475" y="1197075"/>
            <a:chExt cx="55475" cy="50250"/>
          </a:xfrm>
        </p:grpSpPr>
        <p:sp>
          <p:nvSpPr>
            <p:cNvPr id="835" name="Google Shape;835;p31"/>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6" name="Google Shape;836;p31"/>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7" name="Google Shape;837;p31"/>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38" name="Google Shape;838;p31"/>
          <p:cNvSpPr/>
          <p:nvPr/>
        </p:nvSpPr>
        <p:spPr>
          <a:xfrm rot="9965797">
            <a:off x="-675091" y="5146259"/>
            <a:ext cx="1325152" cy="2076284"/>
          </a:xfrm>
          <a:custGeom>
            <a:avLst/>
            <a:gdLst/>
            <a:ahLst/>
            <a:cxnLst/>
            <a:rect l="l" t="t" r="r" b="b"/>
            <a:pathLst>
              <a:path w="14343" h="22473" extrusionOk="0">
                <a:moveTo>
                  <a:pt x="14283" y="0"/>
                </a:moveTo>
                <a:cubicBezTo>
                  <a:pt x="14278" y="0"/>
                  <a:pt x="14274" y="1"/>
                  <a:pt x="14269" y="2"/>
                </a:cubicBezTo>
                <a:cubicBezTo>
                  <a:pt x="14076" y="49"/>
                  <a:pt x="13869" y="90"/>
                  <a:pt x="13618" y="128"/>
                </a:cubicBezTo>
                <a:cubicBezTo>
                  <a:pt x="13588" y="133"/>
                  <a:pt x="13567" y="161"/>
                  <a:pt x="13572" y="192"/>
                </a:cubicBezTo>
                <a:cubicBezTo>
                  <a:pt x="13576" y="219"/>
                  <a:pt x="13599" y="239"/>
                  <a:pt x="13626" y="239"/>
                </a:cubicBezTo>
                <a:cubicBezTo>
                  <a:pt x="13629" y="239"/>
                  <a:pt x="13632" y="238"/>
                  <a:pt x="13635" y="238"/>
                </a:cubicBezTo>
                <a:cubicBezTo>
                  <a:pt x="13889" y="199"/>
                  <a:pt x="14098" y="158"/>
                  <a:pt x="14295" y="110"/>
                </a:cubicBezTo>
                <a:cubicBezTo>
                  <a:pt x="14325" y="102"/>
                  <a:pt x="14343" y="73"/>
                  <a:pt x="14336" y="43"/>
                </a:cubicBezTo>
                <a:cubicBezTo>
                  <a:pt x="14330" y="17"/>
                  <a:pt x="14308" y="0"/>
                  <a:pt x="14283" y="0"/>
                </a:cubicBezTo>
                <a:close/>
                <a:moveTo>
                  <a:pt x="12856" y="233"/>
                </a:moveTo>
                <a:cubicBezTo>
                  <a:pt x="12853" y="233"/>
                  <a:pt x="12851" y="233"/>
                  <a:pt x="12848" y="234"/>
                </a:cubicBezTo>
                <a:cubicBezTo>
                  <a:pt x="12559" y="272"/>
                  <a:pt x="12317" y="308"/>
                  <a:pt x="12076" y="353"/>
                </a:cubicBezTo>
                <a:cubicBezTo>
                  <a:pt x="12046" y="360"/>
                  <a:pt x="12026" y="389"/>
                  <a:pt x="12032" y="419"/>
                </a:cubicBezTo>
                <a:cubicBezTo>
                  <a:pt x="12036" y="445"/>
                  <a:pt x="12060" y="464"/>
                  <a:pt x="12087" y="464"/>
                </a:cubicBezTo>
                <a:cubicBezTo>
                  <a:pt x="12090" y="464"/>
                  <a:pt x="12093" y="464"/>
                  <a:pt x="12096" y="462"/>
                </a:cubicBezTo>
                <a:cubicBezTo>
                  <a:pt x="12336" y="418"/>
                  <a:pt x="12576" y="382"/>
                  <a:pt x="12862" y="345"/>
                </a:cubicBezTo>
                <a:cubicBezTo>
                  <a:pt x="12893" y="341"/>
                  <a:pt x="12915" y="313"/>
                  <a:pt x="12910" y="282"/>
                </a:cubicBezTo>
                <a:cubicBezTo>
                  <a:pt x="12906" y="254"/>
                  <a:pt x="12883" y="233"/>
                  <a:pt x="12856" y="233"/>
                </a:cubicBezTo>
                <a:close/>
                <a:moveTo>
                  <a:pt x="11334" y="548"/>
                </a:moveTo>
                <a:cubicBezTo>
                  <a:pt x="11328" y="548"/>
                  <a:pt x="11321" y="549"/>
                  <a:pt x="11315" y="551"/>
                </a:cubicBezTo>
                <a:cubicBezTo>
                  <a:pt x="11092" y="628"/>
                  <a:pt x="10892" y="718"/>
                  <a:pt x="10705" y="827"/>
                </a:cubicBezTo>
                <a:cubicBezTo>
                  <a:pt x="10670" y="846"/>
                  <a:pt x="10636" y="867"/>
                  <a:pt x="10603" y="888"/>
                </a:cubicBezTo>
                <a:cubicBezTo>
                  <a:pt x="10576" y="905"/>
                  <a:pt x="10569" y="939"/>
                  <a:pt x="10585" y="965"/>
                </a:cubicBezTo>
                <a:cubicBezTo>
                  <a:pt x="10595" y="982"/>
                  <a:pt x="10614" y="991"/>
                  <a:pt x="10632" y="991"/>
                </a:cubicBezTo>
                <a:cubicBezTo>
                  <a:pt x="10642" y="991"/>
                  <a:pt x="10653" y="988"/>
                  <a:pt x="10662" y="983"/>
                </a:cubicBezTo>
                <a:cubicBezTo>
                  <a:pt x="10695" y="962"/>
                  <a:pt x="10728" y="942"/>
                  <a:pt x="10761" y="923"/>
                </a:cubicBezTo>
                <a:cubicBezTo>
                  <a:pt x="10941" y="818"/>
                  <a:pt x="11136" y="731"/>
                  <a:pt x="11352" y="656"/>
                </a:cubicBezTo>
                <a:cubicBezTo>
                  <a:pt x="11382" y="646"/>
                  <a:pt x="11397" y="614"/>
                  <a:pt x="11386" y="585"/>
                </a:cubicBezTo>
                <a:cubicBezTo>
                  <a:pt x="11378" y="563"/>
                  <a:pt x="11357" y="548"/>
                  <a:pt x="11334" y="548"/>
                </a:cubicBezTo>
                <a:close/>
                <a:moveTo>
                  <a:pt x="10028" y="1368"/>
                </a:moveTo>
                <a:cubicBezTo>
                  <a:pt x="10013" y="1368"/>
                  <a:pt x="9999" y="1373"/>
                  <a:pt x="9989" y="1384"/>
                </a:cubicBezTo>
                <a:cubicBezTo>
                  <a:pt x="9813" y="1561"/>
                  <a:pt x="9645" y="1765"/>
                  <a:pt x="9486" y="1990"/>
                </a:cubicBezTo>
                <a:cubicBezTo>
                  <a:pt x="9469" y="2016"/>
                  <a:pt x="9476" y="2050"/>
                  <a:pt x="9500" y="2068"/>
                </a:cubicBezTo>
                <a:cubicBezTo>
                  <a:pt x="9510" y="2074"/>
                  <a:pt x="9522" y="2078"/>
                  <a:pt x="9532" y="2078"/>
                </a:cubicBezTo>
                <a:cubicBezTo>
                  <a:pt x="9550" y="2078"/>
                  <a:pt x="9567" y="2069"/>
                  <a:pt x="9578" y="2054"/>
                </a:cubicBezTo>
                <a:cubicBezTo>
                  <a:pt x="9732" y="1833"/>
                  <a:pt x="9897" y="1634"/>
                  <a:pt x="10068" y="1462"/>
                </a:cubicBezTo>
                <a:cubicBezTo>
                  <a:pt x="10089" y="1441"/>
                  <a:pt x="10089" y="1406"/>
                  <a:pt x="10068" y="1384"/>
                </a:cubicBezTo>
                <a:cubicBezTo>
                  <a:pt x="10056" y="1373"/>
                  <a:pt x="10042" y="1368"/>
                  <a:pt x="10028" y="1368"/>
                </a:cubicBezTo>
                <a:close/>
                <a:moveTo>
                  <a:pt x="9128" y="2632"/>
                </a:moveTo>
                <a:cubicBezTo>
                  <a:pt x="9109" y="2632"/>
                  <a:pt x="9090" y="2643"/>
                  <a:pt x="9079" y="2661"/>
                </a:cubicBezTo>
                <a:cubicBezTo>
                  <a:pt x="9048" y="2720"/>
                  <a:pt x="9019" y="2778"/>
                  <a:pt x="8989" y="2838"/>
                </a:cubicBezTo>
                <a:cubicBezTo>
                  <a:pt x="8905" y="3006"/>
                  <a:pt x="8823" y="3184"/>
                  <a:pt x="8745" y="3368"/>
                </a:cubicBezTo>
                <a:cubicBezTo>
                  <a:pt x="8733" y="3396"/>
                  <a:pt x="8746" y="3429"/>
                  <a:pt x="8774" y="3441"/>
                </a:cubicBezTo>
                <a:cubicBezTo>
                  <a:pt x="8781" y="3444"/>
                  <a:pt x="8789" y="3445"/>
                  <a:pt x="8796" y="3445"/>
                </a:cubicBezTo>
                <a:cubicBezTo>
                  <a:pt x="8818" y="3445"/>
                  <a:pt x="8838" y="3433"/>
                  <a:pt x="8847" y="3412"/>
                </a:cubicBezTo>
                <a:cubicBezTo>
                  <a:pt x="8925" y="3230"/>
                  <a:pt x="9006" y="3054"/>
                  <a:pt x="9088" y="2887"/>
                </a:cubicBezTo>
                <a:cubicBezTo>
                  <a:pt x="9117" y="2830"/>
                  <a:pt x="9147" y="2771"/>
                  <a:pt x="9178" y="2713"/>
                </a:cubicBezTo>
                <a:cubicBezTo>
                  <a:pt x="9193" y="2686"/>
                  <a:pt x="9182" y="2652"/>
                  <a:pt x="9154" y="2639"/>
                </a:cubicBezTo>
                <a:cubicBezTo>
                  <a:pt x="9146" y="2634"/>
                  <a:pt x="9137" y="2632"/>
                  <a:pt x="9128" y="2632"/>
                </a:cubicBezTo>
                <a:close/>
                <a:moveTo>
                  <a:pt x="8515" y="4060"/>
                </a:moveTo>
                <a:cubicBezTo>
                  <a:pt x="8491" y="4060"/>
                  <a:pt x="8470" y="4074"/>
                  <a:pt x="8462" y="4097"/>
                </a:cubicBezTo>
                <a:cubicBezTo>
                  <a:pt x="8381" y="4324"/>
                  <a:pt x="8301" y="4567"/>
                  <a:pt x="8216" y="4838"/>
                </a:cubicBezTo>
                <a:cubicBezTo>
                  <a:pt x="8208" y="4867"/>
                  <a:pt x="8224" y="4898"/>
                  <a:pt x="8254" y="4908"/>
                </a:cubicBezTo>
                <a:cubicBezTo>
                  <a:pt x="8259" y="4909"/>
                  <a:pt x="8264" y="4910"/>
                  <a:pt x="8270" y="4910"/>
                </a:cubicBezTo>
                <a:cubicBezTo>
                  <a:pt x="8293" y="4910"/>
                  <a:pt x="8316" y="4895"/>
                  <a:pt x="8322" y="4870"/>
                </a:cubicBezTo>
                <a:cubicBezTo>
                  <a:pt x="8406" y="4601"/>
                  <a:pt x="8486" y="4360"/>
                  <a:pt x="8567" y="4134"/>
                </a:cubicBezTo>
                <a:cubicBezTo>
                  <a:pt x="8576" y="4105"/>
                  <a:pt x="8561" y="4073"/>
                  <a:pt x="8533" y="4063"/>
                </a:cubicBezTo>
                <a:cubicBezTo>
                  <a:pt x="8527" y="4061"/>
                  <a:pt x="8521" y="4060"/>
                  <a:pt x="8515" y="4060"/>
                </a:cubicBezTo>
                <a:close/>
                <a:moveTo>
                  <a:pt x="8048" y="5545"/>
                </a:moveTo>
                <a:cubicBezTo>
                  <a:pt x="8023" y="5545"/>
                  <a:pt x="8001" y="5561"/>
                  <a:pt x="7994" y="5585"/>
                </a:cubicBezTo>
                <a:cubicBezTo>
                  <a:pt x="7956" y="5718"/>
                  <a:pt x="7918" y="5852"/>
                  <a:pt x="7880" y="5985"/>
                </a:cubicBezTo>
                <a:lnTo>
                  <a:pt x="7780" y="6333"/>
                </a:lnTo>
                <a:cubicBezTo>
                  <a:pt x="7772" y="6363"/>
                  <a:pt x="7789" y="6394"/>
                  <a:pt x="7819" y="6402"/>
                </a:cubicBezTo>
                <a:cubicBezTo>
                  <a:pt x="7823" y="6403"/>
                  <a:pt x="7829" y="6404"/>
                  <a:pt x="7834" y="6404"/>
                </a:cubicBezTo>
                <a:cubicBezTo>
                  <a:pt x="7858" y="6404"/>
                  <a:pt x="7880" y="6388"/>
                  <a:pt x="7887" y="6364"/>
                </a:cubicBezTo>
                <a:lnTo>
                  <a:pt x="7987" y="6016"/>
                </a:lnTo>
                <a:cubicBezTo>
                  <a:pt x="8025" y="5883"/>
                  <a:pt x="8062" y="5749"/>
                  <a:pt x="8101" y="5616"/>
                </a:cubicBezTo>
                <a:cubicBezTo>
                  <a:pt x="8109" y="5586"/>
                  <a:pt x="8092" y="5556"/>
                  <a:pt x="8064" y="5547"/>
                </a:cubicBezTo>
                <a:cubicBezTo>
                  <a:pt x="8058" y="5546"/>
                  <a:pt x="8053" y="5545"/>
                  <a:pt x="8048" y="5545"/>
                </a:cubicBezTo>
                <a:close/>
                <a:moveTo>
                  <a:pt x="7613" y="7039"/>
                </a:moveTo>
                <a:cubicBezTo>
                  <a:pt x="7589" y="7039"/>
                  <a:pt x="7567" y="7055"/>
                  <a:pt x="7559" y="7078"/>
                </a:cubicBezTo>
                <a:cubicBezTo>
                  <a:pt x="7522" y="7201"/>
                  <a:pt x="7482" y="7324"/>
                  <a:pt x="7443" y="7446"/>
                </a:cubicBezTo>
                <a:cubicBezTo>
                  <a:pt x="7402" y="7570"/>
                  <a:pt x="7361" y="7693"/>
                  <a:pt x="7317" y="7815"/>
                </a:cubicBezTo>
                <a:cubicBezTo>
                  <a:pt x="7306" y="7844"/>
                  <a:pt x="7321" y="7876"/>
                  <a:pt x="7350" y="7886"/>
                </a:cubicBezTo>
                <a:cubicBezTo>
                  <a:pt x="7356" y="7888"/>
                  <a:pt x="7363" y="7889"/>
                  <a:pt x="7369" y="7889"/>
                </a:cubicBezTo>
                <a:cubicBezTo>
                  <a:pt x="7392" y="7889"/>
                  <a:pt x="7413" y="7875"/>
                  <a:pt x="7421" y="7853"/>
                </a:cubicBezTo>
                <a:cubicBezTo>
                  <a:pt x="7465" y="7729"/>
                  <a:pt x="7508" y="7605"/>
                  <a:pt x="7549" y="7481"/>
                </a:cubicBezTo>
                <a:cubicBezTo>
                  <a:pt x="7589" y="7358"/>
                  <a:pt x="7628" y="7234"/>
                  <a:pt x="7666" y="7111"/>
                </a:cubicBezTo>
                <a:cubicBezTo>
                  <a:pt x="7675" y="7082"/>
                  <a:pt x="7659" y="7051"/>
                  <a:pt x="7630" y="7042"/>
                </a:cubicBezTo>
                <a:cubicBezTo>
                  <a:pt x="7624" y="7040"/>
                  <a:pt x="7618" y="7039"/>
                  <a:pt x="7613" y="7039"/>
                </a:cubicBezTo>
                <a:close/>
                <a:moveTo>
                  <a:pt x="7086" y="8503"/>
                </a:moveTo>
                <a:cubicBezTo>
                  <a:pt x="7065" y="8503"/>
                  <a:pt x="7045" y="8516"/>
                  <a:pt x="7036" y="8537"/>
                </a:cubicBezTo>
                <a:cubicBezTo>
                  <a:pt x="6931" y="8783"/>
                  <a:pt x="6820" y="9018"/>
                  <a:pt x="6706" y="9237"/>
                </a:cubicBezTo>
                <a:cubicBezTo>
                  <a:pt x="6692" y="9265"/>
                  <a:pt x="6703" y="9298"/>
                  <a:pt x="6729" y="9312"/>
                </a:cubicBezTo>
                <a:cubicBezTo>
                  <a:pt x="6738" y="9316"/>
                  <a:pt x="6746" y="9319"/>
                  <a:pt x="6755" y="9319"/>
                </a:cubicBezTo>
                <a:cubicBezTo>
                  <a:pt x="6775" y="9319"/>
                  <a:pt x="6794" y="9308"/>
                  <a:pt x="6804" y="9289"/>
                </a:cubicBezTo>
                <a:cubicBezTo>
                  <a:pt x="6919" y="9067"/>
                  <a:pt x="7032" y="8829"/>
                  <a:pt x="7138" y="8580"/>
                </a:cubicBezTo>
                <a:cubicBezTo>
                  <a:pt x="7150" y="8553"/>
                  <a:pt x="7136" y="8519"/>
                  <a:pt x="7108" y="8508"/>
                </a:cubicBezTo>
                <a:cubicBezTo>
                  <a:pt x="7101" y="8505"/>
                  <a:pt x="7094" y="8503"/>
                  <a:pt x="7086" y="8503"/>
                </a:cubicBezTo>
                <a:close/>
                <a:moveTo>
                  <a:pt x="1625" y="9185"/>
                </a:moveTo>
                <a:cubicBezTo>
                  <a:pt x="1347" y="9191"/>
                  <a:pt x="1086" y="9249"/>
                  <a:pt x="847" y="9356"/>
                </a:cubicBezTo>
                <a:cubicBezTo>
                  <a:pt x="820" y="9369"/>
                  <a:pt x="808" y="9401"/>
                  <a:pt x="820" y="9430"/>
                </a:cubicBezTo>
                <a:cubicBezTo>
                  <a:pt x="829" y="9450"/>
                  <a:pt x="849" y="9462"/>
                  <a:pt x="871" y="9462"/>
                </a:cubicBezTo>
                <a:cubicBezTo>
                  <a:pt x="878" y="9462"/>
                  <a:pt x="886" y="9461"/>
                  <a:pt x="893" y="9457"/>
                </a:cubicBezTo>
                <a:cubicBezTo>
                  <a:pt x="1118" y="9356"/>
                  <a:pt x="1364" y="9303"/>
                  <a:pt x="1627" y="9296"/>
                </a:cubicBezTo>
                <a:cubicBezTo>
                  <a:pt x="1658" y="9296"/>
                  <a:pt x="1682" y="9270"/>
                  <a:pt x="1682" y="9239"/>
                </a:cubicBezTo>
                <a:cubicBezTo>
                  <a:pt x="1681" y="9210"/>
                  <a:pt x="1656" y="9185"/>
                  <a:pt x="1626" y="9185"/>
                </a:cubicBezTo>
                <a:close/>
                <a:moveTo>
                  <a:pt x="2391" y="9302"/>
                </a:moveTo>
                <a:cubicBezTo>
                  <a:pt x="2368" y="9302"/>
                  <a:pt x="2346" y="9317"/>
                  <a:pt x="2339" y="9341"/>
                </a:cubicBezTo>
                <a:cubicBezTo>
                  <a:pt x="2329" y="9370"/>
                  <a:pt x="2345" y="9401"/>
                  <a:pt x="2374" y="9410"/>
                </a:cubicBezTo>
                <a:cubicBezTo>
                  <a:pt x="2620" y="9493"/>
                  <a:pt x="2844" y="9612"/>
                  <a:pt x="3042" y="9766"/>
                </a:cubicBezTo>
                <a:cubicBezTo>
                  <a:pt x="3051" y="9774"/>
                  <a:pt x="3063" y="9778"/>
                  <a:pt x="3076" y="9778"/>
                </a:cubicBezTo>
                <a:cubicBezTo>
                  <a:pt x="3092" y="9778"/>
                  <a:pt x="3108" y="9770"/>
                  <a:pt x="3120" y="9757"/>
                </a:cubicBezTo>
                <a:cubicBezTo>
                  <a:pt x="3138" y="9732"/>
                  <a:pt x="3133" y="9697"/>
                  <a:pt x="3109" y="9679"/>
                </a:cubicBezTo>
                <a:cubicBezTo>
                  <a:pt x="2902" y="9516"/>
                  <a:pt x="2667" y="9391"/>
                  <a:pt x="2409" y="9306"/>
                </a:cubicBezTo>
                <a:cubicBezTo>
                  <a:pt x="2403" y="9303"/>
                  <a:pt x="2397" y="9302"/>
                  <a:pt x="2391" y="9302"/>
                </a:cubicBezTo>
                <a:close/>
                <a:moveTo>
                  <a:pt x="6364" y="9879"/>
                </a:moveTo>
                <a:cubicBezTo>
                  <a:pt x="6346" y="9879"/>
                  <a:pt x="6328" y="9888"/>
                  <a:pt x="6317" y="9905"/>
                </a:cubicBezTo>
                <a:cubicBezTo>
                  <a:pt x="6173" y="10126"/>
                  <a:pt x="6019" y="10334"/>
                  <a:pt x="5859" y="10525"/>
                </a:cubicBezTo>
                <a:cubicBezTo>
                  <a:pt x="5838" y="10548"/>
                  <a:pt x="5841" y="10583"/>
                  <a:pt x="5865" y="10603"/>
                </a:cubicBezTo>
                <a:cubicBezTo>
                  <a:pt x="5876" y="10612"/>
                  <a:pt x="5889" y="10617"/>
                  <a:pt x="5901" y="10617"/>
                </a:cubicBezTo>
                <a:cubicBezTo>
                  <a:pt x="5917" y="10617"/>
                  <a:pt x="5932" y="10609"/>
                  <a:pt x="5944" y="10596"/>
                </a:cubicBezTo>
                <a:cubicBezTo>
                  <a:pt x="6106" y="10403"/>
                  <a:pt x="6263" y="10190"/>
                  <a:pt x="6410" y="9965"/>
                </a:cubicBezTo>
                <a:cubicBezTo>
                  <a:pt x="6427" y="9939"/>
                  <a:pt x="6419" y="9905"/>
                  <a:pt x="6394" y="9888"/>
                </a:cubicBezTo>
                <a:cubicBezTo>
                  <a:pt x="6384" y="9882"/>
                  <a:pt x="6374" y="9879"/>
                  <a:pt x="6364" y="9879"/>
                </a:cubicBezTo>
                <a:close/>
                <a:moveTo>
                  <a:pt x="263" y="9824"/>
                </a:moveTo>
                <a:cubicBezTo>
                  <a:pt x="246" y="9824"/>
                  <a:pt x="229" y="9832"/>
                  <a:pt x="218" y="9846"/>
                </a:cubicBezTo>
                <a:cubicBezTo>
                  <a:pt x="81" y="10030"/>
                  <a:pt x="5" y="10234"/>
                  <a:pt x="0" y="10435"/>
                </a:cubicBezTo>
                <a:lnTo>
                  <a:pt x="0" y="10458"/>
                </a:lnTo>
                <a:cubicBezTo>
                  <a:pt x="0" y="10512"/>
                  <a:pt x="4" y="10565"/>
                  <a:pt x="14" y="10620"/>
                </a:cubicBezTo>
                <a:cubicBezTo>
                  <a:pt x="18" y="10646"/>
                  <a:pt x="42" y="10666"/>
                  <a:pt x="68" y="10666"/>
                </a:cubicBezTo>
                <a:cubicBezTo>
                  <a:pt x="72" y="10666"/>
                  <a:pt x="75" y="10666"/>
                  <a:pt x="78" y="10665"/>
                </a:cubicBezTo>
                <a:cubicBezTo>
                  <a:pt x="108" y="10659"/>
                  <a:pt x="128" y="10630"/>
                  <a:pt x="123" y="10600"/>
                </a:cubicBezTo>
                <a:cubicBezTo>
                  <a:pt x="116" y="10553"/>
                  <a:pt x="111" y="10505"/>
                  <a:pt x="111" y="10458"/>
                </a:cubicBezTo>
                <a:lnTo>
                  <a:pt x="111" y="10438"/>
                </a:lnTo>
                <a:cubicBezTo>
                  <a:pt x="116" y="10260"/>
                  <a:pt x="184" y="10078"/>
                  <a:pt x="308" y="9913"/>
                </a:cubicBezTo>
                <a:cubicBezTo>
                  <a:pt x="326" y="9888"/>
                  <a:pt x="321" y="9853"/>
                  <a:pt x="296" y="9835"/>
                </a:cubicBezTo>
                <a:cubicBezTo>
                  <a:pt x="286" y="9827"/>
                  <a:pt x="275" y="9824"/>
                  <a:pt x="263" y="9824"/>
                </a:cubicBezTo>
                <a:close/>
                <a:moveTo>
                  <a:pt x="3603" y="10234"/>
                </a:moveTo>
                <a:cubicBezTo>
                  <a:pt x="3592" y="10234"/>
                  <a:pt x="3581" y="10237"/>
                  <a:pt x="3571" y="10244"/>
                </a:cubicBezTo>
                <a:cubicBezTo>
                  <a:pt x="3547" y="10261"/>
                  <a:pt x="3540" y="10295"/>
                  <a:pt x="3558" y="10321"/>
                </a:cubicBezTo>
                <a:cubicBezTo>
                  <a:pt x="3697" y="10525"/>
                  <a:pt x="3813" y="10753"/>
                  <a:pt x="3900" y="11001"/>
                </a:cubicBezTo>
                <a:cubicBezTo>
                  <a:pt x="3908" y="11024"/>
                  <a:pt x="3929" y="11037"/>
                  <a:pt x="3953" y="11037"/>
                </a:cubicBezTo>
                <a:cubicBezTo>
                  <a:pt x="3959" y="11037"/>
                  <a:pt x="3965" y="11037"/>
                  <a:pt x="3971" y="11034"/>
                </a:cubicBezTo>
                <a:cubicBezTo>
                  <a:pt x="4000" y="11025"/>
                  <a:pt x="4015" y="10993"/>
                  <a:pt x="4005" y="10964"/>
                </a:cubicBezTo>
                <a:cubicBezTo>
                  <a:pt x="3914" y="10707"/>
                  <a:pt x="3795" y="10470"/>
                  <a:pt x="3649" y="10258"/>
                </a:cubicBezTo>
                <a:cubicBezTo>
                  <a:pt x="3638" y="10242"/>
                  <a:pt x="3621" y="10234"/>
                  <a:pt x="3603" y="10234"/>
                </a:cubicBezTo>
                <a:close/>
                <a:moveTo>
                  <a:pt x="5361" y="11064"/>
                </a:moveTo>
                <a:cubicBezTo>
                  <a:pt x="5348" y="11064"/>
                  <a:pt x="5334" y="11069"/>
                  <a:pt x="5323" y="11078"/>
                </a:cubicBezTo>
                <a:cubicBezTo>
                  <a:pt x="5181" y="11205"/>
                  <a:pt x="5032" y="11325"/>
                  <a:pt x="4879" y="11432"/>
                </a:cubicBezTo>
                <a:cubicBezTo>
                  <a:pt x="4824" y="11470"/>
                  <a:pt x="4768" y="11506"/>
                  <a:pt x="4711" y="11542"/>
                </a:cubicBezTo>
                <a:cubicBezTo>
                  <a:pt x="4686" y="11558"/>
                  <a:pt x="4677" y="11592"/>
                  <a:pt x="4694" y="11618"/>
                </a:cubicBezTo>
                <a:cubicBezTo>
                  <a:pt x="4705" y="11635"/>
                  <a:pt x="4723" y="11644"/>
                  <a:pt x="4741" y="11644"/>
                </a:cubicBezTo>
                <a:cubicBezTo>
                  <a:pt x="4751" y="11644"/>
                  <a:pt x="4761" y="11641"/>
                  <a:pt x="4770" y="11636"/>
                </a:cubicBezTo>
                <a:cubicBezTo>
                  <a:pt x="4829" y="11599"/>
                  <a:pt x="4886" y="11562"/>
                  <a:pt x="4942" y="11522"/>
                </a:cubicBezTo>
                <a:cubicBezTo>
                  <a:pt x="5099" y="11413"/>
                  <a:pt x="5252" y="11292"/>
                  <a:pt x="5398" y="11161"/>
                </a:cubicBezTo>
                <a:cubicBezTo>
                  <a:pt x="5421" y="11141"/>
                  <a:pt x="5423" y="11106"/>
                  <a:pt x="5402" y="11082"/>
                </a:cubicBezTo>
                <a:cubicBezTo>
                  <a:pt x="5392" y="11070"/>
                  <a:pt x="5376" y="11064"/>
                  <a:pt x="5361" y="11064"/>
                </a:cubicBezTo>
                <a:close/>
                <a:moveTo>
                  <a:pt x="433" y="11231"/>
                </a:moveTo>
                <a:cubicBezTo>
                  <a:pt x="420" y="11231"/>
                  <a:pt x="406" y="11235"/>
                  <a:pt x="395" y="11245"/>
                </a:cubicBezTo>
                <a:cubicBezTo>
                  <a:pt x="373" y="11265"/>
                  <a:pt x="371" y="11300"/>
                  <a:pt x="391" y="11324"/>
                </a:cubicBezTo>
                <a:lnTo>
                  <a:pt x="419" y="11354"/>
                </a:lnTo>
                <a:cubicBezTo>
                  <a:pt x="590" y="11536"/>
                  <a:pt x="786" y="11694"/>
                  <a:pt x="1005" y="11824"/>
                </a:cubicBezTo>
                <a:cubicBezTo>
                  <a:pt x="1014" y="11829"/>
                  <a:pt x="1025" y="11831"/>
                  <a:pt x="1034" y="11831"/>
                </a:cubicBezTo>
                <a:cubicBezTo>
                  <a:pt x="1052" y="11831"/>
                  <a:pt x="1072" y="11822"/>
                  <a:pt x="1081" y="11804"/>
                </a:cubicBezTo>
                <a:cubicBezTo>
                  <a:pt x="1097" y="11778"/>
                  <a:pt x="1089" y="11744"/>
                  <a:pt x="1062" y="11728"/>
                </a:cubicBezTo>
                <a:cubicBezTo>
                  <a:pt x="853" y="11604"/>
                  <a:pt x="664" y="11453"/>
                  <a:pt x="500" y="11278"/>
                </a:cubicBezTo>
                <a:lnTo>
                  <a:pt x="474" y="11249"/>
                </a:lnTo>
                <a:cubicBezTo>
                  <a:pt x="464" y="11237"/>
                  <a:pt x="448" y="11231"/>
                  <a:pt x="433" y="11231"/>
                </a:cubicBezTo>
                <a:close/>
                <a:moveTo>
                  <a:pt x="1750" y="12018"/>
                </a:moveTo>
                <a:cubicBezTo>
                  <a:pt x="1725" y="12018"/>
                  <a:pt x="1703" y="12035"/>
                  <a:pt x="1695" y="12060"/>
                </a:cubicBezTo>
                <a:cubicBezTo>
                  <a:pt x="1688" y="12090"/>
                  <a:pt x="1706" y="12120"/>
                  <a:pt x="1735" y="12128"/>
                </a:cubicBezTo>
                <a:cubicBezTo>
                  <a:pt x="1983" y="12194"/>
                  <a:pt x="2246" y="12233"/>
                  <a:pt x="2516" y="12242"/>
                </a:cubicBezTo>
                <a:lnTo>
                  <a:pt x="2518" y="12242"/>
                </a:lnTo>
                <a:cubicBezTo>
                  <a:pt x="2548" y="12242"/>
                  <a:pt x="2573" y="12219"/>
                  <a:pt x="2574" y="12189"/>
                </a:cubicBezTo>
                <a:cubicBezTo>
                  <a:pt x="2575" y="12158"/>
                  <a:pt x="2550" y="12132"/>
                  <a:pt x="2520" y="12131"/>
                </a:cubicBezTo>
                <a:cubicBezTo>
                  <a:pt x="2258" y="12123"/>
                  <a:pt x="2004" y="12085"/>
                  <a:pt x="1764" y="12020"/>
                </a:cubicBezTo>
                <a:cubicBezTo>
                  <a:pt x="1759" y="12019"/>
                  <a:pt x="1754" y="12018"/>
                  <a:pt x="1750" y="12018"/>
                </a:cubicBezTo>
                <a:close/>
                <a:moveTo>
                  <a:pt x="4128" y="11684"/>
                </a:moveTo>
                <a:cubicBezTo>
                  <a:pt x="4125" y="11684"/>
                  <a:pt x="4122" y="11684"/>
                  <a:pt x="4119" y="11685"/>
                </a:cubicBezTo>
                <a:cubicBezTo>
                  <a:pt x="4090" y="11688"/>
                  <a:pt x="4067" y="11716"/>
                  <a:pt x="4071" y="11746"/>
                </a:cubicBezTo>
                <a:cubicBezTo>
                  <a:pt x="4077" y="11795"/>
                  <a:pt x="4081" y="11843"/>
                  <a:pt x="4084" y="11893"/>
                </a:cubicBezTo>
                <a:cubicBezTo>
                  <a:pt x="4074" y="11882"/>
                  <a:pt x="4059" y="11875"/>
                  <a:pt x="4044" y="11875"/>
                </a:cubicBezTo>
                <a:cubicBezTo>
                  <a:pt x="4037" y="11875"/>
                  <a:pt x="4031" y="11877"/>
                  <a:pt x="4024" y="11879"/>
                </a:cubicBezTo>
                <a:cubicBezTo>
                  <a:pt x="3785" y="11969"/>
                  <a:pt x="3535" y="12036"/>
                  <a:pt x="3284" y="12078"/>
                </a:cubicBezTo>
                <a:cubicBezTo>
                  <a:pt x="3254" y="12083"/>
                  <a:pt x="3234" y="12112"/>
                  <a:pt x="3238" y="12142"/>
                </a:cubicBezTo>
                <a:cubicBezTo>
                  <a:pt x="3243" y="12170"/>
                  <a:pt x="3268" y="12189"/>
                  <a:pt x="3294" y="12189"/>
                </a:cubicBezTo>
                <a:cubicBezTo>
                  <a:pt x="3297" y="12189"/>
                  <a:pt x="3300" y="12188"/>
                  <a:pt x="3302" y="12188"/>
                </a:cubicBezTo>
                <a:cubicBezTo>
                  <a:pt x="3561" y="12144"/>
                  <a:pt x="3817" y="12075"/>
                  <a:pt x="4063" y="11983"/>
                </a:cubicBezTo>
                <a:cubicBezTo>
                  <a:pt x="4073" y="11979"/>
                  <a:pt x="4083" y="11972"/>
                  <a:pt x="4088" y="11964"/>
                </a:cubicBezTo>
                <a:cubicBezTo>
                  <a:pt x="4092" y="12023"/>
                  <a:pt x="4093" y="12084"/>
                  <a:pt x="4093" y="12144"/>
                </a:cubicBezTo>
                <a:cubicBezTo>
                  <a:pt x="4093" y="12264"/>
                  <a:pt x="4087" y="12388"/>
                  <a:pt x="4076" y="12511"/>
                </a:cubicBezTo>
                <a:cubicBezTo>
                  <a:pt x="4073" y="12542"/>
                  <a:pt x="4096" y="12568"/>
                  <a:pt x="4126" y="12571"/>
                </a:cubicBezTo>
                <a:lnTo>
                  <a:pt x="4131" y="12571"/>
                </a:lnTo>
                <a:cubicBezTo>
                  <a:pt x="4160" y="12571"/>
                  <a:pt x="4184" y="12550"/>
                  <a:pt x="4187" y="12521"/>
                </a:cubicBezTo>
                <a:cubicBezTo>
                  <a:pt x="4198" y="12395"/>
                  <a:pt x="4205" y="12268"/>
                  <a:pt x="4205" y="12144"/>
                </a:cubicBezTo>
                <a:cubicBezTo>
                  <a:pt x="4205" y="12007"/>
                  <a:pt x="4196" y="11869"/>
                  <a:pt x="4181" y="11733"/>
                </a:cubicBezTo>
                <a:cubicBezTo>
                  <a:pt x="4178" y="11706"/>
                  <a:pt x="4156" y="11684"/>
                  <a:pt x="4128" y="11684"/>
                </a:cubicBezTo>
                <a:close/>
                <a:moveTo>
                  <a:pt x="3994" y="13226"/>
                </a:moveTo>
                <a:cubicBezTo>
                  <a:pt x="3969" y="13226"/>
                  <a:pt x="3946" y="13242"/>
                  <a:pt x="3939" y="13267"/>
                </a:cubicBezTo>
                <a:cubicBezTo>
                  <a:pt x="3876" y="13504"/>
                  <a:pt x="3793" y="13750"/>
                  <a:pt x="3691" y="13997"/>
                </a:cubicBezTo>
                <a:cubicBezTo>
                  <a:pt x="3679" y="14025"/>
                  <a:pt x="3693" y="14057"/>
                  <a:pt x="3722" y="14069"/>
                </a:cubicBezTo>
                <a:cubicBezTo>
                  <a:pt x="3728" y="14072"/>
                  <a:pt x="3736" y="14073"/>
                  <a:pt x="3742" y="14073"/>
                </a:cubicBezTo>
                <a:cubicBezTo>
                  <a:pt x="3765" y="14073"/>
                  <a:pt x="3785" y="14061"/>
                  <a:pt x="3794" y="14039"/>
                </a:cubicBezTo>
                <a:cubicBezTo>
                  <a:pt x="3897" y="13788"/>
                  <a:pt x="3983" y="13538"/>
                  <a:pt x="4047" y="13296"/>
                </a:cubicBezTo>
                <a:cubicBezTo>
                  <a:pt x="4054" y="13266"/>
                  <a:pt x="4037" y="13235"/>
                  <a:pt x="4007" y="13227"/>
                </a:cubicBezTo>
                <a:cubicBezTo>
                  <a:pt x="4003" y="13226"/>
                  <a:pt x="3998" y="13226"/>
                  <a:pt x="3994" y="13226"/>
                </a:cubicBezTo>
                <a:close/>
                <a:moveTo>
                  <a:pt x="3409" y="14665"/>
                </a:moveTo>
                <a:cubicBezTo>
                  <a:pt x="3389" y="14665"/>
                  <a:pt x="3370" y="14676"/>
                  <a:pt x="3360" y="14694"/>
                </a:cubicBezTo>
                <a:cubicBezTo>
                  <a:pt x="3242" y="14913"/>
                  <a:pt x="3115" y="15131"/>
                  <a:pt x="2969" y="15362"/>
                </a:cubicBezTo>
                <a:cubicBezTo>
                  <a:pt x="2952" y="15387"/>
                  <a:pt x="2959" y="15423"/>
                  <a:pt x="2986" y="15439"/>
                </a:cubicBezTo>
                <a:cubicBezTo>
                  <a:pt x="2996" y="15444"/>
                  <a:pt x="3005" y="15447"/>
                  <a:pt x="3016" y="15447"/>
                </a:cubicBezTo>
                <a:cubicBezTo>
                  <a:pt x="3034" y="15447"/>
                  <a:pt x="3052" y="15438"/>
                  <a:pt x="3063" y="15422"/>
                </a:cubicBezTo>
                <a:cubicBezTo>
                  <a:pt x="3210" y="15189"/>
                  <a:pt x="3340" y="14968"/>
                  <a:pt x="3458" y="14747"/>
                </a:cubicBezTo>
                <a:cubicBezTo>
                  <a:pt x="3472" y="14720"/>
                  <a:pt x="3462" y="14686"/>
                  <a:pt x="3435" y="14672"/>
                </a:cubicBezTo>
                <a:cubicBezTo>
                  <a:pt x="3426" y="14667"/>
                  <a:pt x="3418" y="14665"/>
                  <a:pt x="3409" y="14665"/>
                </a:cubicBezTo>
                <a:close/>
                <a:moveTo>
                  <a:pt x="2581" y="15982"/>
                </a:moveTo>
                <a:cubicBezTo>
                  <a:pt x="2564" y="15982"/>
                  <a:pt x="2547" y="15990"/>
                  <a:pt x="2536" y="16005"/>
                </a:cubicBezTo>
                <a:cubicBezTo>
                  <a:pt x="2401" y="16195"/>
                  <a:pt x="2255" y="16394"/>
                  <a:pt x="2077" y="16631"/>
                </a:cubicBezTo>
                <a:cubicBezTo>
                  <a:pt x="2058" y="16656"/>
                  <a:pt x="2063" y="16691"/>
                  <a:pt x="2088" y="16709"/>
                </a:cubicBezTo>
                <a:cubicBezTo>
                  <a:pt x="2097" y="16716"/>
                  <a:pt x="2109" y="16721"/>
                  <a:pt x="2121" y="16721"/>
                </a:cubicBezTo>
                <a:cubicBezTo>
                  <a:pt x="2138" y="16721"/>
                  <a:pt x="2155" y="16713"/>
                  <a:pt x="2166" y="16698"/>
                </a:cubicBezTo>
                <a:cubicBezTo>
                  <a:pt x="2345" y="16460"/>
                  <a:pt x="2491" y="16260"/>
                  <a:pt x="2626" y="16069"/>
                </a:cubicBezTo>
                <a:cubicBezTo>
                  <a:pt x="2644" y="16044"/>
                  <a:pt x="2639" y="16010"/>
                  <a:pt x="2613" y="15992"/>
                </a:cubicBezTo>
                <a:cubicBezTo>
                  <a:pt x="2604" y="15985"/>
                  <a:pt x="2592" y="15982"/>
                  <a:pt x="2581" y="15982"/>
                </a:cubicBezTo>
                <a:close/>
                <a:moveTo>
                  <a:pt x="1659" y="17236"/>
                </a:moveTo>
                <a:cubicBezTo>
                  <a:pt x="1642" y="17236"/>
                  <a:pt x="1625" y="17244"/>
                  <a:pt x="1614" y="17260"/>
                </a:cubicBezTo>
                <a:cubicBezTo>
                  <a:pt x="1441" y="17511"/>
                  <a:pt x="1315" y="17728"/>
                  <a:pt x="1218" y="17941"/>
                </a:cubicBezTo>
                <a:cubicBezTo>
                  <a:pt x="1205" y="17968"/>
                  <a:pt x="1218" y="18002"/>
                  <a:pt x="1246" y="18014"/>
                </a:cubicBezTo>
                <a:cubicBezTo>
                  <a:pt x="1253" y="18018"/>
                  <a:pt x="1261" y="18019"/>
                  <a:pt x="1268" y="18019"/>
                </a:cubicBezTo>
                <a:cubicBezTo>
                  <a:pt x="1290" y="18019"/>
                  <a:pt x="1310" y="18007"/>
                  <a:pt x="1319" y="17987"/>
                </a:cubicBezTo>
                <a:cubicBezTo>
                  <a:pt x="1413" y="17780"/>
                  <a:pt x="1536" y="17569"/>
                  <a:pt x="1705" y="17323"/>
                </a:cubicBezTo>
                <a:cubicBezTo>
                  <a:pt x="1723" y="17298"/>
                  <a:pt x="1717" y="17263"/>
                  <a:pt x="1691" y="17246"/>
                </a:cubicBezTo>
                <a:cubicBezTo>
                  <a:pt x="1681" y="17239"/>
                  <a:pt x="1670" y="17236"/>
                  <a:pt x="1659" y="17236"/>
                </a:cubicBezTo>
                <a:close/>
                <a:moveTo>
                  <a:pt x="1050" y="18652"/>
                </a:moveTo>
                <a:cubicBezTo>
                  <a:pt x="1023" y="18652"/>
                  <a:pt x="999" y="18673"/>
                  <a:pt x="996" y="18700"/>
                </a:cubicBezTo>
                <a:cubicBezTo>
                  <a:pt x="984" y="18795"/>
                  <a:pt x="978" y="18893"/>
                  <a:pt x="978" y="18989"/>
                </a:cubicBezTo>
                <a:cubicBezTo>
                  <a:pt x="978" y="19154"/>
                  <a:pt x="996" y="19324"/>
                  <a:pt x="1030" y="19493"/>
                </a:cubicBezTo>
                <a:cubicBezTo>
                  <a:pt x="1035" y="19519"/>
                  <a:pt x="1058" y="19537"/>
                  <a:pt x="1084" y="19537"/>
                </a:cubicBezTo>
                <a:cubicBezTo>
                  <a:pt x="1088" y="19537"/>
                  <a:pt x="1092" y="19537"/>
                  <a:pt x="1095" y="19536"/>
                </a:cubicBezTo>
                <a:cubicBezTo>
                  <a:pt x="1125" y="19529"/>
                  <a:pt x="1144" y="19500"/>
                  <a:pt x="1139" y="19470"/>
                </a:cubicBezTo>
                <a:cubicBezTo>
                  <a:pt x="1106" y="19309"/>
                  <a:pt x="1089" y="19147"/>
                  <a:pt x="1089" y="18989"/>
                </a:cubicBezTo>
                <a:cubicBezTo>
                  <a:pt x="1089" y="18897"/>
                  <a:pt x="1095" y="18804"/>
                  <a:pt x="1106" y="18714"/>
                </a:cubicBezTo>
                <a:cubicBezTo>
                  <a:pt x="1110" y="18683"/>
                  <a:pt x="1088" y="18655"/>
                  <a:pt x="1058" y="18652"/>
                </a:cubicBezTo>
                <a:cubicBezTo>
                  <a:pt x="1055" y="18652"/>
                  <a:pt x="1053" y="18652"/>
                  <a:pt x="1050" y="18652"/>
                </a:cubicBezTo>
                <a:close/>
                <a:moveTo>
                  <a:pt x="1342" y="20158"/>
                </a:moveTo>
                <a:cubicBezTo>
                  <a:pt x="1333" y="20158"/>
                  <a:pt x="1324" y="20160"/>
                  <a:pt x="1316" y="20164"/>
                </a:cubicBezTo>
                <a:cubicBezTo>
                  <a:pt x="1290" y="20178"/>
                  <a:pt x="1278" y="20211"/>
                  <a:pt x="1292" y="20239"/>
                </a:cubicBezTo>
                <a:cubicBezTo>
                  <a:pt x="1408" y="20468"/>
                  <a:pt x="1553" y="20690"/>
                  <a:pt x="1724" y="20899"/>
                </a:cubicBezTo>
                <a:cubicBezTo>
                  <a:pt x="1735" y="20912"/>
                  <a:pt x="1751" y="20919"/>
                  <a:pt x="1767" y="20919"/>
                </a:cubicBezTo>
                <a:cubicBezTo>
                  <a:pt x="1779" y="20919"/>
                  <a:pt x="1792" y="20915"/>
                  <a:pt x="1802" y="20906"/>
                </a:cubicBezTo>
                <a:cubicBezTo>
                  <a:pt x="1826" y="20887"/>
                  <a:pt x="1829" y="20852"/>
                  <a:pt x="1810" y="20828"/>
                </a:cubicBezTo>
                <a:cubicBezTo>
                  <a:pt x="1644" y="20626"/>
                  <a:pt x="1503" y="20411"/>
                  <a:pt x="1391" y="20188"/>
                </a:cubicBezTo>
                <a:cubicBezTo>
                  <a:pt x="1381" y="20169"/>
                  <a:pt x="1362" y="20158"/>
                  <a:pt x="1342" y="20158"/>
                </a:cubicBezTo>
                <a:close/>
                <a:moveTo>
                  <a:pt x="2317" y="21356"/>
                </a:moveTo>
                <a:cubicBezTo>
                  <a:pt x="2301" y="21356"/>
                  <a:pt x="2285" y="21363"/>
                  <a:pt x="2275" y="21376"/>
                </a:cubicBezTo>
                <a:cubicBezTo>
                  <a:pt x="2255" y="21401"/>
                  <a:pt x="2258" y="21435"/>
                  <a:pt x="2283" y="21455"/>
                </a:cubicBezTo>
                <a:cubicBezTo>
                  <a:pt x="2343" y="21505"/>
                  <a:pt x="2405" y="21552"/>
                  <a:pt x="2468" y="21596"/>
                </a:cubicBezTo>
                <a:cubicBezTo>
                  <a:pt x="2617" y="21703"/>
                  <a:pt x="2776" y="21803"/>
                  <a:pt x="2938" y="21891"/>
                </a:cubicBezTo>
                <a:cubicBezTo>
                  <a:pt x="2946" y="21895"/>
                  <a:pt x="2955" y="21898"/>
                  <a:pt x="2965" y="21898"/>
                </a:cubicBezTo>
                <a:cubicBezTo>
                  <a:pt x="2984" y="21898"/>
                  <a:pt x="3003" y="21888"/>
                  <a:pt x="3014" y="21869"/>
                </a:cubicBezTo>
                <a:cubicBezTo>
                  <a:pt x="3028" y="21842"/>
                  <a:pt x="3018" y="21809"/>
                  <a:pt x="2991" y="21794"/>
                </a:cubicBezTo>
                <a:cubicBezTo>
                  <a:pt x="2833" y="21707"/>
                  <a:pt x="2678" y="21610"/>
                  <a:pt x="2533" y="21506"/>
                </a:cubicBezTo>
                <a:cubicBezTo>
                  <a:pt x="2471" y="21462"/>
                  <a:pt x="2411" y="21416"/>
                  <a:pt x="2352" y="21369"/>
                </a:cubicBezTo>
                <a:cubicBezTo>
                  <a:pt x="2342" y="21360"/>
                  <a:pt x="2330" y="21356"/>
                  <a:pt x="2317" y="21356"/>
                </a:cubicBezTo>
                <a:close/>
                <a:moveTo>
                  <a:pt x="3675" y="22101"/>
                </a:moveTo>
                <a:cubicBezTo>
                  <a:pt x="3653" y="22101"/>
                  <a:pt x="3631" y="22115"/>
                  <a:pt x="3623" y="22138"/>
                </a:cubicBezTo>
                <a:cubicBezTo>
                  <a:pt x="3613" y="22167"/>
                  <a:pt x="3628" y="22199"/>
                  <a:pt x="3657" y="22209"/>
                </a:cubicBezTo>
                <a:cubicBezTo>
                  <a:pt x="3905" y="22295"/>
                  <a:pt x="4161" y="22360"/>
                  <a:pt x="4420" y="22404"/>
                </a:cubicBezTo>
                <a:cubicBezTo>
                  <a:pt x="4423" y="22405"/>
                  <a:pt x="4425" y="22405"/>
                  <a:pt x="4428" y="22405"/>
                </a:cubicBezTo>
                <a:cubicBezTo>
                  <a:pt x="4455" y="22405"/>
                  <a:pt x="4478" y="22386"/>
                  <a:pt x="4484" y="22359"/>
                </a:cubicBezTo>
                <a:cubicBezTo>
                  <a:pt x="4489" y="22328"/>
                  <a:pt x="4468" y="22299"/>
                  <a:pt x="4438" y="22295"/>
                </a:cubicBezTo>
                <a:cubicBezTo>
                  <a:pt x="4186" y="22251"/>
                  <a:pt x="3936" y="22187"/>
                  <a:pt x="3693" y="22104"/>
                </a:cubicBezTo>
                <a:cubicBezTo>
                  <a:pt x="3687" y="22102"/>
                  <a:pt x="3681" y="22101"/>
                  <a:pt x="3675" y="22101"/>
                </a:cubicBezTo>
                <a:close/>
                <a:moveTo>
                  <a:pt x="5978" y="22297"/>
                </a:moveTo>
                <a:cubicBezTo>
                  <a:pt x="5975" y="22297"/>
                  <a:pt x="5972" y="22298"/>
                  <a:pt x="5969" y="22298"/>
                </a:cubicBezTo>
                <a:cubicBezTo>
                  <a:pt x="5723" y="22340"/>
                  <a:pt x="5471" y="22361"/>
                  <a:pt x="5218" y="22361"/>
                </a:cubicBezTo>
                <a:lnTo>
                  <a:pt x="5203" y="22361"/>
                </a:lnTo>
                <a:cubicBezTo>
                  <a:pt x="5172" y="22361"/>
                  <a:pt x="5147" y="22386"/>
                  <a:pt x="5147" y="22417"/>
                </a:cubicBezTo>
                <a:cubicBezTo>
                  <a:pt x="5147" y="22447"/>
                  <a:pt x="5172" y="22472"/>
                  <a:pt x="5203" y="22472"/>
                </a:cubicBezTo>
                <a:lnTo>
                  <a:pt x="5218" y="22472"/>
                </a:lnTo>
                <a:cubicBezTo>
                  <a:pt x="5476" y="22472"/>
                  <a:pt x="5736" y="22451"/>
                  <a:pt x="5987" y="22407"/>
                </a:cubicBezTo>
                <a:cubicBezTo>
                  <a:pt x="6017" y="22402"/>
                  <a:pt x="6038" y="22373"/>
                  <a:pt x="6033" y="22343"/>
                </a:cubicBezTo>
                <a:cubicBezTo>
                  <a:pt x="6028" y="22316"/>
                  <a:pt x="6004" y="22297"/>
                  <a:pt x="5978" y="22297"/>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39" name="Google Shape;839;p31"/>
          <p:cNvGrpSpPr/>
          <p:nvPr/>
        </p:nvGrpSpPr>
        <p:grpSpPr>
          <a:xfrm rot="-6145098">
            <a:off x="502116" y="640483"/>
            <a:ext cx="578189" cy="523765"/>
            <a:chOff x="1640475" y="1197075"/>
            <a:chExt cx="55475" cy="50250"/>
          </a:xfrm>
        </p:grpSpPr>
        <p:sp>
          <p:nvSpPr>
            <p:cNvPr id="840" name="Google Shape;840;p31"/>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1" name="Google Shape;841;p31"/>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2" name="Google Shape;842;p31"/>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43" name="Google Shape;843;p31"/>
          <p:cNvGrpSpPr/>
          <p:nvPr/>
        </p:nvGrpSpPr>
        <p:grpSpPr>
          <a:xfrm rot="-5400000">
            <a:off x="2344590" y="6285813"/>
            <a:ext cx="326429" cy="295697"/>
            <a:chOff x="1640475" y="1197075"/>
            <a:chExt cx="55475" cy="50250"/>
          </a:xfrm>
        </p:grpSpPr>
        <p:sp>
          <p:nvSpPr>
            <p:cNvPr id="844" name="Google Shape;844;p31"/>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5" name="Google Shape;845;p31"/>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6" name="Google Shape;846;p31"/>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47" name="Google Shape;847;p31"/>
          <p:cNvSpPr/>
          <p:nvPr/>
        </p:nvSpPr>
        <p:spPr>
          <a:xfrm rot="-308323">
            <a:off x="1579857" y="327181"/>
            <a:ext cx="773556" cy="181220"/>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48" name="Google Shape;848;p31"/>
          <p:cNvGrpSpPr/>
          <p:nvPr/>
        </p:nvGrpSpPr>
        <p:grpSpPr>
          <a:xfrm rot="-5400000">
            <a:off x="10921965" y="6155063"/>
            <a:ext cx="295696" cy="267845"/>
            <a:chOff x="1640475" y="1197075"/>
            <a:chExt cx="55475" cy="50250"/>
          </a:xfrm>
        </p:grpSpPr>
        <p:sp>
          <p:nvSpPr>
            <p:cNvPr id="849" name="Google Shape;849;p31"/>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0" name="Google Shape;850;p31"/>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1" name="Google Shape;851;p31"/>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12959114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2943767" y="721617"/>
            <a:ext cx="6304400" cy="24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8000" b="1"/>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0" name="Google Shape;10;p2"/>
          <p:cNvSpPr txBox="1">
            <a:spLocks noGrp="1"/>
          </p:cNvSpPr>
          <p:nvPr>
            <p:ph type="subTitle" idx="1"/>
          </p:nvPr>
        </p:nvSpPr>
        <p:spPr>
          <a:xfrm>
            <a:off x="3522100" y="3158317"/>
            <a:ext cx="5148000" cy="5620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15607671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133"/>
        <p:cNvGrpSpPr/>
        <p:nvPr/>
      </p:nvGrpSpPr>
      <p:grpSpPr>
        <a:xfrm>
          <a:off x="0" y="0"/>
          <a:ext cx="0" cy="0"/>
          <a:chOff x="0" y="0"/>
          <a:chExt cx="0" cy="0"/>
        </a:xfrm>
      </p:grpSpPr>
      <p:sp>
        <p:nvSpPr>
          <p:cNvPr id="134" name="Google Shape;134;p7"/>
          <p:cNvSpPr txBox="1">
            <a:spLocks noGrp="1"/>
          </p:cNvSpPr>
          <p:nvPr>
            <p:ph type="title"/>
          </p:nvPr>
        </p:nvSpPr>
        <p:spPr>
          <a:xfrm>
            <a:off x="6213033" y="719333"/>
            <a:ext cx="5028000" cy="1129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135" name="Google Shape;135;p7"/>
          <p:cNvSpPr txBox="1">
            <a:spLocks noGrp="1"/>
          </p:cNvSpPr>
          <p:nvPr>
            <p:ph type="body" idx="1"/>
          </p:nvPr>
        </p:nvSpPr>
        <p:spPr>
          <a:xfrm>
            <a:off x="6213033" y="1848933"/>
            <a:ext cx="5028000" cy="3727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grpSp>
        <p:nvGrpSpPr>
          <p:cNvPr id="136" name="Google Shape;136;p7"/>
          <p:cNvGrpSpPr/>
          <p:nvPr/>
        </p:nvGrpSpPr>
        <p:grpSpPr>
          <a:xfrm>
            <a:off x="130638" y="4320200"/>
            <a:ext cx="13770639" cy="1474641"/>
            <a:chOff x="803936" y="3001174"/>
            <a:chExt cx="12365875" cy="1324211"/>
          </a:xfrm>
        </p:grpSpPr>
        <p:sp>
          <p:nvSpPr>
            <p:cNvPr id="137" name="Google Shape;137;p7"/>
            <p:cNvSpPr/>
            <p:nvPr/>
          </p:nvSpPr>
          <p:spPr>
            <a:xfrm>
              <a:off x="10566743" y="3001174"/>
              <a:ext cx="2603068" cy="1317595"/>
            </a:xfrm>
            <a:custGeom>
              <a:avLst/>
              <a:gdLst/>
              <a:ahLst/>
              <a:cxnLst/>
              <a:rect l="l" t="t" r="r" b="b"/>
              <a:pathLst>
                <a:path w="112480" h="56934" extrusionOk="0">
                  <a:moveTo>
                    <a:pt x="50577" y="1"/>
                  </a:moveTo>
                  <a:cubicBezTo>
                    <a:pt x="50438" y="1"/>
                    <a:pt x="50299" y="7"/>
                    <a:pt x="50161" y="22"/>
                  </a:cubicBezTo>
                  <a:cubicBezTo>
                    <a:pt x="48328" y="205"/>
                    <a:pt x="46434" y="235"/>
                    <a:pt x="44662" y="602"/>
                  </a:cubicBezTo>
                  <a:cubicBezTo>
                    <a:pt x="44056" y="717"/>
                    <a:pt x="43407" y="739"/>
                    <a:pt x="42746" y="739"/>
                  </a:cubicBezTo>
                  <a:cubicBezTo>
                    <a:pt x="42335" y="739"/>
                    <a:pt x="41920" y="730"/>
                    <a:pt x="41506" y="730"/>
                  </a:cubicBezTo>
                  <a:cubicBezTo>
                    <a:pt x="40641" y="730"/>
                    <a:pt x="39786" y="768"/>
                    <a:pt x="39011" y="999"/>
                  </a:cubicBezTo>
                  <a:cubicBezTo>
                    <a:pt x="37269" y="1518"/>
                    <a:pt x="35895" y="3412"/>
                    <a:pt x="34215" y="4115"/>
                  </a:cubicBezTo>
                  <a:cubicBezTo>
                    <a:pt x="32534" y="4818"/>
                    <a:pt x="30640" y="5154"/>
                    <a:pt x="29021" y="6009"/>
                  </a:cubicBezTo>
                  <a:cubicBezTo>
                    <a:pt x="27402" y="6895"/>
                    <a:pt x="25264" y="7048"/>
                    <a:pt x="23736" y="8056"/>
                  </a:cubicBezTo>
                  <a:cubicBezTo>
                    <a:pt x="22209" y="9094"/>
                    <a:pt x="22148" y="12119"/>
                    <a:pt x="20743" y="13280"/>
                  </a:cubicBezTo>
                  <a:cubicBezTo>
                    <a:pt x="19307" y="14440"/>
                    <a:pt x="17596" y="15204"/>
                    <a:pt x="16313" y="16487"/>
                  </a:cubicBezTo>
                  <a:cubicBezTo>
                    <a:pt x="15000" y="17770"/>
                    <a:pt x="12861" y="18351"/>
                    <a:pt x="11700" y="19756"/>
                  </a:cubicBezTo>
                  <a:cubicBezTo>
                    <a:pt x="10540" y="21161"/>
                    <a:pt x="10540" y="23483"/>
                    <a:pt x="9531" y="25010"/>
                  </a:cubicBezTo>
                  <a:cubicBezTo>
                    <a:pt x="8523" y="26538"/>
                    <a:pt x="6477" y="27454"/>
                    <a:pt x="5591" y="29073"/>
                  </a:cubicBezTo>
                  <a:cubicBezTo>
                    <a:pt x="4735" y="30692"/>
                    <a:pt x="3697" y="32311"/>
                    <a:pt x="2994" y="34022"/>
                  </a:cubicBezTo>
                  <a:cubicBezTo>
                    <a:pt x="2291" y="35702"/>
                    <a:pt x="1619" y="37504"/>
                    <a:pt x="1100" y="39276"/>
                  </a:cubicBezTo>
                  <a:cubicBezTo>
                    <a:pt x="550" y="41048"/>
                    <a:pt x="672" y="43003"/>
                    <a:pt x="336" y="44805"/>
                  </a:cubicBezTo>
                  <a:cubicBezTo>
                    <a:pt x="0" y="46608"/>
                    <a:pt x="1589" y="48624"/>
                    <a:pt x="1406" y="50487"/>
                  </a:cubicBezTo>
                  <a:cubicBezTo>
                    <a:pt x="1222" y="52320"/>
                    <a:pt x="61" y="52992"/>
                    <a:pt x="61" y="54856"/>
                  </a:cubicBezTo>
                  <a:cubicBezTo>
                    <a:pt x="2566" y="55711"/>
                    <a:pt x="2383" y="56933"/>
                    <a:pt x="5041" y="56933"/>
                  </a:cubicBezTo>
                  <a:cubicBezTo>
                    <a:pt x="7699" y="56933"/>
                    <a:pt x="7729" y="55222"/>
                    <a:pt x="10356" y="55222"/>
                  </a:cubicBezTo>
                  <a:cubicBezTo>
                    <a:pt x="13014" y="55222"/>
                    <a:pt x="13044" y="54673"/>
                    <a:pt x="15702" y="54673"/>
                  </a:cubicBezTo>
                  <a:cubicBezTo>
                    <a:pt x="18360" y="54673"/>
                    <a:pt x="18360" y="54948"/>
                    <a:pt x="21018" y="54948"/>
                  </a:cubicBezTo>
                  <a:cubicBezTo>
                    <a:pt x="23675" y="54948"/>
                    <a:pt x="23706" y="56597"/>
                    <a:pt x="26364" y="56597"/>
                  </a:cubicBezTo>
                  <a:cubicBezTo>
                    <a:pt x="29052" y="56597"/>
                    <a:pt x="29052" y="55589"/>
                    <a:pt x="31679" y="55589"/>
                  </a:cubicBezTo>
                  <a:cubicBezTo>
                    <a:pt x="34337" y="55589"/>
                    <a:pt x="34367" y="56628"/>
                    <a:pt x="37025" y="56628"/>
                  </a:cubicBezTo>
                  <a:cubicBezTo>
                    <a:pt x="39713" y="56628"/>
                    <a:pt x="39713" y="56903"/>
                    <a:pt x="42340" y="56903"/>
                  </a:cubicBezTo>
                  <a:cubicBezTo>
                    <a:pt x="44998" y="56903"/>
                    <a:pt x="45029" y="55253"/>
                    <a:pt x="47686" y="55253"/>
                  </a:cubicBezTo>
                  <a:cubicBezTo>
                    <a:pt x="50375" y="55253"/>
                    <a:pt x="50375" y="56811"/>
                    <a:pt x="53032" y="56811"/>
                  </a:cubicBezTo>
                  <a:cubicBezTo>
                    <a:pt x="55690" y="56811"/>
                    <a:pt x="55690" y="56567"/>
                    <a:pt x="58378" y="56567"/>
                  </a:cubicBezTo>
                  <a:cubicBezTo>
                    <a:pt x="61036" y="56567"/>
                    <a:pt x="61036" y="56475"/>
                    <a:pt x="63694" y="56475"/>
                  </a:cubicBezTo>
                  <a:cubicBezTo>
                    <a:pt x="66351" y="56475"/>
                    <a:pt x="66382" y="55803"/>
                    <a:pt x="69040" y="55803"/>
                  </a:cubicBezTo>
                  <a:cubicBezTo>
                    <a:pt x="71728" y="55803"/>
                    <a:pt x="71728" y="56811"/>
                    <a:pt x="74386" y="56811"/>
                  </a:cubicBezTo>
                  <a:cubicBezTo>
                    <a:pt x="77074" y="56811"/>
                    <a:pt x="77074" y="54856"/>
                    <a:pt x="79732" y="54856"/>
                  </a:cubicBezTo>
                  <a:cubicBezTo>
                    <a:pt x="82420" y="54856"/>
                    <a:pt x="82420" y="56017"/>
                    <a:pt x="85047" y="56017"/>
                  </a:cubicBezTo>
                  <a:cubicBezTo>
                    <a:pt x="87705" y="56017"/>
                    <a:pt x="87735" y="56353"/>
                    <a:pt x="90393" y="56353"/>
                  </a:cubicBezTo>
                  <a:cubicBezTo>
                    <a:pt x="93081" y="56353"/>
                    <a:pt x="93081" y="55528"/>
                    <a:pt x="95739" y="55528"/>
                  </a:cubicBezTo>
                  <a:cubicBezTo>
                    <a:pt x="98427" y="55528"/>
                    <a:pt x="98427" y="56078"/>
                    <a:pt x="101085" y="56078"/>
                  </a:cubicBezTo>
                  <a:cubicBezTo>
                    <a:pt x="103101" y="56078"/>
                    <a:pt x="103605" y="55768"/>
                    <a:pt x="104853" y="55768"/>
                  </a:cubicBezTo>
                  <a:cubicBezTo>
                    <a:pt x="105268" y="55768"/>
                    <a:pt x="105767" y="55803"/>
                    <a:pt x="106431" y="55895"/>
                  </a:cubicBezTo>
                  <a:cubicBezTo>
                    <a:pt x="108028" y="56145"/>
                    <a:pt x="108680" y="56480"/>
                    <a:pt x="109577" y="56480"/>
                  </a:cubicBezTo>
                  <a:cubicBezTo>
                    <a:pt x="110104" y="56480"/>
                    <a:pt x="110716" y="56364"/>
                    <a:pt x="111655" y="56047"/>
                  </a:cubicBezTo>
                  <a:cubicBezTo>
                    <a:pt x="111655" y="54184"/>
                    <a:pt x="112480" y="52045"/>
                    <a:pt x="112327" y="50243"/>
                  </a:cubicBezTo>
                  <a:cubicBezTo>
                    <a:pt x="112144" y="48441"/>
                    <a:pt x="111472" y="46577"/>
                    <a:pt x="111105" y="44775"/>
                  </a:cubicBezTo>
                  <a:cubicBezTo>
                    <a:pt x="110769" y="43003"/>
                    <a:pt x="108936" y="41537"/>
                    <a:pt x="108417" y="39826"/>
                  </a:cubicBezTo>
                  <a:cubicBezTo>
                    <a:pt x="107897" y="38085"/>
                    <a:pt x="107317" y="36374"/>
                    <a:pt x="106614" y="34694"/>
                  </a:cubicBezTo>
                  <a:cubicBezTo>
                    <a:pt x="105912" y="33014"/>
                    <a:pt x="106767" y="30570"/>
                    <a:pt x="105912" y="28951"/>
                  </a:cubicBezTo>
                  <a:cubicBezTo>
                    <a:pt x="105026" y="27362"/>
                    <a:pt x="104201" y="25560"/>
                    <a:pt x="103193" y="24063"/>
                  </a:cubicBezTo>
                  <a:cubicBezTo>
                    <a:pt x="102185" y="22536"/>
                    <a:pt x="100321" y="21497"/>
                    <a:pt x="99161" y="20092"/>
                  </a:cubicBezTo>
                  <a:cubicBezTo>
                    <a:pt x="98000" y="18687"/>
                    <a:pt x="95678" y="18381"/>
                    <a:pt x="94364" y="17098"/>
                  </a:cubicBezTo>
                  <a:cubicBezTo>
                    <a:pt x="93081" y="15784"/>
                    <a:pt x="93326" y="12760"/>
                    <a:pt x="91921" y="11599"/>
                  </a:cubicBezTo>
                  <a:cubicBezTo>
                    <a:pt x="90515" y="10469"/>
                    <a:pt x="87796" y="10988"/>
                    <a:pt x="86269" y="9950"/>
                  </a:cubicBezTo>
                  <a:cubicBezTo>
                    <a:pt x="84742" y="8942"/>
                    <a:pt x="84222" y="6223"/>
                    <a:pt x="82603" y="5368"/>
                  </a:cubicBezTo>
                  <a:cubicBezTo>
                    <a:pt x="82051" y="5076"/>
                    <a:pt x="81392" y="5001"/>
                    <a:pt x="80697" y="5001"/>
                  </a:cubicBezTo>
                  <a:cubicBezTo>
                    <a:pt x="79962" y="5001"/>
                    <a:pt x="79187" y="5085"/>
                    <a:pt x="78454" y="5085"/>
                  </a:cubicBezTo>
                  <a:cubicBezTo>
                    <a:pt x="77847" y="5085"/>
                    <a:pt x="77270" y="5027"/>
                    <a:pt x="76769" y="4818"/>
                  </a:cubicBezTo>
                  <a:cubicBezTo>
                    <a:pt x="75058" y="4115"/>
                    <a:pt x="73439" y="3474"/>
                    <a:pt x="71667" y="2954"/>
                  </a:cubicBezTo>
                  <a:cubicBezTo>
                    <a:pt x="69895" y="2404"/>
                    <a:pt x="68123" y="2496"/>
                    <a:pt x="66321" y="2129"/>
                  </a:cubicBezTo>
                  <a:cubicBezTo>
                    <a:pt x="64519" y="1763"/>
                    <a:pt x="62900" y="1243"/>
                    <a:pt x="61036" y="1091"/>
                  </a:cubicBezTo>
                  <a:cubicBezTo>
                    <a:pt x="59638" y="953"/>
                    <a:pt x="58344" y="936"/>
                    <a:pt x="57011" y="936"/>
                  </a:cubicBezTo>
                  <a:cubicBezTo>
                    <a:pt x="56566" y="936"/>
                    <a:pt x="56118" y="938"/>
                    <a:pt x="55660" y="938"/>
                  </a:cubicBezTo>
                  <a:cubicBezTo>
                    <a:pt x="53939" y="938"/>
                    <a:pt x="52245" y="1"/>
                    <a:pt x="505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7"/>
            <p:cNvSpPr/>
            <p:nvPr/>
          </p:nvSpPr>
          <p:spPr>
            <a:xfrm>
              <a:off x="803936" y="3174411"/>
              <a:ext cx="2265971" cy="1150973"/>
            </a:xfrm>
            <a:custGeom>
              <a:avLst/>
              <a:gdLst/>
              <a:ahLst/>
              <a:cxnLst/>
              <a:rect l="l" t="t" r="r" b="b"/>
              <a:pathLst>
                <a:path w="149841" h="76110" extrusionOk="0">
                  <a:moveTo>
                    <a:pt x="72562" y="0"/>
                  </a:moveTo>
                  <a:cubicBezTo>
                    <a:pt x="72200" y="0"/>
                    <a:pt x="71840" y="4"/>
                    <a:pt x="71484" y="14"/>
                  </a:cubicBezTo>
                  <a:cubicBezTo>
                    <a:pt x="70384" y="45"/>
                    <a:pt x="69376" y="1205"/>
                    <a:pt x="68276" y="1297"/>
                  </a:cubicBezTo>
                  <a:cubicBezTo>
                    <a:pt x="67207" y="1389"/>
                    <a:pt x="66107" y="1328"/>
                    <a:pt x="65038" y="1480"/>
                  </a:cubicBezTo>
                  <a:cubicBezTo>
                    <a:pt x="63969" y="1603"/>
                    <a:pt x="62839" y="1480"/>
                    <a:pt x="61770" y="1664"/>
                  </a:cubicBezTo>
                  <a:cubicBezTo>
                    <a:pt x="61588" y="1696"/>
                    <a:pt x="61400" y="1708"/>
                    <a:pt x="61207" y="1708"/>
                  </a:cubicBezTo>
                  <a:cubicBezTo>
                    <a:pt x="60542" y="1708"/>
                    <a:pt x="59826" y="1559"/>
                    <a:pt x="59153" y="1559"/>
                  </a:cubicBezTo>
                  <a:cubicBezTo>
                    <a:pt x="58908" y="1559"/>
                    <a:pt x="58669" y="1579"/>
                    <a:pt x="58440" y="1633"/>
                  </a:cubicBezTo>
                  <a:cubicBezTo>
                    <a:pt x="57371" y="1847"/>
                    <a:pt x="56485" y="2794"/>
                    <a:pt x="55416" y="3069"/>
                  </a:cubicBezTo>
                  <a:cubicBezTo>
                    <a:pt x="54377" y="3374"/>
                    <a:pt x="53491" y="4138"/>
                    <a:pt x="52452" y="4444"/>
                  </a:cubicBezTo>
                  <a:cubicBezTo>
                    <a:pt x="51414" y="4780"/>
                    <a:pt x="50314" y="4902"/>
                    <a:pt x="49306" y="5299"/>
                  </a:cubicBezTo>
                  <a:cubicBezTo>
                    <a:pt x="48298" y="5665"/>
                    <a:pt x="46984" y="5299"/>
                    <a:pt x="45976" y="5727"/>
                  </a:cubicBezTo>
                  <a:cubicBezTo>
                    <a:pt x="44968" y="6154"/>
                    <a:pt x="43899" y="6460"/>
                    <a:pt x="42921" y="6918"/>
                  </a:cubicBezTo>
                  <a:cubicBezTo>
                    <a:pt x="41944" y="7376"/>
                    <a:pt x="41455" y="8904"/>
                    <a:pt x="40508" y="9392"/>
                  </a:cubicBezTo>
                  <a:cubicBezTo>
                    <a:pt x="39530" y="9881"/>
                    <a:pt x="38400" y="10034"/>
                    <a:pt x="37453" y="10584"/>
                  </a:cubicBezTo>
                  <a:cubicBezTo>
                    <a:pt x="36506" y="11134"/>
                    <a:pt x="35529" y="11653"/>
                    <a:pt x="34612" y="12233"/>
                  </a:cubicBezTo>
                  <a:cubicBezTo>
                    <a:pt x="33726" y="12814"/>
                    <a:pt x="32688" y="13241"/>
                    <a:pt x="31802" y="13852"/>
                  </a:cubicBezTo>
                  <a:cubicBezTo>
                    <a:pt x="30916" y="14494"/>
                    <a:pt x="29816" y="14861"/>
                    <a:pt x="28930" y="15502"/>
                  </a:cubicBezTo>
                  <a:cubicBezTo>
                    <a:pt x="28075" y="16174"/>
                    <a:pt x="27739" y="17518"/>
                    <a:pt x="26914" y="18190"/>
                  </a:cubicBezTo>
                  <a:cubicBezTo>
                    <a:pt x="26089" y="18862"/>
                    <a:pt x="25234" y="19565"/>
                    <a:pt x="24439" y="20298"/>
                  </a:cubicBezTo>
                  <a:cubicBezTo>
                    <a:pt x="23645" y="21031"/>
                    <a:pt x="22270" y="21184"/>
                    <a:pt x="21507" y="21948"/>
                  </a:cubicBezTo>
                  <a:cubicBezTo>
                    <a:pt x="20743" y="22711"/>
                    <a:pt x="20804" y="24269"/>
                    <a:pt x="20071" y="25094"/>
                  </a:cubicBezTo>
                  <a:cubicBezTo>
                    <a:pt x="19338" y="25888"/>
                    <a:pt x="18880" y="26897"/>
                    <a:pt x="18177" y="27721"/>
                  </a:cubicBezTo>
                  <a:cubicBezTo>
                    <a:pt x="17444" y="28546"/>
                    <a:pt x="16069" y="28791"/>
                    <a:pt x="15397" y="29646"/>
                  </a:cubicBezTo>
                  <a:cubicBezTo>
                    <a:pt x="14725" y="30532"/>
                    <a:pt x="13564" y="31051"/>
                    <a:pt x="12953" y="31937"/>
                  </a:cubicBezTo>
                  <a:cubicBezTo>
                    <a:pt x="12342" y="32853"/>
                    <a:pt x="12067" y="34014"/>
                    <a:pt x="11487" y="34931"/>
                  </a:cubicBezTo>
                  <a:cubicBezTo>
                    <a:pt x="10906" y="35847"/>
                    <a:pt x="9990" y="36580"/>
                    <a:pt x="9471" y="37527"/>
                  </a:cubicBezTo>
                  <a:cubicBezTo>
                    <a:pt x="8921" y="38474"/>
                    <a:pt x="9593" y="40093"/>
                    <a:pt x="9074" y="41040"/>
                  </a:cubicBezTo>
                  <a:cubicBezTo>
                    <a:pt x="8554" y="42018"/>
                    <a:pt x="6813" y="42354"/>
                    <a:pt x="6355" y="43332"/>
                  </a:cubicBezTo>
                  <a:cubicBezTo>
                    <a:pt x="5897" y="44309"/>
                    <a:pt x="6660" y="45837"/>
                    <a:pt x="6233" y="46845"/>
                  </a:cubicBezTo>
                  <a:cubicBezTo>
                    <a:pt x="5835" y="47853"/>
                    <a:pt x="5072" y="48708"/>
                    <a:pt x="4675" y="49716"/>
                  </a:cubicBezTo>
                  <a:cubicBezTo>
                    <a:pt x="4308" y="50755"/>
                    <a:pt x="4675" y="52007"/>
                    <a:pt x="4339" y="53046"/>
                  </a:cubicBezTo>
                  <a:cubicBezTo>
                    <a:pt x="4003" y="54085"/>
                    <a:pt x="2078" y="54634"/>
                    <a:pt x="1803" y="55673"/>
                  </a:cubicBezTo>
                  <a:cubicBezTo>
                    <a:pt x="1559" y="56742"/>
                    <a:pt x="2170" y="58025"/>
                    <a:pt x="1925" y="59064"/>
                  </a:cubicBezTo>
                  <a:cubicBezTo>
                    <a:pt x="1681" y="60133"/>
                    <a:pt x="887" y="61080"/>
                    <a:pt x="703" y="62149"/>
                  </a:cubicBezTo>
                  <a:cubicBezTo>
                    <a:pt x="489" y="63249"/>
                    <a:pt x="276" y="64318"/>
                    <a:pt x="153" y="65388"/>
                  </a:cubicBezTo>
                  <a:cubicBezTo>
                    <a:pt x="1" y="66487"/>
                    <a:pt x="184" y="67618"/>
                    <a:pt x="92" y="68687"/>
                  </a:cubicBezTo>
                  <a:cubicBezTo>
                    <a:pt x="1" y="69786"/>
                    <a:pt x="1131" y="70917"/>
                    <a:pt x="1100" y="72017"/>
                  </a:cubicBezTo>
                  <a:cubicBezTo>
                    <a:pt x="1039" y="73086"/>
                    <a:pt x="337" y="73574"/>
                    <a:pt x="337" y="74674"/>
                  </a:cubicBezTo>
                  <a:cubicBezTo>
                    <a:pt x="1864" y="75163"/>
                    <a:pt x="1742" y="75530"/>
                    <a:pt x="3392" y="75530"/>
                  </a:cubicBezTo>
                  <a:cubicBezTo>
                    <a:pt x="5011" y="75530"/>
                    <a:pt x="5011" y="74705"/>
                    <a:pt x="6630" y="74705"/>
                  </a:cubicBezTo>
                  <a:cubicBezTo>
                    <a:pt x="8249" y="74705"/>
                    <a:pt x="8249" y="74827"/>
                    <a:pt x="9868" y="74827"/>
                  </a:cubicBezTo>
                  <a:cubicBezTo>
                    <a:pt x="11487" y="74827"/>
                    <a:pt x="11487" y="75530"/>
                    <a:pt x="13106" y="75530"/>
                  </a:cubicBezTo>
                  <a:cubicBezTo>
                    <a:pt x="14725" y="75530"/>
                    <a:pt x="14725" y="74369"/>
                    <a:pt x="16344" y="74369"/>
                  </a:cubicBezTo>
                  <a:cubicBezTo>
                    <a:pt x="17963" y="74369"/>
                    <a:pt x="17963" y="76079"/>
                    <a:pt x="19582" y="76079"/>
                  </a:cubicBezTo>
                  <a:cubicBezTo>
                    <a:pt x="21201" y="76079"/>
                    <a:pt x="21201" y="75468"/>
                    <a:pt x="22820" y="75468"/>
                  </a:cubicBezTo>
                  <a:cubicBezTo>
                    <a:pt x="24439" y="75468"/>
                    <a:pt x="24439" y="74644"/>
                    <a:pt x="26058" y="74644"/>
                  </a:cubicBezTo>
                  <a:cubicBezTo>
                    <a:pt x="27678" y="74644"/>
                    <a:pt x="27678" y="75957"/>
                    <a:pt x="29297" y="75957"/>
                  </a:cubicBezTo>
                  <a:cubicBezTo>
                    <a:pt x="30916" y="75957"/>
                    <a:pt x="30916" y="76049"/>
                    <a:pt x="32565" y="76049"/>
                  </a:cubicBezTo>
                  <a:cubicBezTo>
                    <a:pt x="34184" y="76049"/>
                    <a:pt x="34184" y="75774"/>
                    <a:pt x="35803" y="75774"/>
                  </a:cubicBezTo>
                  <a:cubicBezTo>
                    <a:pt x="37423" y="75774"/>
                    <a:pt x="37423" y="75652"/>
                    <a:pt x="39042" y="75652"/>
                  </a:cubicBezTo>
                  <a:cubicBezTo>
                    <a:pt x="40661" y="75652"/>
                    <a:pt x="40661" y="74491"/>
                    <a:pt x="42280" y="74491"/>
                  </a:cubicBezTo>
                  <a:cubicBezTo>
                    <a:pt x="43899" y="74491"/>
                    <a:pt x="43899" y="75316"/>
                    <a:pt x="45518" y="75316"/>
                  </a:cubicBezTo>
                  <a:cubicBezTo>
                    <a:pt x="47137" y="75316"/>
                    <a:pt x="47137" y="74369"/>
                    <a:pt x="48756" y="74369"/>
                  </a:cubicBezTo>
                  <a:cubicBezTo>
                    <a:pt x="50375" y="74369"/>
                    <a:pt x="50375" y="75316"/>
                    <a:pt x="52025" y="75316"/>
                  </a:cubicBezTo>
                  <a:cubicBezTo>
                    <a:pt x="53644" y="75316"/>
                    <a:pt x="53644" y="76018"/>
                    <a:pt x="55232" y="76018"/>
                  </a:cubicBezTo>
                  <a:cubicBezTo>
                    <a:pt x="56851" y="76018"/>
                    <a:pt x="56851" y="74796"/>
                    <a:pt x="58470" y="74796"/>
                  </a:cubicBezTo>
                  <a:cubicBezTo>
                    <a:pt x="60089" y="74796"/>
                    <a:pt x="60120" y="75194"/>
                    <a:pt x="61739" y="75194"/>
                  </a:cubicBezTo>
                  <a:cubicBezTo>
                    <a:pt x="63358" y="75194"/>
                    <a:pt x="63358" y="75468"/>
                    <a:pt x="64977" y="75468"/>
                  </a:cubicBezTo>
                  <a:cubicBezTo>
                    <a:pt x="66596" y="75468"/>
                    <a:pt x="66596" y="75194"/>
                    <a:pt x="68215" y="75194"/>
                  </a:cubicBezTo>
                  <a:cubicBezTo>
                    <a:pt x="69834" y="75194"/>
                    <a:pt x="69834" y="74919"/>
                    <a:pt x="71453" y="74919"/>
                  </a:cubicBezTo>
                  <a:cubicBezTo>
                    <a:pt x="73073" y="74919"/>
                    <a:pt x="73073" y="76079"/>
                    <a:pt x="74722" y="76079"/>
                  </a:cubicBezTo>
                  <a:cubicBezTo>
                    <a:pt x="76341" y="76079"/>
                    <a:pt x="76341" y="74552"/>
                    <a:pt x="77960" y="74552"/>
                  </a:cubicBezTo>
                  <a:cubicBezTo>
                    <a:pt x="79579" y="74552"/>
                    <a:pt x="79579" y="74674"/>
                    <a:pt x="81198" y="74674"/>
                  </a:cubicBezTo>
                  <a:cubicBezTo>
                    <a:pt x="82817" y="74674"/>
                    <a:pt x="82817" y="75743"/>
                    <a:pt x="84437" y="75743"/>
                  </a:cubicBezTo>
                  <a:cubicBezTo>
                    <a:pt x="86056" y="75743"/>
                    <a:pt x="86056" y="75102"/>
                    <a:pt x="87675" y="75102"/>
                  </a:cubicBezTo>
                  <a:cubicBezTo>
                    <a:pt x="89324" y="75102"/>
                    <a:pt x="89324" y="76110"/>
                    <a:pt x="90943" y="76110"/>
                  </a:cubicBezTo>
                  <a:cubicBezTo>
                    <a:pt x="92562" y="76110"/>
                    <a:pt x="92562" y="75071"/>
                    <a:pt x="94181" y="75071"/>
                  </a:cubicBezTo>
                  <a:cubicBezTo>
                    <a:pt x="95801" y="75071"/>
                    <a:pt x="95801" y="75530"/>
                    <a:pt x="97420" y="75530"/>
                  </a:cubicBezTo>
                  <a:lnTo>
                    <a:pt x="100658" y="75530"/>
                  </a:lnTo>
                  <a:cubicBezTo>
                    <a:pt x="102277" y="75530"/>
                    <a:pt x="102277" y="74827"/>
                    <a:pt x="103926" y="74827"/>
                  </a:cubicBezTo>
                  <a:cubicBezTo>
                    <a:pt x="105546" y="74827"/>
                    <a:pt x="105546" y="74919"/>
                    <a:pt x="107165" y="74919"/>
                  </a:cubicBezTo>
                  <a:cubicBezTo>
                    <a:pt x="108784" y="74919"/>
                    <a:pt x="108784" y="74949"/>
                    <a:pt x="110403" y="74949"/>
                  </a:cubicBezTo>
                  <a:cubicBezTo>
                    <a:pt x="112022" y="74949"/>
                    <a:pt x="112022" y="75102"/>
                    <a:pt x="113641" y="75102"/>
                  </a:cubicBezTo>
                  <a:cubicBezTo>
                    <a:pt x="115260" y="75102"/>
                    <a:pt x="115260" y="76079"/>
                    <a:pt x="116879" y="76079"/>
                  </a:cubicBezTo>
                  <a:cubicBezTo>
                    <a:pt x="118529" y="76079"/>
                    <a:pt x="118529" y="74399"/>
                    <a:pt x="120148" y="74399"/>
                  </a:cubicBezTo>
                  <a:cubicBezTo>
                    <a:pt x="121767" y="74399"/>
                    <a:pt x="121767" y="74919"/>
                    <a:pt x="123386" y="74919"/>
                  </a:cubicBezTo>
                  <a:cubicBezTo>
                    <a:pt x="125005" y="74919"/>
                    <a:pt x="125005" y="75102"/>
                    <a:pt x="126624" y="75102"/>
                  </a:cubicBezTo>
                  <a:cubicBezTo>
                    <a:pt x="128243" y="75102"/>
                    <a:pt x="128274" y="74552"/>
                    <a:pt x="129893" y="74552"/>
                  </a:cubicBezTo>
                  <a:cubicBezTo>
                    <a:pt x="131512" y="74552"/>
                    <a:pt x="131512" y="75010"/>
                    <a:pt x="133131" y="75010"/>
                  </a:cubicBezTo>
                  <a:cubicBezTo>
                    <a:pt x="134750" y="75010"/>
                    <a:pt x="134750" y="75285"/>
                    <a:pt x="136369" y="75285"/>
                  </a:cubicBezTo>
                  <a:cubicBezTo>
                    <a:pt x="137988" y="75285"/>
                    <a:pt x="137988" y="75102"/>
                    <a:pt x="139638" y="75102"/>
                  </a:cubicBezTo>
                  <a:cubicBezTo>
                    <a:pt x="141257" y="75102"/>
                    <a:pt x="141257" y="75346"/>
                    <a:pt x="142876" y="75346"/>
                  </a:cubicBezTo>
                  <a:cubicBezTo>
                    <a:pt x="144495" y="75346"/>
                    <a:pt x="144464" y="75743"/>
                    <a:pt x="146114" y="75805"/>
                  </a:cubicBezTo>
                  <a:cubicBezTo>
                    <a:pt x="146218" y="75808"/>
                    <a:pt x="146315" y="75810"/>
                    <a:pt x="146406" y="75810"/>
                  </a:cubicBezTo>
                  <a:cubicBezTo>
                    <a:pt x="147739" y="75810"/>
                    <a:pt x="147833" y="75405"/>
                    <a:pt x="149291" y="74919"/>
                  </a:cubicBezTo>
                  <a:cubicBezTo>
                    <a:pt x="149291" y="73849"/>
                    <a:pt x="149841" y="73025"/>
                    <a:pt x="149780" y="71955"/>
                  </a:cubicBezTo>
                  <a:cubicBezTo>
                    <a:pt x="149749" y="70856"/>
                    <a:pt x="149810" y="69756"/>
                    <a:pt x="149719" y="68656"/>
                  </a:cubicBezTo>
                  <a:cubicBezTo>
                    <a:pt x="149627" y="67587"/>
                    <a:pt x="149535" y="66457"/>
                    <a:pt x="149383" y="65388"/>
                  </a:cubicBezTo>
                  <a:cubicBezTo>
                    <a:pt x="149230" y="64318"/>
                    <a:pt x="148710" y="63280"/>
                    <a:pt x="148527" y="62210"/>
                  </a:cubicBezTo>
                  <a:cubicBezTo>
                    <a:pt x="148344" y="61141"/>
                    <a:pt x="147000" y="60316"/>
                    <a:pt x="146786" y="59247"/>
                  </a:cubicBezTo>
                  <a:cubicBezTo>
                    <a:pt x="146572" y="58209"/>
                    <a:pt x="146542" y="57109"/>
                    <a:pt x="146267" y="56070"/>
                  </a:cubicBezTo>
                  <a:cubicBezTo>
                    <a:pt x="145961" y="55001"/>
                    <a:pt x="146939" y="53596"/>
                    <a:pt x="146603" y="52557"/>
                  </a:cubicBezTo>
                  <a:cubicBezTo>
                    <a:pt x="146267" y="51519"/>
                    <a:pt x="144922" y="50816"/>
                    <a:pt x="144556" y="49808"/>
                  </a:cubicBezTo>
                  <a:cubicBezTo>
                    <a:pt x="144189" y="48800"/>
                    <a:pt x="143487" y="47914"/>
                    <a:pt x="143059" y="46936"/>
                  </a:cubicBezTo>
                  <a:cubicBezTo>
                    <a:pt x="142662" y="45928"/>
                    <a:pt x="142387" y="44890"/>
                    <a:pt x="141929" y="43881"/>
                  </a:cubicBezTo>
                  <a:cubicBezTo>
                    <a:pt x="141470" y="42904"/>
                    <a:pt x="141868" y="41499"/>
                    <a:pt x="141379" y="40552"/>
                  </a:cubicBezTo>
                  <a:cubicBezTo>
                    <a:pt x="140859" y="39574"/>
                    <a:pt x="139821" y="38902"/>
                    <a:pt x="139271" y="37955"/>
                  </a:cubicBezTo>
                  <a:cubicBezTo>
                    <a:pt x="138721" y="37039"/>
                    <a:pt x="138691" y="35756"/>
                    <a:pt x="138110" y="34870"/>
                  </a:cubicBezTo>
                  <a:cubicBezTo>
                    <a:pt x="137530" y="33953"/>
                    <a:pt x="137041" y="32915"/>
                    <a:pt x="136430" y="32029"/>
                  </a:cubicBezTo>
                  <a:cubicBezTo>
                    <a:pt x="135788" y="31143"/>
                    <a:pt x="134353" y="30868"/>
                    <a:pt x="133681" y="29982"/>
                  </a:cubicBezTo>
                  <a:cubicBezTo>
                    <a:pt x="133039" y="29127"/>
                    <a:pt x="133070" y="27691"/>
                    <a:pt x="132367" y="26866"/>
                  </a:cubicBezTo>
                  <a:cubicBezTo>
                    <a:pt x="131695" y="26011"/>
                    <a:pt x="130840" y="25308"/>
                    <a:pt x="130076" y="24483"/>
                  </a:cubicBezTo>
                  <a:cubicBezTo>
                    <a:pt x="129312" y="23689"/>
                    <a:pt x="128548" y="22925"/>
                    <a:pt x="127785" y="22162"/>
                  </a:cubicBezTo>
                  <a:cubicBezTo>
                    <a:pt x="127021" y="21398"/>
                    <a:pt x="125952" y="20940"/>
                    <a:pt x="125158" y="20206"/>
                  </a:cubicBezTo>
                  <a:cubicBezTo>
                    <a:pt x="124363" y="19473"/>
                    <a:pt x="123936" y="18282"/>
                    <a:pt x="123111" y="17579"/>
                  </a:cubicBezTo>
                  <a:cubicBezTo>
                    <a:pt x="122286" y="16877"/>
                    <a:pt x="120698" y="17121"/>
                    <a:pt x="119842" y="16480"/>
                  </a:cubicBezTo>
                  <a:cubicBezTo>
                    <a:pt x="118956" y="15808"/>
                    <a:pt x="118529" y="14586"/>
                    <a:pt x="117643" y="13975"/>
                  </a:cubicBezTo>
                  <a:cubicBezTo>
                    <a:pt x="116726" y="13364"/>
                    <a:pt x="115932" y="12569"/>
                    <a:pt x="115016" y="11989"/>
                  </a:cubicBezTo>
                  <a:cubicBezTo>
                    <a:pt x="114099" y="11409"/>
                    <a:pt x="112908" y="11286"/>
                    <a:pt x="111961" y="10736"/>
                  </a:cubicBezTo>
                  <a:cubicBezTo>
                    <a:pt x="111014" y="10187"/>
                    <a:pt x="110250" y="9362"/>
                    <a:pt x="109303" y="8842"/>
                  </a:cubicBezTo>
                  <a:cubicBezTo>
                    <a:pt x="108356" y="8354"/>
                    <a:pt x="107317" y="7987"/>
                    <a:pt x="106309" y="7529"/>
                  </a:cubicBezTo>
                  <a:cubicBezTo>
                    <a:pt x="105332" y="7071"/>
                    <a:pt x="104446" y="6338"/>
                    <a:pt x="103438" y="5940"/>
                  </a:cubicBezTo>
                  <a:cubicBezTo>
                    <a:pt x="102460" y="5513"/>
                    <a:pt x="101177" y="5788"/>
                    <a:pt x="100169" y="5421"/>
                  </a:cubicBezTo>
                  <a:cubicBezTo>
                    <a:pt x="99130" y="5024"/>
                    <a:pt x="98000" y="5116"/>
                    <a:pt x="96961" y="4810"/>
                  </a:cubicBezTo>
                  <a:cubicBezTo>
                    <a:pt x="95923" y="4474"/>
                    <a:pt x="95037" y="3741"/>
                    <a:pt x="93998" y="3466"/>
                  </a:cubicBezTo>
                  <a:cubicBezTo>
                    <a:pt x="92929" y="3160"/>
                    <a:pt x="92043" y="2305"/>
                    <a:pt x="90974" y="2091"/>
                  </a:cubicBezTo>
                  <a:cubicBezTo>
                    <a:pt x="90594" y="2015"/>
                    <a:pt x="90202" y="1997"/>
                    <a:pt x="89807" y="1997"/>
                  </a:cubicBezTo>
                  <a:cubicBezTo>
                    <a:pt x="89448" y="1997"/>
                    <a:pt x="89085" y="2012"/>
                    <a:pt x="88727" y="2012"/>
                  </a:cubicBezTo>
                  <a:cubicBezTo>
                    <a:pt x="88371" y="2012"/>
                    <a:pt x="88018" y="1997"/>
                    <a:pt x="87675" y="1939"/>
                  </a:cubicBezTo>
                  <a:cubicBezTo>
                    <a:pt x="86605" y="1755"/>
                    <a:pt x="85506" y="1816"/>
                    <a:pt x="84437" y="1664"/>
                  </a:cubicBezTo>
                  <a:cubicBezTo>
                    <a:pt x="83367" y="1541"/>
                    <a:pt x="82359" y="717"/>
                    <a:pt x="81290" y="625"/>
                  </a:cubicBezTo>
                  <a:cubicBezTo>
                    <a:pt x="81223" y="619"/>
                    <a:pt x="81155" y="617"/>
                    <a:pt x="81088" y="617"/>
                  </a:cubicBezTo>
                  <a:cubicBezTo>
                    <a:pt x="80079" y="617"/>
                    <a:pt x="79070" y="1206"/>
                    <a:pt x="78061" y="1206"/>
                  </a:cubicBezTo>
                  <a:cubicBezTo>
                    <a:pt x="78038" y="1206"/>
                    <a:pt x="78014" y="1206"/>
                    <a:pt x="77991" y="1205"/>
                  </a:cubicBezTo>
                  <a:cubicBezTo>
                    <a:pt x="76891" y="1144"/>
                    <a:pt x="75852" y="14"/>
                    <a:pt x="74753" y="14"/>
                  </a:cubicBezTo>
                  <a:cubicBezTo>
                    <a:pt x="74020" y="14"/>
                    <a:pt x="73286" y="0"/>
                    <a:pt x="725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7"/>
            <p:cNvSpPr/>
            <p:nvPr/>
          </p:nvSpPr>
          <p:spPr>
            <a:xfrm>
              <a:off x="9689141" y="3367462"/>
              <a:ext cx="1881516" cy="951294"/>
            </a:xfrm>
            <a:custGeom>
              <a:avLst/>
              <a:gdLst/>
              <a:ahLst/>
              <a:cxnLst/>
              <a:rect l="l" t="t" r="r" b="b"/>
              <a:pathLst>
                <a:path w="68307" h="34536" extrusionOk="0">
                  <a:moveTo>
                    <a:pt x="30732" y="1"/>
                  </a:moveTo>
                  <a:cubicBezTo>
                    <a:pt x="30640" y="1"/>
                    <a:pt x="30549" y="5"/>
                    <a:pt x="30457" y="15"/>
                  </a:cubicBezTo>
                  <a:cubicBezTo>
                    <a:pt x="29357" y="107"/>
                    <a:pt x="28196" y="138"/>
                    <a:pt x="27127" y="352"/>
                  </a:cubicBezTo>
                  <a:cubicBezTo>
                    <a:pt x="26740" y="429"/>
                    <a:pt x="26324" y="442"/>
                    <a:pt x="25901" y="442"/>
                  </a:cubicBezTo>
                  <a:cubicBezTo>
                    <a:pt x="25680" y="442"/>
                    <a:pt x="25456" y="439"/>
                    <a:pt x="25234" y="439"/>
                  </a:cubicBezTo>
                  <a:cubicBezTo>
                    <a:pt x="24707" y="439"/>
                    <a:pt x="24185" y="459"/>
                    <a:pt x="23706" y="596"/>
                  </a:cubicBezTo>
                  <a:cubicBezTo>
                    <a:pt x="22637" y="932"/>
                    <a:pt x="21812" y="2062"/>
                    <a:pt x="20773" y="2490"/>
                  </a:cubicBezTo>
                  <a:cubicBezTo>
                    <a:pt x="19765" y="2918"/>
                    <a:pt x="18604" y="3101"/>
                    <a:pt x="17627" y="3620"/>
                  </a:cubicBezTo>
                  <a:cubicBezTo>
                    <a:pt x="16649" y="4140"/>
                    <a:pt x="15336" y="4262"/>
                    <a:pt x="14419" y="4873"/>
                  </a:cubicBezTo>
                  <a:cubicBezTo>
                    <a:pt x="13503" y="5484"/>
                    <a:pt x="13442" y="7317"/>
                    <a:pt x="12586" y="8050"/>
                  </a:cubicBezTo>
                  <a:cubicBezTo>
                    <a:pt x="11731" y="8752"/>
                    <a:pt x="10692" y="9180"/>
                    <a:pt x="9929" y="9974"/>
                  </a:cubicBezTo>
                  <a:cubicBezTo>
                    <a:pt x="9165" y="10769"/>
                    <a:pt x="7851" y="11135"/>
                    <a:pt x="7118" y="11960"/>
                  </a:cubicBezTo>
                  <a:cubicBezTo>
                    <a:pt x="6415" y="12815"/>
                    <a:pt x="6446" y="14251"/>
                    <a:pt x="5835" y="15167"/>
                  </a:cubicBezTo>
                  <a:cubicBezTo>
                    <a:pt x="5194" y="16084"/>
                    <a:pt x="3972" y="16634"/>
                    <a:pt x="3422" y="17611"/>
                  </a:cubicBezTo>
                  <a:cubicBezTo>
                    <a:pt x="2902" y="18619"/>
                    <a:pt x="2291" y="19597"/>
                    <a:pt x="1864" y="20605"/>
                  </a:cubicBezTo>
                  <a:cubicBezTo>
                    <a:pt x="1436" y="21644"/>
                    <a:pt x="1008" y="22743"/>
                    <a:pt x="703" y="23813"/>
                  </a:cubicBezTo>
                  <a:cubicBezTo>
                    <a:pt x="367" y="24882"/>
                    <a:pt x="428" y="26073"/>
                    <a:pt x="214" y="27173"/>
                  </a:cubicBezTo>
                  <a:cubicBezTo>
                    <a:pt x="0" y="28273"/>
                    <a:pt x="978" y="29495"/>
                    <a:pt x="886" y="30594"/>
                  </a:cubicBezTo>
                  <a:cubicBezTo>
                    <a:pt x="764" y="31725"/>
                    <a:pt x="61" y="32122"/>
                    <a:pt x="61" y="33252"/>
                  </a:cubicBezTo>
                  <a:cubicBezTo>
                    <a:pt x="1589" y="33802"/>
                    <a:pt x="1467" y="34535"/>
                    <a:pt x="3086" y="34535"/>
                  </a:cubicBezTo>
                  <a:cubicBezTo>
                    <a:pt x="4705" y="34535"/>
                    <a:pt x="4705" y="33497"/>
                    <a:pt x="6324" y="33497"/>
                  </a:cubicBezTo>
                  <a:cubicBezTo>
                    <a:pt x="7943" y="33497"/>
                    <a:pt x="7943" y="33160"/>
                    <a:pt x="9562" y="33160"/>
                  </a:cubicBezTo>
                  <a:cubicBezTo>
                    <a:pt x="11181" y="33160"/>
                    <a:pt x="11150" y="33313"/>
                    <a:pt x="12770" y="33313"/>
                  </a:cubicBezTo>
                  <a:cubicBezTo>
                    <a:pt x="14389" y="33313"/>
                    <a:pt x="14389" y="34321"/>
                    <a:pt x="16008" y="34321"/>
                  </a:cubicBezTo>
                  <a:cubicBezTo>
                    <a:pt x="17627" y="34321"/>
                    <a:pt x="17627" y="33710"/>
                    <a:pt x="19246" y="33710"/>
                  </a:cubicBezTo>
                  <a:cubicBezTo>
                    <a:pt x="20834" y="33710"/>
                    <a:pt x="20865" y="34321"/>
                    <a:pt x="22484" y="34321"/>
                  </a:cubicBezTo>
                  <a:cubicBezTo>
                    <a:pt x="24072" y="34321"/>
                    <a:pt x="24072" y="34505"/>
                    <a:pt x="25692" y="34505"/>
                  </a:cubicBezTo>
                  <a:cubicBezTo>
                    <a:pt x="27311" y="34505"/>
                    <a:pt x="27311" y="33497"/>
                    <a:pt x="28930" y="33497"/>
                  </a:cubicBezTo>
                  <a:cubicBezTo>
                    <a:pt x="30549" y="33497"/>
                    <a:pt x="30549" y="34444"/>
                    <a:pt x="32168" y="34444"/>
                  </a:cubicBezTo>
                  <a:cubicBezTo>
                    <a:pt x="33787" y="34444"/>
                    <a:pt x="33787" y="34291"/>
                    <a:pt x="35406" y="34291"/>
                  </a:cubicBezTo>
                  <a:cubicBezTo>
                    <a:pt x="36994" y="34291"/>
                    <a:pt x="36994" y="34260"/>
                    <a:pt x="38614" y="34260"/>
                  </a:cubicBezTo>
                  <a:cubicBezTo>
                    <a:pt x="40233" y="34260"/>
                    <a:pt x="40233" y="33833"/>
                    <a:pt x="41852" y="33833"/>
                  </a:cubicBezTo>
                  <a:cubicBezTo>
                    <a:pt x="43471" y="33833"/>
                    <a:pt x="43471" y="34444"/>
                    <a:pt x="45090" y="34444"/>
                  </a:cubicBezTo>
                  <a:cubicBezTo>
                    <a:pt x="46709" y="34444"/>
                    <a:pt x="46709" y="33283"/>
                    <a:pt x="48328" y="33283"/>
                  </a:cubicBezTo>
                  <a:cubicBezTo>
                    <a:pt x="49947" y="33283"/>
                    <a:pt x="49947" y="33985"/>
                    <a:pt x="51566" y="33985"/>
                  </a:cubicBezTo>
                  <a:cubicBezTo>
                    <a:pt x="53185" y="33985"/>
                    <a:pt x="53185" y="34169"/>
                    <a:pt x="54804" y="34169"/>
                  </a:cubicBezTo>
                  <a:cubicBezTo>
                    <a:pt x="56393" y="34169"/>
                    <a:pt x="56423" y="33680"/>
                    <a:pt x="58012" y="33680"/>
                  </a:cubicBezTo>
                  <a:cubicBezTo>
                    <a:pt x="59631" y="33680"/>
                    <a:pt x="59631" y="34016"/>
                    <a:pt x="61250" y="34016"/>
                  </a:cubicBezTo>
                  <a:cubicBezTo>
                    <a:pt x="62478" y="34016"/>
                    <a:pt x="62792" y="33822"/>
                    <a:pt x="63566" y="33822"/>
                  </a:cubicBezTo>
                  <a:cubicBezTo>
                    <a:pt x="63812" y="33822"/>
                    <a:pt x="64105" y="33842"/>
                    <a:pt x="64488" y="33894"/>
                  </a:cubicBezTo>
                  <a:cubicBezTo>
                    <a:pt x="65524" y="34030"/>
                    <a:pt x="65972" y="34255"/>
                    <a:pt x="66560" y="34255"/>
                  </a:cubicBezTo>
                  <a:cubicBezTo>
                    <a:pt x="66891" y="34255"/>
                    <a:pt x="67267" y="34183"/>
                    <a:pt x="67818" y="33985"/>
                  </a:cubicBezTo>
                  <a:cubicBezTo>
                    <a:pt x="67818" y="32886"/>
                    <a:pt x="68307" y="31572"/>
                    <a:pt x="68184" y="30472"/>
                  </a:cubicBezTo>
                  <a:cubicBezTo>
                    <a:pt x="68062" y="29372"/>
                    <a:pt x="67696" y="28242"/>
                    <a:pt x="67482" y="27173"/>
                  </a:cubicBezTo>
                  <a:cubicBezTo>
                    <a:pt x="67268" y="26073"/>
                    <a:pt x="66138" y="25218"/>
                    <a:pt x="65832" y="24149"/>
                  </a:cubicBezTo>
                  <a:cubicBezTo>
                    <a:pt x="65527" y="23110"/>
                    <a:pt x="65160" y="22071"/>
                    <a:pt x="64732" y="21033"/>
                  </a:cubicBezTo>
                  <a:cubicBezTo>
                    <a:pt x="64305" y="20025"/>
                    <a:pt x="64824" y="18528"/>
                    <a:pt x="64305" y="17550"/>
                  </a:cubicBezTo>
                  <a:cubicBezTo>
                    <a:pt x="63785" y="16573"/>
                    <a:pt x="63266" y="15504"/>
                    <a:pt x="62655" y="14587"/>
                  </a:cubicBezTo>
                  <a:cubicBezTo>
                    <a:pt x="62044" y="13671"/>
                    <a:pt x="60914" y="13060"/>
                    <a:pt x="60211" y="12174"/>
                  </a:cubicBezTo>
                  <a:cubicBezTo>
                    <a:pt x="59509" y="11318"/>
                    <a:pt x="58103" y="11135"/>
                    <a:pt x="57309" y="10371"/>
                  </a:cubicBezTo>
                  <a:cubicBezTo>
                    <a:pt x="56515" y="9577"/>
                    <a:pt x="56668" y="7744"/>
                    <a:pt x="55812" y="7042"/>
                  </a:cubicBezTo>
                  <a:cubicBezTo>
                    <a:pt x="54957" y="6339"/>
                    <a:pt x="53307" y="6644"/>
                    <a:pt x="52391" y="6034"/>
                  </a:cubicBezTo>
                  <a:cubicBezTo>
                    <a:pt x="51444" y="5423"/>
                    <a:pt x="51138" y="3773"/>
                    <a:pt x="50161" y="3254"/>
                  </a:cubicBezTo>
                  <a:cubicBezTo>
                    <a:pt x="49827" y="3076"/>
                    <a:pt x="49425" y="3031"/>
                    <a:pt x="49000" y="3031"/>
                  </a:cubicBezTo>
                  <a:cubicBezTo>
                    <a:pt x="48555" y="3031"/>
                    <a:pt x="48084" y="3081"/>
                    <a:pt x="47641" y="3081"/>
                  </a:cubicBezTo>
                  <a:cubicBezTo>
                    <a:pt x="47271" y="3081"/>
                    <a:pt x="46919" y="3046"/>
                    <a:pt x="46617" y="2918"/>
                  </a:cubicBezTo>
                  <a:cubicBezTo>
                    <a:pt x="45609" y="2490"/>
                    <a:pt x="44570" y="2093"/>
                    <a:pt x="43532" y="1787"/>
                  </a:cubicBezTo>
                  <a:cubicBezTo>
                    <a:pt x="42463" y="1451"/>
                    <a:pt x="41363" y="1482"/>
                    <a:pt x="40263" y="1268"/>
                  </a:cubicBezTo>
                  <a:cubicBezTo>
                    <a:pt x="39224" y="1024"/>
                    <a:pt x="38155" y="810"/>
                    <a:pt x="37056" y="657"/>
                  </a:cubicBezTo>
                  <a:cubicBezTo>
                    <a:pt x="36322" y="576"/>
                    <a:pt x="35616" y="562"/>
                    <a:pt x="34892" y="562"/>
                  </a:cubicBezTo>
                  <a:cubicBezTo>
                    <a:pt x="34530" y="562"/>
                    <a:pt x="34164" y="565"/>
                    <a:pt x="33787" y="565"/>
                  </a:cubicBezTo>
                  <a:cubicBezTo>
                    <a:pt x="32751" y="565"/>
                    <a:pt x="31740" y="1"/>
                    <a:pt x="307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0" name="Google Shape;140;p7"/>
          <p:cNvGrpSpPr/>
          <p:nvPr/>
        </p:nvGrpSpPr>
        <p:grpSpPr>
          <a:xfrm>
            <a:off x="-331600" y="5576298"/>
            <a:ext cx="12854800" cy="1281716"/>
            <a:chOff x="-248700" y="4182223"/>
            <a:chExt cx="9641100" cy="961287"/>
          </a:xfrm>
        </p:grpSpPr>
        <p:grpSp>
          <p:nvGrpSpPr>
            <p:cNvPr id="141" name="Google Shape;141;p7"/>
            <p:cNvGrpSpPr/>
            <p:nvPr/>
          </p:nvGrpSpPr>
          <p:grpSpPr>
            <a:xfrm>
              <a:off x="-248629" y="4462202"/>
              <a:ext cx="9640980" cy="681308"/>
              <a:chOff x="131200" y="4480088"/>
              <a:chExt cx="8881603" cy="627644"/>
            </a:xfrm>
          </p:grpSpPr>
          <p:sp>
            <p:nvSpPr>
              <p:cNvPr id="142" name="Google Shape;142;p7"/>
              <p:cNvSpPr/>
              <p:nvPr/>
            </p:nvSpPr>
            <p:spPr>
              <a:xfrm>
                <a:off x="235672" y="4610717"/>
                <a:ext cx="8672644" cy="497015"/>
              </a:xfrm>
              <a:custGeom>
                <a:avLst/>
                <a:gdLst/>
                <a:ahLst/>
                <a:cxnLst/>
                <a:rect l="l" t="t" r="r" b="b"/>
                <a:pathLst>
                  <a:path w="278908" h="8952" extrusionOk="0">
                    <a:moveTo>
                      <a:pt x="0" y="1"/>
                    </a:moveTo>
                    <a:lnTo>
                      <a:pt x="0" y="8951"/>
                    </a:lnTo>
                    <a:lnTo>
                      <a:pt x="278907" y="8951"/>
                    </a:lnTo>
                    <a:lnTo>
                      <a:pt x="27890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7"/>
              <p:cNvSpPr/>
              <p:nvPr/>
            </p:nvSpPr>
            <p:spPr>
              <a:xfrm>
                <a:off x="235672" y="4710817"/>
                <a:ext cx="8672644" cy="296865"/>
              </a:xfrm>
              <a:custGeom>
                <a:avLst/>
                <a:gdLst/>
                <a:ahLst/>
                <a:cxnLst/>
                <a:rect l="l" t="t" r="r" b="b"/>
                <a:pathLst>
                  <a:path w="278908" h="5347" extrusionOk="0">
                    <a:moveTo>
                      <a:pt x="48878" y="0"/>
                    </a:moveTo>
                    <a:lnTo>
                      <a:pt x="46098" y="244"/>
                    </a:lnTo>
                    <a:lnTo>
                      <a:pt x="43318" y="580"/>
                    </a:lnTo>
                    <a:lnTo>
                      <a:pt x="40508" y="1405"/>
                    </a:lnTo>
                    <a:lnTo>
                      <a:pt x="37728" y="306"/>
                    </a:lnTo>
                    <a:lnTo>
                      <a:pt x="34948" y="642"/>
                    </a:lnTo>
                    <a:lnTo>
                      <a:pt x="32168" y="428"/>
                    </a:lnTo>
                    <a:lnTo>
                      <a:pt x="29388" y="1130"/>
                    </a:lnTo>
                    <a:lnTo>
                      <a:pt x="26577" y="1711"/>
                    </a:lnTo>
                    <a:lnTo>
                      <a:pt x="23798" y="611"/>
                    </a:lnTo>
                    <a:lnTo>
                      <a:pt x="21018" y="1894"/>
                    </a:lnTo>
                    <a:lnTo>
                      <a:pt x="18238" y="1650"/>
                    </a:lnTo>
                    <a:lnTo>
                      <a:pt x="15458" y="1558"/>
                    </a:lnTo>
                    <a:lnTo>
                      <a:pt x="12678" y="1008"/>
                    </a:lnTo>
                    <a:lnTo>
                      <a:pt x="9898" y="580"/>
                    </a:lnTo>
                    <a:lnTo>
                      <a:pt x="7088" y="31"/>
                    </a:lnTo>
                    <a:lnTo>
                      <a:pt x="4308" y="1558"/>
                    </a:lnTo>
                    <a:lnTo>
                      <a:pt x="1528" y="1253"/>
                    </a:lnTo>
                    <a:lnTo>
                      <a:pt x="0" y="947"/>
                    </a:lnTo>
                    <a:lnTo>
                      <a:pt x="0" y="4094"/>
                    </a:lnTo>
                    <a:lnTo>
                      <a:pt x="1528" y="3819"/>
                    </a:lnTo>
                    <a:lnTo>
                      <a:pt x="4338" y="4460"/>
                    </a:lnTo>
                    <a:lnTo>
                      <a:pt x="7118" y="3910"/>
                    </a:lnTo>
                    <a:lnTo>
                      <a:pt x="9898" y="3788"/>
                    </a:lnTo>
                    <a:lnTo>
                      <a:pt x="12678" y="5010"/>
                    </a:lnTo>
                    <a:lnTo>
                      <a:pt x="15488" y="5041"/>
                    </a:lnTo>
                    <a:lnTo>
                      <a:pt x="18268" y="3574"/>
                    </a:lnTo>
                    <a:lnTo>
                      <a:pt x="21048" y="4643"/>
                    </a:lnTo>
                    <a:lnTo>
                      <a:pt x="23828" y="4949"/>
                    </a:lnTo>
                    <a:lnTo>
                      <a:pt x="26639" y="4399"/>
                    </a:lnTo>
                    <a:lnTo>
                      <a:pt x="29418" y="4827"/>
                    </a:lnTo>
                    <a:lnTo>
                      <a:pt x="32198" y="3788"/>
                    </a:lnTo>
                    <a:lnTo>
                      <a:pt x="35009" y="4368"/>
                    </a:lnTo>
                    <a:lnTo>
                      <a:pt x="37789" y="4827"/>
                    </a:lnTo>
                    <a:lnTo>
                      <a:pt x="40569" y="3819"/>
                    </a:lnTo>
                    <a:lnTo>
                      <a:pt x="43379" y="4857"/>
                    </a:lnTo>
                    <a:lnTo>
                      <a:pt x="46159" y="4155"/>
                    </a:lnTo>
                    <a:lnTo>
                      <a:pt x="48939" y="5193"/>
                    </a:lnTo>
                    <a:lnTo>
                      <a:pt x="51719" y="3483"/>
                    </a:lnTo>
                    <a:lnTo>
                      <a:pt x="54529" y="3696"/>
                    </a:lnTo>
                    <a:lnTo>
                      <a:pt x="57309" y="4949"/>
                    </a:lnTo>
                    <a:lnTo>
                      <a:pt x="60089" y="3819"/>
                    </a:lnTo>
                    <a:lnTo>
                      <a:pt x="62869" y="5346"/>
                    </a:lnTo>
                    <a:lnTo>
                      <a:pt x="65649" y="4491"/>
                    </a:lnTo>
                    <a:lnTo>
                      <a:pt x="68459" y="4307"/>
                    </a:lnTo>
                    <a:lnTo>
                      <a:pt x="71239" y="4857"/>
                    </a:lnTo>
                    <a:lnTo>
                      <a:pt x="74019" y="5041"/>
                    </a:lnTo>
                    <a:lnTo>
                      <a:pt x="76799" y="4827"/>
                    </a:lnTo>
                    <a:lnTo>
                      <a:pt x="79610" y="3757"/>
                    </a:lnTo>
                    <a:lnTo>
                      <a:pt x="82389" y="3727"/>
                    </a:lnTo>
                    <a:lnTo>
                      <a:pt x="85169" y="3452"/>
                    </a:lnTo>
                    <a:lnTo>
                      <a:pt x="87949" y="3910"/>
                    </a:lnTo>
                    <a:lnTo>
                      <a:pt x="90760" y="4674"/>
                    </a:lnTo>
                    <a:lnTo>
                      <a:pt x="93540" y="5224"/>
                    </a:lnTo>
                    <a:lnTo>
                      <a:pt x="96320" y="4491"/>
                    </a:lnTo>
                    <a:lnTo>
                      <a:pt x="99099" y="4521"/>
                    </a:lnTo>
                    <a:lnTo>
                      <a:pt x="101879" y="4155"/>
                    </a:lnTo>
                    <a:lnTo>
                      <a:pt x="104690" y="4246"/>
                    </a:lnTo>
                    <a:lnTo>
                      <a:pt x="107470" y="3757"/>
                    </a:lnTo>
                    <a:lnTo>
                      <a:pt x="110250" y="5224"/>
                    </a:lnTo>
                    <a:lnTo>
                      <a:pt x="113030" y="4185"/>
                    </a:lnTo>
                    <a:lnTo>
                      <a:pt x="115840" y="4032"/>
                    </a:lnTo>
                    <a:lnTo>
                      <a:pt x="118620" y="4857"/>
                    </a:lnTo>
                    <a:lnTo>
                      <a:pt x="121400" y="3483"/>
                    </a:lnTo>
                    <a:lnTo>
                      <a:pt x="124180" y="4430"/>
                    </a:lnTo>
                    <a:lnTo>
                      <a:pt x="126990" y="3544"/>
                    </a:lnTo>
                    <a:lnTo>
                      <a:pt x="129770" y="3574"/>
                    </a:lnTo>
                    <a:lnTo>
                      <a:pt x="132550" y="4277"/>
                    </a:lnTo>
                    <a:lnTo>
                      <a:pt x="135330" y="4216"/>
                    </a:lnTo>
                    <a:lnTo>
                      <a:pt x="138140" y="4124"/>
                    </a:lnTo>
                    <a:lnTo>
                      <a:pt x="140920" y="4094"/>
                    </a:lnTo>
                    <a:lnTo>
                      <a:pt x="143700" y="5163"/>
                    </a:lnTo>
                    <a:lnTo>
                      <a:pt x="146480" y="4766"/>
                    </a:lnTo>
                    <a:lnTo>
                      <a:pt x="149260" y="5071"/>
                    </a:lnTo>
                    <a:lnTo>
                      <a:pt x="152070" y="5315"/>
                    </a:lnTo>
                    <a:lnTo>
                      <a:pt x="154850" y="3727"/>
                    </a:lnTo>
                    <a:lnTo>
                      <a:pt x="157630" y="4552"/>
                    </a:lnTo>
                    <a:lnTo>
                      <a:pt x="160410" y="4155"/>
                    </a:lnTo>
                    <a:lnTo>
                      <a:pt x="163190" y="4185"/>
                    </a:lnTo>
                    <a:lnTo>
                      <a:pt x="166000" y="4368"/>
                    </a:lnTo>
                    <a:lnTo>
                      <a:pt x="168780" y="4002"/>
                    </a:lnTo>
                    <a:lnTo>
                      <a:pt x="171560" y="5193"/>
                    </a:lnTo>
                    <a:lnTo>
                      <a:pt x="174340" y="4155"/>
                    </a:lnTo>
                    <a:lnTo>
                      <a:pt x="177151" y="3513"/>
                    </a:lnTo>
                    <a:lnTo>
                      <a:pt x="179931" y="4613"/>
                    </a:lnTo>
                    <a:lnTo>
                      <a:pt x="182710" y="4430"/>
                    </a:lnTo>
                    <a:lnTo>
                      <a:pt x="185490" y="4277"/>
                    </a:lnTo>
                    <a:lnTo>
                      <a:pt x="188270" y="4460"/>
                    </a:lnTo>
                    <a:lnTo>
                      <a:pt x="191081" y="5254"/>
                    </a:lnTo>
                    <a:lnTo>
                      <a:pt x="193861" y="4124"/>
                    </a:lnTo>
                    <a:lnTo>
                      <a:pt x="196641" y="3727"/>
                    </a:lnTo>
                    <a:lnTo>
                      <a:pt x="199420" y="4918"/>
                    </a:lnTo>
                    <a:lnTo>
                      <a:pt x="202200" y="3910"/>
                    </a:lnTo>
                    <a:lnTo>
                      <a:pt x="205011" y="3727"/>
                    </a:lnTo>
                    <a:lnTo>
                      <a:pt x="207791" y="4430"/>
                    </a:lnTo>
                    <a:lnTo>
                      <a:pt x="210571" y="4368"/>
                    </a:lnTo>
                    <a:lnTo>
                      <a:pt x="213351" y="3513"/>
                    </a:lnTo>
                    <a:lnTo>
                      <a:pt x="216130" y="3819"/>
                    </a:lnTo>
                    <a:lnTo>
                      <a:pt x="218941" y="4338"/>
                    </a:lnTo>
                    <a:lnTo>
                      <a:pt x="221721" y="5193"/>
                    </a:lnTo>
                    <a:lnTo>
                      <a:pt x="224501" y="3635"/>
                    </a:lnTo>
                    <a:lnTo>
                      <a:pt x="227281" y="3849"/>
                    </a:lnTo>
                    <a:lnTo>
                      <a:pt x="230061" y="4949"/>
                    </a:lnTo>
                    <a:lnTo>
                      <a:pt x="232840" y="4857"/>
                    </a:lnTo>
                    <a:lnTo>
                      <a:pt x="235651" y="5102"/>
                    </a:lnTo>
                    <a:lnTo>
                      <a:pt x="238431" y="3880"/>
                    </a:lnTo>
                    <a:lnTo>
                      <a:pt x="241211" y="3757"/>
                    </a:lnTo>
                    <a:lnTo>
                      <a:pt x="243991" y="4246"/>
                    </a:lnTo>
                    <a:lnTo>
                      <a:pt x="246771" y="3788"/>
                    </a:lnTo>
                    <a:lnTo>
                      <a:pt x="249581" y="4827"/>
                    </a:lnTo>
                    <a:lnTo>
                      <a:pt x="252361" y="5102"/>
                    </a:lnTo>
                    <a:lnTo>
                      <a:pt x="255141" y="3696"/>
                    </a:lnTo>
                    <a:lnTo>
                      <a:pt x="257921" y="4338"/>
                    </a:lnTo>
                    <a:lnTo>
                      <a:pt x="260701" y="3819"/>
                    </a:lnTo>
                    <a:lnTo>
                      <a:pt x="263481" y="5041"/>
                    </a:lnTo>
                    <a:lnTo>
                      <a:pt x="266260" y="5315"/>
                    </a:lnTo>
                    <a:lnTo>
                      <a:pt x="269071" y="5285"/>
                    </a:lnTo>
                    <a:lnTo>
                      <a:pt x="271851" y="4430"/>
                    </a:lnTo>
                    <a:lnTo>
                      <a:pt x="274631" y="4552"/>
                    </a:lnTo>
                    <a:lnTo>
                      <a:pt x="277411" y="4399"/>
                    </a:lnTo>
                    <a:lnTo>
                      <a:pt x="278907" y="4002"/>
                    </a:lnTo>
                    <a:lnTo>
                      <a:pt x="278907" y="1069"/>
                    </a:lnTo>
                    <a:lnTo>
                      <a:pt x="277411" y="1497"/>
                    </a:lnTo>
                    <a:lnTo>
                      <a:pt x="274631" y="1466"/>
                    </a:lnTo>
                    <a:lnTo>
                      <a:pt x="271820" y="550"/>
                    </a:lnTo>
                    <a:lnTo>
                      <a:pt x="269040" y="122"/>
                    </a:lnTo>
                    <a:lnTo>
                      <a:pt x="266260" y="336"/>
                    </a:lnTo>
                    <a:lnTo>
                      <a:pt x="263450" y="1130"/>
                    </a:lnTo>
                    <a:lnTo>
                      <a:pt x="260670" y="855"/>
                    </a:lnTo>
                    <a:lnTo>
                      <a:pt x="257890" y="1100"/>
                    </a:lnTo>
                    <a:lnTo>
                      <a:pt x="255110" y="703"/>
                    </a:lnTo>
                    <a:lnTo>
                      <a:pt x="252300" y="1833"/>
                    </a:lnTo>
                    <a:lnTo>
                      <a:pt x="249520" y="489"/>
                    </a:lnTo>
                    <a:lnTo>
                      <a:pt x="246740" y="122"/>
                    </a:lnTo>
                    <a:lnTo>
                      <a:pt x="243930" y="275"/>
                    </a:lnTo>
                    <a:lnTo>
                      <a:pt x="241150" y="61"/>
                    </a:lnTo>
                    <a:lnTo>
                      <a:pt x="238370" y="1711"/>
                    </a:lnTo>
                    <a:lnTo>
                      <a:pt x="235590" y="1772"/>
                    </a:lnTo>
                    <a:lnTo>
                      <a:pt x="232779" y="122"/>
                    </a:lnTo>
                    <a:lnTo>
                      <a:pt x="229999" y="733"/>
                    </a:lnTo>
                    <a:lnTo>
                      <a:pt x="227220" y="1222"/>
                    </a:lnTo>
                    <a:lnTo>
                      <a:pt x="224440" y="1711"/>
                    </a:lnTo>
                    <a:lnTo>
                      <a:pt x="221629" y="947"/>
                    </a:lnTo>
                    <a:lnTo>
                      <a:pt x="218849" y="1130"/>
                    </a:lnTo>
                    <a:lnTo>
                      <a:pt x="216069" y="550"/>
                    </a:lnTo>
                    <a:lnTo>
                      <a:pt x="213289" y="1894"/>
                    </a:lnTo>
                    <a:lnTo>
                      <a:pt x="210479" y="31"/>
                    </a:lnTo>
                    <a:lnTo>
                      <a:pt x="207699" y="275"/>
                    </a:lnTo>
                    <a:lnTo>
                      <a:pt x="204919" y="519"/>
                    </a:lnTo>
                    <a:lnTo>
                      <a:pt x="202139" y="978"/>
                    </a:lnTo>
                    <a:lnTo>
                      <a:pt x="199359" y="733"/>
                    </a:lnTo>
                    <a:lnTo>
                      <a:pt x="196549" y="1039"/>
                    </a:lnTo>
                    <a:lnTo>
                      <a:pt x="193769" y="611"/>
                    </a:lnTo>
                    <a:lnTo>
                      <a:pt x="190989" y="397"/>
                    </a:lnTo>
                    <a:lnTo>
                      <a:pt x="188209" y="978"/>
                    </a:lnTo>
                    <a:lnTo>
                      <a:pt x="185399" y="1650"/>
                    </a:lnTo>
                    <a:lnTo>
                      <a:pt x="182619" y="764"/>
                    </a:lnTo>
                    <a:lnTo>
                      <a:pt x="179839" y="31"/>
                    </a:lnTo>
                    <a:lnTo>
                      <a:pt x="177059" y="1864"/>
                    </a:lnTo>
                    <a:lnTo>
                      <a:pt x="174249" y="1008"/>
                    </a:lnTo>
                    <a:lnTo>
                      <a:pt x="171469" y="947"/>
                    </a:lnTo>
                    <a:lnTo>
                      <a:pt x="168689" y="1100"/>
                    </a:lnTo>
                    <a:lnTo>
                      <a:pt x="165909" y="855"/>
                    </a:lnTo>
                    <a:lnTo>
                      <a:pt x="163129" y="1191"/>
                    </a:lnTo>
                    <a:lnTo>
                      <a:pt x="160318" y="1466"/>
                    </a:lnTo>
                    <a:lnTo>
                      <a:pt x="157539" y="1711"/>
                    </a:lnTo>
                    <a:lnTo>
                      <a:pt x="154759" y="397"/>
                    </a:lnTo>
                    <a:lnTo>
                      <a:pt x="151979" y="855"/>
                    </a:lnTo>
                    <a:lnTo>
                      <a:pt x="149168" y="92"/>
                    </a:lnTo>
                    <a:lnTo>
                      <a:pt x="146388" y="642"/>
                    </a:lnTo>
                    <a:lnTo>
                      <a:pt x="143608" y="947"/>
                    </a:lnTo>
                    <a:lnTo>
                      <a:pt x="140829" y="1436"/>
                    </a:lnTo>
                    <a:lnTo>
                      <a:pt x="138018" y="1925"/>
                    </a:lnTo>
                    <a:lnTo>
                      <a:pt x="135238" y="458"/>
                    </a:lnTo>
                    <a:lnTo>
                      <a:pt x="132458" y="1741"/>
                    </a:lnTo>
                    <a:lnTo>
                      <a:pt x="129678" y="336"/>
                    </a:lnTo>
                    <a:lnTo>
                      <a:pt x="126899" y="1772"/>
                    </a:lnTo>
                    <a:lnTo>
                      <a:pt x="124088" y="1100"/>
                    </a:lnTo>
                    <a:lnTo>
                      <a:pt x="121308" y="580"/>
                    </a:lnTo>
                    <a:lnTo>
                      <a:pt x="118528" y="1008"/>
                    </a:lnTo>
                    <a:lnTo>
                      <a:pt x="115748" y="978"/>
                    </a:lnTo>
                    <a:lnTo>
                      <a:pt x="112938" y="1375"/>
                    </a:lnTo>
                    <a:lnTo>
                      <a:pt x="110158" y="917"/>
                    </a:lnTo>
                    <a:lnTo>
                      <a:pt x="107378" y="489"/>
                    </a:lnTo>
                    <a:lnTo>
                      <a:pt x="104598" y="886"/>
                    </a:lnTo>
                    <a:lnTo>
                      <a:pt x="101788" y="1436"/>
                    </a:lnTo>
                    <a:lnTo>
                      <a:pt x="99008" y="672"/>
                    </a:lnTo>
                    <a:lnTo>
                      <a:pt x="96228" y="1497"/>
                    </a:lnTo>
                    <a:lnTo>
                      <a:pt x="93448" y="1222"/>
                    </a:lnTo>
                    <a:lnTo>
                      <a:pt x="90668" y="1008"/>
                    </a:lnTo>
                    <a:lnTo>
                      <a:pt x="87888" y="1283"/>
                    </a:lnTo>
                    <a:lnTo>
                      <a:pt x="85078" y="580"/>
                    </a:lnTo>
                    <a:lnTo>
                      <a:pt x="82298" y="336"/>
                    </a:lnTo>
                    <a:lnTo>
                      <a:pt x="79518" y="1772"/>
                    </a:lnTo>
                    <a:lnTo>
                      <a:pt x="76738" y="1864"/>
                    </a:lnTo>
                    <a:lnTo>
                      <a:pt x="73958" y="489"/>
                    </a:lnTo>
                    <a:lnTo>
                      <a:pt x="71148" y="642"/>
                    </a:lnTo>
                    <a:lnTo>
                      <a:pt x="68368" y="336"/>
                    </a:lnTo>
                    <a:lnTo>
                      <a:pt x="65588" y="1864"/>
                    </a:lnTo>
                    <a:lnTo>
                      <a:pt x="62808" y="917"/>
                    </a:lnTo>
                    <a:lnTo>
                      <a:pt x="60028" y="61"/>
                    </a:lnTo>
                    <a:lnTo>
                      <a:pt x="57218" y="244"/>
                    </a:lnTo>
                    <a:lnTo>
                      <a:pt x="54438" y="1802"/>
                    </a:lnTo>
                    <a:lnTo>
                      <a:pt x="51658" y="61"/>
                    </a:lnTo>
                    <a:lnTo>
                      <a:pt x="488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 name="Google Shape;144;p7"/>
              <p:cNvSpPr/>
              <p:nvPr/>
            </p:nvSpPr>
            <p:spPr>
              <a:xfrm>
                <a:off x="131200" y="4480088"/>
                <a:ext cx="8881603" cy="261260"/>
              </a:xfrm>
              <a:custGeom>
                <a:avLst/>
                <a:gdLst/>
                <a:ahLst/>
                <a:cxnLst/>
                <a:rect l="l" t="t" r="r" b="b"/>
                <a:pathLst>
                  <a:path w="285628" h="8402" extrusionOk="0">
                    <a:moveTo>
                      <a:pt x="3452" y="1"/>
                    </a:moveTo>
                    <a:cubicBezTo>
                      <a:pt x="1527" y="1"/>
                      <a:pt x="0" y="1559"/>
                      <a:pt x="0" y="3453"/>
                    </a:cubicBezTo>
                    <a:lnTo>
                      <a:pt x="0" y="5469"/>
                    </a:lnTo>
                    <a:lnTo>
                      <a:pt x="0" y="5561"/>
                    </a:lnTo>
                    <a:cubicBezTo>
                      <a:pt x="0" y="7057"/>
                      <a:pt x="1222" y="8310"/>
                      <a:pt x="2719" y="8340"/>
                    </a:cubicBezTo>
                    <a:cubicBezTo>
                      <a:pt x="2756" y="8342"/>
                      <a:pt x="2794" y="8343"/>
                      <a:pt x="2831" y="8343"/>
                    </a:cubicBezTo>
                    <a:cubicBezTo>
                      <a:pt x="4309" y="8343"/>
                      <a:pt x="5531" y="7173"/>
                      <a:pt x="5590" y="5713"/>
                    </a:cubicBezTo>
                    <a:cubicBezTo>
                      <a:pt x="5682" y="7180"/>
                      <a:pt x="6904" y="8340"/>
                      <a:pt x="8401" y="8340"/>
                    </a:cubicBezTo>
                    <a:cubicBezTo>
                      <a:pt x="9867" y="8340"/>
                      <a:pt x="11089" y="7180"/>
                      <a:pt x="11181" y="5713"/>
                    </a:cubicBezTo>
                    <a:cubicBezTo>
                      <a:pt x="11242" y="7210"/>
                      <a:pt x="12464" y="8402"/>
                      <a:pt x="13961" y="8402"/>
                    </a:cubicBezTo>
                    <a:cubicBezTo>
                      <a:pt x="15488" y="8402"/>
                      <a:pt x="16710" y="7210"/>
                      <a:pt x="16771" y="5713"/>
                    </a:cubicBezTo>
                    <a:cubicBezTo>
                      <a:pt x="16832" y="7210"/>
                      <a:pt x="18054" y="8402"/>
                      <a:pt x="19551" y="8402"/>
                    </a:cubicBezTo>
                    <a:cubicBezTo>
                      <a:pt x="21048" y="8402"/>
                      <a:pt x="22300" y="7210"/>
                      <a:pt x="22361" y="5713"/>
                    </a:cubicBezTo>
                    <a:cubicBezTo>
                      <a:pt x="22423" y="7180"/>
                      <a:pt x="23644" y="8340"/>
                      <a:pt x="25141" y="8340"/>
                    </a:cubicBezTo>
                    <a:cubicBezTo>
                      <a:pt x="26638" y="8340"/>
                      <a:pt x="27860" y="7180"/>
                      <a:pt x="27921" y="5713"/>
                    </a:cubicBezTo>
                    <a:cubicBezTo>
                      <a:pt x="27982" y="7210"/>
                      <a:pt x="29235" y="8402"/>
                      <a:pt x="30732" y="8402"/>
                    </a:cubicBezTo>
                    <a:cubicBezTo>
                      <a:pt x="32229" y="8402"/>
                      <a:pt x="33451" y="7210"/>
                      <a:pt x="33512" y="5713"/>
                    </a:cubicBezTo>
                    <a:cubicBezTo>
                      <a:pt x="33573" y="7210"/>
                      <a:pt x="34795" y="8402"/>
                      <a:pt x="36322" y="8402"/>
                    </a:cubicBezTo>
                    <a:cubicBezTo>
                      <a:pt x="37819" y="8402"/>
                      <a:pt x="39041" y="7210"/>
                      <a:pt x="39102" y="5713"/>
                    </a:cubicBezTo>
                    <a:cubicBezTo>
                      <a:pt x="39163" y="7210"/>
                      <a:pt x="40385" y="8402"/>
                      <a:pt x="41912" y="8402"/>
                    </a:cubicBezTo>
                    <a:cubicBezTo>
                      <a:pt x="43409" y="8402"/>
                      <a:pt x="44631" y="7210"/>
                      <a:pt x="44692" y="5713"/>
                    </a:cubicBezTo>
                    <a:cubicBezTo>
                      <a:pt x="44753" y="7210"/>
                      <a:pt x="45975" y="8402"/>
                      <a:pt x="47472" y="8402"/>
                    </a:cubicBezTo>
                    <a:cubicBezTo>
                      <a:pt x="49000" y="8402"/>
                      <a:pt x="50222" y="7210"/>
                      <a:pt x="50283" y="5713"/>
                    </a:cubicBezTo>
                    <a:cubicBezTo>
                      <a:pt x="50344" y="7210"/>
                      <a:pt x="51566" y="8402"/>
                      <a:pt x="53063" y="8402"/>
                    </a:cubicBezTo>
                    <a:cubicBezTo>
                      <a:pt x="54590" y="8402"/>
                      <a:pt x="55812" y="7210"/>
                      <a:pt x="55873" y="5713"/>
                    </a:cubicBezTo>
                    <a:cubicBezTo>
                      <a:pt x="55934" y="7210"/>
                      <a:pt x="57156" y="8402"/>
                      <a:pt x="58653" y="8402"/>
                    </a:cubicBezTo>
                    <a:cubicBezTo>
                      <a:pt x="60150" y="8402"/>
                      <a:pt x="61402" y="7210"/>
                      <a:pt x="61463" y="5713"/>
                    </a:cubicBezTo>
                    <a:cubicBezTo>
                      <a:pt x="61494" y="7210"/>
                      <a:pt x="62746" y="8402"/>
                      <a:pt x="64243" y="8402"/>
                    </a:cubicBezTo>
                    <a:cubicBezTo>
                      <a:pt x="65740" y="8402"/>
                      <a:pt x="66993" y="7210"/>
                      <a:pt x="67023" y="5713"/>
                    </a:cubicBezTo>
                    <a:cubicBezTo>
                      <a:pt x="67084" y="7210"/>
                      <a:pt x="68337" y="8402"/>
                      <a:pt x="69834" y="8402"/>
                    </a:cubicBezTo>
                    <a:cubicBezTo>
                      <a:pt x="71331" y="8402"/>
                      <a:pt x="72583" y="7210"/>
                      <a:pt x="72614" y="5713"/>
                    </a:cubicBezTo>
                    <a:cubicBezTo>
                      <a:pt x="72675" y="7210"/>
                      <a:pt x="73927" y="8402"/>
                      <a:pt x="75424" y="8402"/>
                    </a:cubicBezTo>
                    <a:cubicBezTo>
                      <a:pt x="76921" y="8402"/>
                      <a:pt x="78143" y="7210"/>
                      <a:pt x="78204" y="5713"/>
                    </a:cubicBezTo>
                    <a:cubicBezTo>
                      <a:pt x="78296" y="7180"/>
                      <a:pt x="79518" y="8340"/>
                      <a:pt x="81014" y="8340"/>
                    </a:cubicBezTo>
                    <a:cubicBezTo>
                      <a:pt x="82481" y="8340"/>
                      <a:pt x="83703" y="7180"/>
                      <a:pt x="83794" y="5713"/>
                    </a:cubicBezTo>
                    <a:cubicBezTo>
                      <a:pt x="83855" y="7210"/>
                      <a:pt x="85077" y="8402"/>
                      <a:pt x="86574" y="8402"/>
                    </a:cubicBezTo>
                    <a:cubicBezTo>
                      <a:pt x="88102" y="8402"/>
                      <a:pt x="89324" y="7210"/>
                      <a:pt x="89385" y="5713"/>
                    </a:cubicBezTo>
                    <a:cubicBezTo>
                      <a:pt x="89446" y="7210"/>
                      <a:pt x="90668" y="8402"/>
                      <a:pt x="92165" y="8402"/>
                    </a:cubicBezTo>
                    <a:cubicBezTo>
                      <a:pt x="93692" y="8402"/>
                      <a:pt x="94914" y="7210"/>
                      <a:pt x="94975" y="5713"/>
                    </a:cubicBezTo>
                    <a:cubicBezTo>
                      <a:pt x="95036" y="7180"/>
                      <a:pt x="96258" y="8340"/>
                      <a:pt x="97755" y="8340"/>
                    </a:cubicBezTo>
                    <a:cubicBezTo>
                      <a:pt x="99252" y="8340"/>
                      <a:pt x="100474" y="7180"/>
                      <a:pt x="100535" y="5713"/>
                    </a:cubicBezTo>
                    <a:cubicBezTo>
                      <a:pt x="100596" y="7210"/>
                      <a:pt x="101848" y="8402"/>
                      <a:pt x="103345" y="8402"/>
                    </a:cubicBezTo>
                    <a:cubicBezTo>
                      <a:pt x="104842" y="8402"/>
                      <a:pt x="106095" y="7210"/>
                      <a:pt x="106125" y="5713"/>
                    </a:cubicBezTo>
                    <a:cubicBezTo>
                      <a:pt x="106186" y="7210"/>
                      <a:pt x="107439" y="8402"/>
                      <a:pt x="108936" y="8402"/>
                    </a:cubicBezTo>
                    <a:cubicBezTo>
                      <a:pt x="110433" y="8402"/>
                      <a:pt x="111655" y="7210"/>
                      <a:pt x="111716" y="5713"/>
                    </a:cubicBezTo>
                    <a:cubicBezTo>
                      <a:pt x="111807" y="7180"/>
                      <a:pt x="113029" y="8340"/>
                      <a:pt x="114526" y="8340"/>
                    </a:cubicBezTo>
                    <a:cubicBezTo>
                      <a:pt x="115992" y="8340"/>
                      <a:pt x="117214" y="7180"/>
                      <a:pt x="117306" y="5713"/>
                    </a:cubicBezTo>
                    <a:cubicBezTo>
                      <a:pt x="117367" y="7210"/>
                      <a:pt x="118589" y="8402"/>
                      <a:pt x="120086" y="8402"/>
                    </a:cubicBezTo>
                    <a:cubicBezTo>
                      <a:pt x="121613" y="8402"/>
                      <a:pt x="122835" y="7210"/>
                      <a:pt x="122896" y="5713"/>
                    </a:cubicBezTo>
                    <a:cubicBezTo>
                      <a:pt x="122957" y="7210"/>
                      <a:pt x="124179" y="8402"/>
                      <a:pt x="125676" y="8402"/>
                    </a:cubicBezTo>
                    <a:cubicBezTo>
                      <a:pt x="127204" y="8402"/>
                      <a:pt x="128426" y="7210"/>
                      <a:pt x="128487" y="5713"/>
                    </a:cubicBezTo>
                    <a:cubicBezTo>
                      <a:pt x="128548" y="7210"/>
                      <a:pt x="129770" y="8402"/>
                      <a:pt x="131267" y="8402"/>
                    </a:cubicBezTo>
                    <a:cubicBezTo>
                      <a:pt x="132763" y="8402"/>
                      <a:pt x="134016" y="7210"/>
                      <a:pt x="134077" y="5713"/>
                    </a:cubicBezTo>
                    <a:cubicBezTo>
                      <a:pt x="134108" y="7210"/>
                      <a:pt x="135360" y="8402"/>
                      <a:pt x="136857" y="8402"/>
                    </a:cubicBezTo>
                    <a:cubicBezTo>
                      <a:pt x="138354" y="8402"/>
                      <a:pt x="139606" y="7210"/>
                      <a:pt x="139637" y="5713"/>
                    </a:cubicBezTo>
                    <a:cubicBezTo>
                      <a:pt x="139729" y="7180"/>
                      <a:pt x="140950" y="8340"/>
                      <a:pt x="142447" y="8340"/>
                    </a:cubicBezTo>
                    <a:cubicBezTo>
                      <a:pt x="143944" y="8340"/>
                      <a:pt x="145166" y="7180"/>
                      <a:pt x="145227" y="5713"/>
                    </a:cubicBezTo>
                    <a:cubicBezTo>
                      <a:pt x="145288" y="7210"/>
                      <a:pt x="146510" y="8402"/>
                      <a:pt x="148038" y="8402"/>
                    </a:cubicBezTo>
                    <a:cubicBezTo>
                      <a:pt x="149535" y="8402"/>
                      <a:pt x="150757" y="7210"/>
                      <a:pt x="150818" y="5713"/>
                    </a:cubicBezTo>
                    <a:cubicBezTo>
                      <a:pt x="150879" y="7210"/>
                      <a:pt x="152101" y="8402"/>
                      <a:pt x="153628" y="8402"/>
                    </a:cubicBezTo>
                    <a:cubicBezTo>
                      <a:pt x="155125" y="8402"/>
                      <a:pt x="156347" y="7210"/>
                      <a:pt x="156408" y="5713"/>
                    </a:cubicBezTo>
                    <a:cubicBezTo>
                      <a:pt x="156500" y="7180"/>
                      <a:pt x="157722" y="8340"/>
                      <a:pt x="159188" y="8340"/>
                    </a:cubicBezTo>
                    <a:cubicBezTo>
                      <a:pt x="160685" y="8340"/>
                      <a:pt x="161907" y="7180"/>
                      <a:pt x="161998" y="5713"/>
                    </a:cubicBezTo>
                    <a:cubicBezTo>
                      <a:pt x="162059" y="7210"/>
                      <a:pt x="163281" y="8402"/>
                      <a:pt x="164778" y="8402"/>
                    </a:cubicBezTo>
                    <a:cubicBezTo>
                      <a:pt x="166275" y="8402"/>
                      <a:pt x="167528" y="7210"/>
                      <a:pt x="167589" y="5713"/>
                    </a:cubicBezTo>
                    <a:cubicBezTo>
                      <a:pt x="167619" y="7210"/>
                      <a:pt x="168872" y="8402"/>
                      <a:pt x="170369" y="8402"/>
                    </a:cubicBezTo>
                    <a:cubicBezTo>
                      <a:pt x="171865" y="8402"/>
                      <a:pt x="173118" y="7210"/>
                      <a:pt x="173149" y="5713"/>
                    </a:cubicBezTo>
                    <a:cubicBezTo>
                      <a:pt x="173210" y="7210"/>
                      <a:pt x="174462" y="8402"/>
                      <a:pt x="175959" y="8402"/>
                    </a:cubicBezTo>
                    <a:cubicBezTo>
                      <a:pt x="177456" y="8402"/>
                      <a:pt x="178708" y="7210"/>
                      <a:pt x="178739" y="5713"/>
                    </a:cubicBezTo>
                    <a:cubicBezTo>
                      <a:pt x="178800" y="7210"/>
                      <a:pt x="180052" y="8402"/>
                      <a:pt x="181549" y="8402"/>
                    </a:cubicBezTo>
                    <a:cubicBezTo>
                      <a:pt x="183046" y="8402"/>
                      <a:pt x="184268" y="7210"/>
                      <a:pt x="184329" y="5713"/>
                    </a:cubicBezTo>
                    <a:cubicBezTo>
                      <a:pt x="184421" y="7180"/>
                      <a:pt x="185643" y="8340"/>
                      <a:pt x="187140" y="8340"/>
                    </a:cubicBezTo>
                    <a:cubicBezTo>
                      <a:pt x="188606" y="8340"/>
                      <a:pt x="189828" y="7180"/>
                      <a:pt x="189920" y="5713"/>
                    </a:cubicBezTo>
                    <a:cubicBezTo>
                      <a:pt x="189981" y="7210"/>
                      <a:pt x="191203" y="8402"/>
                      <a:pt x="192699" y="8402"/>
                    </a:cubicBezTo>
                    <a:cubicBezTo>
                      <a:pt x="194227" y="8402"/>
                      <a:pt x="195449" y="7210"/>
                      <a:pt x="195510" y="5713"/>
                    </a:cubicBezTo>
                    <a:cubicBezTo>
                      <a:pt x="195571" y="7210"/>
                      <a:pt x="196793" y="8402"/>
                      <a:pt x="198290" y="8402"/>
                    </a:cubicBezTo>
                    <a:cubicBezTo>
                      <a:pt x="199817" y="8402"/>
                      <a:pt x="201039" y="7210"/>
                      <a:pt x="201100" y="5713"/>
                    </a:cubicBezTo>
                    <a:cubicBezTo>
                      <a:pt x="201161" y="7180"/>
                      <a:pt x="202383" y="8340"/>
                      <a:pt x="203880" y="8340"/>
                    </a:cubicBezTo>
                    <a:cubicBezTo>
                      <a:pt x="205377" y="8340"/>
                      <a:pt x="206599" y="7180"/>
                      <a:pt x="206660" y="5713"/>
                    </a:cubicBezTo>
                    <a:cubicBezTo>
                      <a:pt x="206721" y="7210"/>
                      <a:pt x="207974" y="8402"/>
                      <a:pt x="209471" y="8402"/>
                    </a:cubicBezTo>
                    <a:cubicBezTo>
                      <a:pt x="210967" y="8402"/>
                      <a:pt x="212220" y="7210"/>
                      <a:pt x="212250" y="5713"/>
                    </a:cubicBezTo>
                    <a:cubicBezTo>
                      <a:pt x="212312" y="7210"/>
                      <a:pt x="213564" y="8402"/>
                      <a:pt x="215061" y="8402"/>
                    </a:cubicBezTo>
                    <a:cubicBezTo>
                      <a:pt x="216558" y="8402"/>
                      <a:pt x="217780" y="7210"/>
                      <a:pt x="217841" y="5713"/>
                    </a:cubicBezTo>
                    <a:cubicBezTo>
                      <a:pt x="217932" y="7180"/>
                      <a:pt x="219154" y="8340"/>
                      <a:pt x="220651" y="8340"/>
                    </a:cubicBezTo>
                    <a:cubicBezTo>
                      <a:pt x="222118" y="8340"/>
                      <a:pt x="223340" y="7180"/>
                      <a:pt x="223431" y="5713"/>
                    </a:cubicBezTo>
                    <a:cubicBezTo>
                      <a:pt x="223492" y="7210"/>
                      <a:pt x="224714" y="8402"/>
                      <a:pt x="226211" y="8402"/>
                    </a:cubicBezTo>
                    <a:cubicBezTo>
                      <a:pt x="227739" y="8402"/>
                      <a:pt x="228960" y="7210"/>
                      <a:pt x="229022" y="5713"/>
                    </a:cubicBezTo>
                    <a:cubicBezTo>
                      <a:pt x="229083" y="7210"/>
                      <a:pt x="230305" y="8402"/>
                      <a:pt x="231801" y="8402"/>
                    </a:cubicBezTo>
                    <a:cubicBezTo>
                      <a:pt x="233329" y="8402"/>
                      <a:pt x="234551" y="7210"/>
                      <a:pt x="234612" y="5713"/>
                    </a:cubicBezTo>
                    <a:cubicBezTo>
                      <a:pt x="234673" y="7210"/>
                      <a:pt x="235895" y="8402"/>
                      <a:pt x="237392" y="8402"/>
                    </a:cubicBezTo>
                    <a:cubicBezTo>
                      <a:pt x="238889" y="8402"/>
                      <a:pt x="240141" y="7210"/>
                      <a:pt x="240202" y="5713"/>
                    </a:cubicBezTo>
                    <a:cubicBezTo>
                      <a:pt x="240233" y="7210"/>
                      <a:pt x="241485" y="8402"/>
                      <a:pt x="242982" y="8402"/>
                    </a:cubicBezTo>
                    <a:cubicBezTo>
                      <a:pt x="244479" y="8402"/>
                      <a:pt x="245732" y="7210"/>
                      <a:pt x="245762" y="5713"/>
                    </a:cubicBezTo>
                    <a:cubicBezTo>
                      <a:pt x="245854" y="7180"/>
                      <a:pt x="247076" y="8340"/>
                      <a:pt x="248573" y="8340"/>
                    </a:cubicBezTo>
                    <a:cubicBezTo>
                      <a:pt x="250069" y="8340"/>
                      <a:pt x="251291" y="7180"/>
                      <a:pt x="251352" y="5713"/>
                    </a:cubicBezTo>
                    <a:cubicBezTo>
                      <a:pt x="251414" y="7210"/>
                      <a:pt x="252636" y="8402"/>
                      <a:pt x="254163" y="8402"/>
                    </a:cubicBezTo>
                    <a:cubicBezTo>
                      <a:pt x="255660" y="8402"/>
                      <a:pt x="256882" y="7210"/>
                      <a:pt x="256943" y="5713"/>
                    </a:cubicBezTo>
                    <a:cubicBezTo>
                      <a:pt x="257004" y="7210"/>
                      <a:pt x="258226" y="8402"/>
                      <a:pt x="259753" y="8402"/>
                    </a:cubicBezTo>
                    <a:cubicBezTo>
                      <a:pt x="261250" y="8402"/>
                      <a:pt x="262472" y="7210"/>
                      <a:pt x="262533" y="5713"/>
                    </a:cubicBezTo>
                    <a:cubicBezTo>
                      <a:pt x="262625" y="7180"/>
                      <a:pt x="263847" y="8340"/>
                      <a:pt x="265313" y="8340"/>
                    </a:cubicBezTo>
                    <a:cubicBezTo>
                      <a:pt x="266810" y="8340"/>
                      <a:pt x="268032" y="7180"/>
                      <a:pt x="268124" y="5713"/>
                    </a:cubicBezTo>
                    <a:cubicBezTo>
                      <a:pt x="268185" y="7210"/>
                      <a:pt x="269407" y="8402"/>
                      <a:pt x="270903" y="8402"/>
                    </a:cubicBezTo>
                    <a:cubicBezTo>
                      <a:pt x="272400" y="8402"/>
                      <a:pt x="273653" y="7210"/>
                      <a:pt x="273714" y="5713"/>
                    </a:cubicBezTo>
                    <a:cubicBezTo>
                      <a:pt x="273744" y="7210"/>
                      <a:pt x="274997" y="8402"/>
                      <a:pt x="276494" y="8402"/>
                    </a:cubicBezTo>
                    <a:cubicBezTo>
                      <a:pt x="277991" y="8402"/>
                      <a:pt x="279243" y="7210"/>
                      <a:pt x="279274" y="5713"/>
                    </a:cubicBezTo>
                    <a:cubicBezTo>
                      <a:pt x="279365" y="7149"/>
                      <a:pt x="280557" y="8279"/>
                      <a:pt x="281993" y="8340"/>
                    </a:cubicBezTo>
                    <a:cubicBezTo>
                      <a:pt x="282013" y="8341"/>
                      <a:pt x="282034" y="8341"/>
                      <a:pt x="282054" y="8341"/>
                    </a:cubicBezTo>
                    <a:cubicBezTo>
                      <a:pt x="283464" y="8341"/>
                      <a:pt x="284683" y="7312"/>
                      <a:pt x="284864" y="5897"/>
                    </a:cubicBezTo>
                    <a:cubicBezTo>
                      <a:pt x="284864" y="5866"/>
                      <a:pt x="284864" y="5866"/>
                      <a:pt x="284864" y="5866"/>
                    </a:cubicBezTo>
                    <a:cubicBezTo>
                      <a:pt x="285139" y="5805"/>
                      <a:pt x="285383" y="5683"/>
                      <a:pt x="285628" y="5561"/>
                    </a:cubicBezTo>
                    <a:lnTo>
                      <a:pt x="285628" y="3453"/>
                    </a:lnTo>
                    <a:cubicBezTo>
                      <a:pt x="285628" y="1559"/>
                      <a:pt x="284100" y="1"/>
                      <a:pt x="2822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5" name="Google Shape;145;p7"/>
            <p:cNvSpPr/>
            <p:nvPr/>
          </p:nvSpPr>
          <p:spPr>
            <a:xfrm>
              <a:off x="-248700" y="4182223"/>
              <a:ext cx="9641100" cy="376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3896754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160"/>
        <p:cNvGrpSpPr/>
        <p:nvPr/>
      </p:nvGrpSpPr>
      <p:grpSpPr>
        <a:xfrm>
          <a:off x="0" y="0"/>
          <a:ext cx="0" cy="0"/>
          <a:chOff x="0" y="0"/>
          <a:chExt cx="0" cy="0"/>
        </a:xfrm>
      </p:grpSpPr>
      <p:sp>
        <p:nvSpPr>
          <p:cNvPr id="161" name="Google Shape;161;p9"/>
          <p:cNvSpPr txBox="1">
            <a:spLocks noGrp="1"/>
          </p:cNvSpPr>
          <p:nvPr>
            <p:ph type="title"/>
          </p:nvPr>
        </p:nvSpPr>
        <p:spPr>
          <a:xfrm>
            <a:off x="950967" y="2127800"/>
            <a:ext cx="4796800" cy="1356800"/>
          </a:xfrm>
          <a:prstGeom prst="rect">
            <a:avLst/>
          </a:prstGeom>
        </p:spPr>
        <p:txBody>
          <a:bodyPr spcFirstLastPara="1" wrap="square" lIns="91425" tIns="91425" rIns="91425" bIns="91425" anchor="b" anchorCtr="0">
            <a:noAutofit/>
          </a:bodyPr>
          <a:lstStyle>
            <a:lvl1pPr lvl="0" algn="r">
              <a:spcBef>
                <a:spcPts val="0"/>
              </a:spcBef>
              <a:spcAft>
                <a:spcPts val="0"/>
              </a:spcAft>
              <a:buSzPts val="4200"/>
              <a:buNone/>
              <a:defRPr/>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162" name="Google Shape;162;p9"/>
          <p:cNvSpPr txBox="1">
            <a:spLocks noGrp="1"/>
          </p:cNvSpPr>
          <p:nvPr>
            <p:ph type="subTitle" idx="1"/>
          </p:nvPr>
        </p:nvSpPr>
        <p:spPr>
          <a:xfrm>
            <a:off x="1624467" y="3484600"/>
            <a:ext cx="4123200" cy="1245600"/>
          </a:xfrm>
          <a:prstGeom prst="rect">
            <a:avLst/>
          </a:prstGeom>
        </p:spPr>
        <p:txBody>
          <a:bodyPr spcFirstLastPara="1" wrap="square" lIns="91425" tIns="91425" rIns="91425" bIns="91425" anchor="t" anchorCtr="0">
            <a:noAutofit/>
          </a:bodyPr>
          <a:lstStyle>
            <a:lvl1pPr lvl="0" algn="r">
              <a:lnSpc>
                <a:spcPct val="100000"/>
              </a:lnSpc>
              <a:spcBef>
                <a:spcPts val="0"/>
              </a:spcBef>
              <a:spcAft>
                <a:spcPts val="0"/>
              </a:spcAft>
              <a:buSzPts val="2100"/>
              <a:buNone/>
              <a:defRPr/>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Tree>
    <p:extLst>
      <p:ext uri="{BB962C8B-B14F-4D97-AF65-F5344CB8AC3E}">
        <p14:creationId xmlns:p14="http://schemas.microsoft.com/office/powerpoint/2010/main" val="48691332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235"/>
        <p:cNvGrpSpPr/>
        <p:nvPr/>
      </p:nvGrpSpPr>
      <p:grpSpPr>
        <a:xfrm>
          <a:off x="0" y="0"/>
          <a:ext cx="0" cy="0"/>
          <a:chOff x="0" y="0"/>
          <a:chExt cx="0" cy="0"/>
        </a:xfrm>
      </p:grpSpPr>
      <p:sp>
        <p:nvSpPr>
          <p:cNvPr id="236" name="Google Shape;236;p16"/>
          <p:cNvSpPr txBox="1">
            <a:spLocks noGrp="1"/>
          </p:cNvSpPr>
          <p:nvPr>
            <p:ph type="title"/>
          </p:nvPr>
        </p:nvSpPr>
        <p:spPr>
          <a:xfrm>
            <a:off x="950967" y="719333"/>
            <a:ext cx="10290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37" name="Google Shape;237;p16"/>
          <p:cNvSpPr txBox="1">
            <a:spLocks noGrp="1"/>
          </p:cNvSpPr>
          <p:nvPr>
            <p:ph type="title" idx="2"/>
          </p:nvPr>
        </p:nvSpPr>
        <p:spPr>
          <a:xfrm>
            <a:off x="1311633" y="2918095"/>
            <a:ext cx="2921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800"/>
              <a:buNone/>
              <a:defRPr>
                <a:latin typeface="Antic"/>
                <a:ea typeface="Antic"/>
                <a:cs typeface="Antic"/>
                <a:sym typeface="Antic"/>
              </a:defRPr>
            </a:lvl2pPr>
            <a:lvl3pPr lvl="2" rtl="0">
              <a:spcBef>
                <a:spcPts val="0"/>
              </a:spcBef>
              <a:spcAft>
                <a:spcPts val="0"/>
              </a:spcAft>
              <a:buSzPts val="2800"/>
              <a:buNone/>
              <a:defRPr>
                <a:latin typeface="Antic"/>
                <a:ea typeface="Antic"/>
                <a:cs typeface="Antic"/>
                <a:sym typeface="Antic"/>
              </a:defRPr>
            </a:lvl3pPr>
            <a:lvl4pPr lvl="3" rtl="0">
              <a:spcBef>
                <a:spcPts val="0"/>
              </a:spcBef>
              <a:spcAft>
                <a:spcPts val="0"/>
              </a:spcAft>
              <a:buSzPts val="2800"/>
              <a:buNone/>
              <a:defRPr>
                <a:latin typeface="Antic"/>
                <a:ea typeface="Antic"/>
                <a:cs typeface="Antic"/>
                <a:sym typeface="Antic"/>
              </a:defRPr>
            </a:lvl4pPr>
            <a:lvl5pPr lvl="4" rtl="0">
              <a:spcBef>
                <a:spcPts val="0"/>
              </a:spcBef>
              <a:spcAft>
                <a:spcPts val="0"/>
              </a:spcAft>
              <a:buSzPts val="2800"/>
              <a:buNone/>
              <a:defRPr>
                <a:latin typeface="Antic"/>
                <a:ea typeface="Antic"/>
                <a:cs typeface="Antic"/>
                <a:sym typeface="Antic"/>
              </a:defRPr>
            </a:lvl5pPr>
            <a:lvl6pPr lvl="5" rtl="0">
              <a:spcBef>
                <a:spcPts val="0"/>
              </a:spcBef>
              <a:spcAft>
                <a:spcPts val="0"/>
              </a:spcAft>
              <a:buSzPts val="2800"/>
              <a:buNone/>
              <a:defRPr>
                <a:latin typeface="Antic"/>
                <a:ea typeface="Antic"/>
                <a:cs typeface="Antic"/>
                <a:sym typeface="Antic"/>
              </a:defRPr>
            </a:lvl6pPr>
            <a:lvl7pPr lvl="6" rtl="0">
              <a:spcBef>
                <a:spcPts val="0"/>
              </a:spcBef>
              <a:spcAft>
                <a:spcPts val="0"/>
              </a:spcAft>
              <a:buSzPts val="2800"/>
              <a:buNone/>
              <a:defRPr>
                <a:latin typeface="Antic"/>
                <a:ea typeface="Antic"/>
                <a:cs typeface="Antic"/>
                <a:sym typeface="Antic"/>
              </a:defRPr>
            </a:lvl7pPr>
            <a:lvl8pPr lvl="7" rtl="0">
              <a:spcBef>
                <a:spcPts val="0"/>
              </a:spcBef>
              <a:spcAft>
                <a:spcPts val="0"/>
              </a:spcAft>
              <a:buSzPts val="2800"/>
              <a:buNone/>
              <a:defRPr>
                <a:latin typeface="Antic"/>
                <a:ea typeface="Antic"/>
                <a:cs typeface="Antic"/>
                <a:sym typeface="Antic"/>
              </a:defRPr>
            </a:lvl8pPr>
            <a:lvl9pPr lvl="8" rtl="0">
              <a:spcBef>
                <a:spcPts val="0"/>
              </a:spcBef>
              <a:spcAft>
                <a:spcPts val="0"/>
              </a:spcAft>
              <a:buSzPts val="2800"/>
              <a:buNone/>
              <a:defRPr>
                <a:latin typeface="Antic"/>
                <a:ea typeface="Antic"/>
                <a:cs typeface="Antic"/>
                <a:sym typeface="Antic"/>
              </a:defRPr>
            </a:lvl9pPr>
          </a:lstStyle>
          <a:p>
            <a:endParaRPr/>
          </a:p>
        </p:txBody>
      </p:sp>
      <p:sp>
        <p:nvSpPr>
          <p:cNvPr id="238" name="Google Shape;238;p16"/>
          <p:cNvSpPr txBox="1">
            <a:spLocks noGrp="1"/>
          </p:cNvSpPr>
          <p:nvPr>
            <p:ph type="subTitle" idx="1"/>
          </p:nvPr>
        </p:nvSpPr>
        <p:spPr>
          <a:xfrm>
            <a:off x="1311633" y="3453300"/>
            <a:ext cx="2921200" cy="130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239" name="Google Shape;239;p16"/>
          <p:cNvSpPr txBox="1">
            <a:spLocks noGrp="1"/>
          </p:cNvSpPr>
          <p:nvPr>
            <p:ph type="title" idx="3"/>
          </p:nvPr>
        </p:nvSpPr>
        <p:spPr>
          <a:xfrm>
            <a:off x="4635367" y="2918095"/>
            <a:ext cx="2921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800"/>
              <a:buNone/>
              <a:defRPr>
                <a:latin typeface="Antic"/>
                <a:ea typeface="Antic"/>
                <a:cs typeface="Antic"/>
                <a:sym typeface="Antic"/>
              </a:defRPr>
            </a:lvl2pPr>
            <a:lvl3pPr lvl="2" rtl="0">
              <a:spcBef>
                <a:spcPts val="0"/>
              </a:spcBef>
              <a:spcAft>
                <a:spcPts val="0"/>
              </a:spcAft>
              <a:buSzPts val="2800"/>
              <a:buNone/>
              <a:defRPr>
                <a:latin typeface="Antic"/>
                <a:ea typeface="Antic"/>
                <a:cs typeface="Antic"/>
                <a:sym typeface="Antic"/>
              </a:defRPr>
            </a:lvl3pPr>
            <a:lvl4pPr lvl="3" rtl="0">
              <a:spcBef>
                <a:spcPts val="0"/>
              </a:spcBef>
              <a:spcAft>
                <a:spcPts val="0"/>
              </a:spcAft>
              <a:buSzPts val="2800"/>
              <a:buNone/>
              <a:defRPr>
                <a:latin typeface="Antic"/>
                <a:ea typeface="Antic"/>
                <a:cs typeface="Antic"/>
                <a:sym typeface="Antic"/>
              </a:defRPr>
            </a:lvl4pPr>
            <a:lvl5pPr lvl="4" rtl="0">
              <a:spcBef>
                <a:spcPts val="0"/>
              </a:spcBef>
              <a:spcAft>
                <a:spcPts val="0"/>
              </a:spcAft>
              <a:buSzPts val="2800"/>
              <a:buNone/>
              <a:defRPr>
                <a:latin typeface="Antic"/>
                <a:ea typeface="Antic"/>
                <a:cs typeface="Antic"/>
                <a:sym typeface="Antic"/>
              </a:defRPr>
            </a:lvl5pPr>
            <a:lvl6pPr lvl="5" rtl="0">
              <a:spcBef>
                <a:spcPts val="0"/>
              </a:spcBef>
              <a:spcAft>
                <a:spcPts val="0"/>
              </a:spcAft>
              <a:buSzPts val="2800"/>
              <a:buNone/>
              <a:defRPr>
                <a:latin typeface="Antic"/>
                <a:ea typeface="Antic"/>
                <a:cs typeface="Antic"/>
                <a:sym typeface="Antic"/>
              </a:defRPr>
            </a:lvl6pPr>
            <a:lvl7pPr lvl="6" rtl="0">
              <a:spcBef>
                <a:spcPts val="0"/>
              </a:spcBef>
              <a:spcAft>
                <a:spcPts val="0"/>
              </a:spcAft>
              <a:buSzPts val="2800"/>
              <a:buNone/>
              <a:defRPr>
                <a:latin typeface="Antic"/>
                <a:ea typeface="Antic"/>
                <a:cs typeface="Antic"/>
                <a:sym typeface="Antic"/>
              </a:defRPr>
            </a:lvl7pPr>
            <a:lvl8pPr lvl="7" rtl="0">
              <a:spcBef>
                <a:spcPts val="0"/>
              </a:spcBef>
              <a:spcAft>
                <a:spcPts val="0"/>
              </a:spcAft>
              <a:buSzPts val="2800"/>
              <a:buNone/>
              <a:defRPr>
                <a:latin typeface="Antic"/>
                <a:ea typeface="Antic"/>
                <a:cs typeface="Antic"/>
                <a:sym typeface="Antic"/>
              </a:defRPr>
            </a:lvl8pPr>
            <a:lvl9pPr lvl="8" rtl="0">
              <a:spcBef>
                <a:spcPts val="0"/>
              </a:spcBef>
              <a:spcAft>
                <a:spcPts val="0"/>
              </a:spcAft>
              <a:buSzPts val="2800"/>
              <a:buNone/>
              <a:defRPr>
                <a:latin typeface="Antic"/>
                <a:ea typeface="Antic"/>
                <a:cs typeface="Antic"/>
                <a:sym typeface="Antic"/>
              </a:defRPr>
            </a:lvl9pPr>
          </a:lstStyle>
          <a:p>
            <a:endParaRPr/>
          </a:p>
        </p:txBody>
      </p:sp>
      <p:sp>
        <p:nvSpPr>
          <p:cNvPr id="240" name="Google Shape;240;p16"/>
          <p:cNvSpPr txBox="1">
            <a:spLocks noGrp="1"/>
          </p:cNvSpPr>
          <p:nvPr>
            <p:ph type="subTitle" idx="4"/>
          </p:nvPr>
        </p:nvSpPr>
        <p:spPr>
          <a:xfrm>
            <a:off x="4635367" y="3453300"/>
            <a:ext cx="2921200" cy="130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241" name="Google Shape;241;p16"/>
          <p:cNvSpPr txBox="1">
            <a:spLocks noGrp="1"/>
          </p:cNvSpPr>
          <p:nvPr>
            <p:ph type="title" idx="5"/>
          </p:nvPr>
        </p:nvSpPr>
        <p:spPr>
          <a:xfrm>
            <a:off x="7959100" y="2918095"/>
            <a:ext cx="2921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800"/>
              <a:buNone/>
              <a:defRPr>
                <a:latin typeface="Antic"/>
                <a:ea typeface="Antic"/>
                <a:cs typeface="Antic"/>
                <a:sym typeface="Antic"/>
              </a:defRPr>
            </a:lvl2pPr>
            <a:lvl3pPr lvl="2" rtl="0">
              <a:spcBef>
                <a:spcPts val="0"/>
              </a:spcBef>
              <a:spcAft>
                <a:spcPts val="0"/>
              </a:spcAft>
              <a:buSzPts val="2800"/>
              <a:buNone/>
              <a:defRPr>
                <a:latin typeface="Antic"/>
                <a:ea typeface="Antic"/>
                <a:cs typeface="Antic"/>
                <a:sym typeface="Antic"/>
              </a:defRPr>
            </a:lvl3pPr>
            <a:lvl4pPr lvl="3" rtl="0">
              <a:spcBef>
                <a:spcPts val="0"/>
              </a:spcBef>
              <a:spcAft>
                <a:spcPts val="0"/>
              </a:spcAft>
              <a:buSzPts val="2800"/>
              <a:buNone/>
              <a:defRPr>
                <a:latin typeface="Antic"/>
                <a:ea typeface="Antic"/>
                <a:cs typeface="Antic"/>
                <a:sym typeface="Antic"/>
              </a:defRPr>
            </a:lvl4pPr>
            <a:lvl5pPr lvl="4" rtl="0">
              <a:spcBef>
                <a:spcPts val="0"/>
              </a:spcBef>
              <a:spcAft>
                <a:spcPts val="0"/>
              </a:spcAft>
              <a:buSzPts val="2800"/>
              <a:buNone/>
              <a:defRPr>
                <a:latin typeface="Antic"/>
                <a:ea typeface="Antic"/>
                <a:cs typeface="Antic"/>
                <a:sym typeface="Antic"/>
              </a:defRPr>
            </a:lvl5pPr>
            <a:lvl6pPr lvl="5" rtl="0">
              <a:spcBef>
                <a:spcPts val="0"/>
              </a:spcBef>
              <a:spcAft>
                <a:spcPts val="0"/>
              </a:spcAft>
              <a:buSzPts val="2800"/>
              <a:buNone/>
              <a:defRPr>
                <a:latin typeface="Antic"/>
                <a:ea typeface="Antic"/>
                <a:cs typeface="Antic"/>
                <a:sym typeface="Antic"/>
              </a:defRPr>
            </a:lvl6pPr>
            <a:lvl7pPr lvl="6" rtl="0">
              <a:spcBef>
                <a:spcPts val="0"/>
              </a:spcBef>
              <a:spcAft>
                <a:spcPts val="0"/>
              </a:spcAft>
              <a:buSzPts val="2800"/>
              <a:buNone/>
              <a:defRPr>
                <a:latin typeface="Antic"/>
                <a:ea typeface="Antic"/>
                <a:cs typeface="Antic"/>
                <a:sym typeface="Antic"/>
              </a:defRPr>
            </a:lvl7pPr>
            <a:lvl8pPr lvl="7" rtl="0">
              <a:spcBef>
                <a:spcPts val="0"/>
              </a:spcBef>
              <a:spcAft>
                <a:spcPts val="0"/>
              </a:spcAft>
              <a:buSzPts val="2800"/>
              <a:buNone/>
              <a:defRPr>
                <a:latin typeface="Antic"/>
                <a:ea typeface="Antic"/>
                <a:cs typeface="Antic"/>
                <a:sym typeface="Antic"/>
              </a:defRPr>
            </a:lvl8pPr>
            <a:lvl9pPr lvl="8" rtl="0">
              <a:spcBef>
                <a:spcPts val="0"/>
              </a:spcBef>
              <a:spcAft>
                <a:spcPts val="0"/>
              </a:spcAft>
              <a:buSzPts val="2800"/>
              <a:buNone/>
              <a:defRPr>
                <a:latin typeface="Antic"/>
                <a:ea typeface="Antic"/>
                <a:cs typeface="Antic"/>
                <a:sym typeface="Antic"/>
              </a:defRPr>
            </a:lvl9pPr>
          </a:lstStyle>
          <a:p>
            <a:endParaRPr/>
          </a:p>
        </p:txBody>
      </p:sp>
      <p:sp>
        <p:nvSpPr>
          <p:cNvPr id="242" name="Google Shape;242;p16"/>
          <p:cNvSpPr txBox="1">
            <a:spLocks noGrp="1"/>
          </p:cNvSpPr>
          <p:nvPr>
            <p:ph type="subTitle" idx="6"/>
          </p:nvPr>
        </p:nvSpPr>
        <p:spPr>
          <a:xfrm>
            <a:off x="7959100" y="3453300"/>
            <a:ext cx="2921200" cy="130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243" name="Google Shape;243;p16"/>
          <p:cNvSpPr/>
          <p:nvPr/>
        </p:nvSpPr>
        <p:spPr>
          <a:xfrm flipH="1">
            <a:off x="10786623" y="2195286"/>
            <a:ext cx="1977243" cy="545660"/>
          </a:xfrm>
          <a:custGeom>
            <a:avLst/>
            <a:gdLst/>
            <a:ahLst/>
            <a:cxnLst/>
            <a:rect l="l" t="t" r="r" b="b"/>
            <a:pathLst>
              <a:path w="97130" h="26805" extrusionOk="0">
                <a:moveTo>
                  <a:pt x="48861" y="1"/>
                </a:moveTo>
                <a:cubicBezTo>
                  <a:pt x="48691" y="1"/>
                  <a:pt x="48520" y="3"/>
                  <a:pt x="48350" y="8"/>
                </a:cubicBezTo>
                <a:cubicBezTo>
                  <a:pt x="39878" y="259"/>
                  <a:pt x="32681" y="6272"/>
                  <a:pt x="30940" y="14582"/>
                </a:cubicBezTo>
                <a:cubicBezTo>
                  <a:pt x="28784" y="13049"/>
                  <a:pt x="26326" y="12326"/>
                  <a:pt x="23903" y="12326"/>
                </a:cubicBezTo>
                <a:cubicBezTo>
                  <a:pt x="19430" y="12326"/>
                  <a:pt x="15075" y="14793"/>
                  <a:pt x="12956" y="19194"/>
                </a:cubicBezTo>
                <a:cubicBezTo>
                  <a:pt x="11685" y="18597"/>
                  <a:pt x="10356" y="18317"/>
                  <a:pt x="9052" y="18317"/>
                </a:cubicBezTo>
                <a:cubicBezTo>
                  <a:pt x="5183" y="18317"/>
                  <a:pt x="1538" y="20784"/>
                  <a:pt x="303" y="24758"/>
                </a:cubicBezTo>
                <a:cubicBezTo>
                  <a:pt x="0" y="25772"/>
                  <a:pt x="756" y="26804"/>
                  <a:pt x="1819" y="26804"/>
                </a:cubicBezTo>
                <a:cubicBezTo>
                  <a:pt x="1828" y="26804"/>
                  <a:pt x="1837" y="26804"/>
                  <a:pt x="1846" y="26804"/>
                </a:cubicBezTo>
                <a:lnTo>
                  <a:pt x="95284" y="26804"/>
                </a:lnTo>
                <a:cubicBezTo>
                  <a:pt x="95293" y="26804"/>
                  <a:pt x="95302" y="26804"/>
                  <a:pt x="95311" y="26804"/>
                </a:cubicBezTo>
                <a:cubicBezTo>
                  <a:pt x="96374" y="26804"/>
                  <a:pt x="97130" y="25772"/>
                  <a:pt x="96827" y="24758"/>
                </a:cubicBezTo>
                <a:cubicBezTo>
                  <a:pt x="95567" y="20741"/>
                  <a:pt x="91896" y="18319"/>
                  <a:pt x="88069" y="18319"/>
                </a:cubicBezTo>
                <a:cubicBezTo>
                  <a:pt x="86390" y="18319"/>
                  <a:pt x="84681" y="18785"/>
                  <a:pt x="83133" y="19786"/>
                </a:cubicBezTo>
                <a:cubicBezTo>
                  <a:pt x="81166" y="15098"/>
                  <a:pt x="76639" y="12319"/>
                  <a:pt x="71903" y="12319"/>
                </a:cubicBezTo>
                <a:cubicBezTo>
                  <a:pt x="70112" y="12319"/>
                  <a:pt x="68291" y="12716"/>
                  <a:pt x="66567" y="13559"/>
                </a:cubicBezTo>
                <a:cubicBezTo>
                  <a:pt x="64404" y="5539"/>
                  <a:pt x="57139" y="1"/>
                  <a:pt x="48861"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44" name="Google Shape;244;p16"/>
          <p:cNvGrpSpPr/>
          <p:nvPr/>
        </p:nvGrpSpPr>
        <p:grpSpPr>
          <a:xfrm>
            <a:off x="-766298" y="4718046"/>
            <a:ext cx="3577477" cy="1411097"/>
            <a:chOff x="4432311" y="2548350"/>
            <a:chExt cx="4488305" cy="1770363"/>
          </a:xfrm>
        </p:grpSpPr>
        <p:sp>
          <p:nvSpPr>
            <p:cNvPr id="245" name="Google Shape;245;p16"/>
            <p:cNvSpPr/>
            <p:nvPr/>
          </p:nvSpPr>
          <p:spPr>
            <a:xfrm>
              <a:off x="5423050" y="2548350"/>
              <a:ext cx="3497566" cy="1770363"/>
            </a:xfrm>
            <a:custGeom>
              <a:avLst/>
              <a:gdLst/>
              <a:ahLst/>
              <a:cxnLst/>
              <a:rect l="l" t="t" r="r" b="b"/>
              <a:pathLst>
                <a:path w="112480" h="56934" extrusionOk="0">
                  <a:moveTo>
                    <a:pt x="50577" y="1"/>
                  </a:moveTo>
                  <a:cubicBezTo>
                    <a:pt x="50438" y="1"/>
                    <a:pt x="50299" y="7"/>
                    <a:pt x="50161" y="22"/>
                  </a:cubicBezTo>
                  <a:cubicBezTo>
                    <a:pt x="48328" y="205"/>
                    <a:pt x="46434" y="235"/>
                    <a:pt x="44662" y="602"/>
                  </a:cubicBezTo>
                  <a:cubicBezTo>
                    <a:pt x="44056" y="717"/>
                    <a:pt x="43407" y="739"/>
                    <a:pt x="42746" y="739"/>
                  </a:cubicBezTo>
                  <a:cubicBezTo>
                    <a:pt x="42335" y="739"/>
                    <a:pt x="41920" y="730"/>
                    <a:pt x="41506" y="730"/>
                  </a:cubicBezTo>
                  <a:cubicBezTo>
                    <a:pt x="40641" y="730"/>
                    <a:pt x="39786" y="768"/>
                    <a:pt x="39011" y="999"/>
                  </a:cubicBezTo>
                  <a:cubicBezTo>
                    <a:pt x="37269" y="1518"/>
                    <a:pt x="35895" y="3412"/>
                    <a:pt x="34215" y="4115"/>
                  </a:cubicBezTo>
                  <a:cubicBezTo>
                    <a:pt x="32534" y="4818"/>
                    <a:pt x="30640" y="5154"/>
                    <a:pt x="29021" y="6009"/>
                  </a:cubicBezTo>
                  <a:cubicBezTo>
                    <a:pt x="27402" y="6895"/>
                    <a:pt x="25264" y="7048"/>
                    <a:pt x="23736" y="8056"/>
                  </a:cubicBezTo>
                  <a:cubicBezTo>
                    <a:pt x="22209" y="9094"/>
                    <a:pt x="22148" y="12119"/>
                    <a:pt x="20743" y="13280"/>
                  </a:cubicBezTo>
                  <a:cubicBezTo>
                    <a:pt x="19307" y="14440"/>
                    <a:pt x="17596" y="15204"/>
                    <a:pt x="16313" y="16487"/>
                  </a:cubicBezTo>
                  <a:cubicBezTo>
                    <a:pt x="15000" y="17770"/>
                    <a:pt x="12861" y="18351"/>
                    <a:pt x="11700" y="19756"/>
                  </a:cubicBezTo>
                  <a:cubicBezTo>
                    <a:pt x="10540" y="21161"/>
                    <a:pt x="10540" y="23483"/>
                    <a:pt x="9531" y="25010"/>
                  </a:cubicBezTo>
                  <a:cubicBezTo>
                    <a:pt x="8523" y="26538"/>
                    <a:pt x="6477" y="27454"/>
                    <a:pt x="5591" y="29073"/>
                  </a:cubicBezTo>
                  <a:cubicBezTo>
                    <a:pt x="4735" y="30692"/>
                    <a:pt x="3697" y="32311"/>
                    <a:pt x="2994" y="34022"/>
                  </a:cubicBezTo>
                  <a:cubicBezTo>
                    <a:pt x="2291" y="35702"/>
                    <a:pt x="1619" y="37504"/>
                    <a:pt x="1100" y="39276"/>
                  </a:cubicBezTo>
                  <a:cubicBezTo>
                    <a:pt x="550" y="41048"/>
                    <a:pt x="672" y="43003"/>
                    <a:pt x="336" y="44805"/>
                  </a:cubicBezTo>
                  <a:cubicBezTo>
                    <a:pt x="0" y="46608"/>
                    <a:pt x="1589" y="48624"/>
                    <a:pt x="1406" y="50487"/>
                  </a:cubicBezTo>
                  <a:cubicBezTo>
                    <a:pt x="1222" y="52320"/>
                    <a:pt x="61" y="52992"/>
                    <a:pt x="61" y="54856"/>
                  </a:cubicBezTo>
                  <a:cubicBezTo>
                    <a:pt x="2566" y="55711"/>
                    <a:pt x="2383" y="56933"/>
                    <a:pt x="5041" y="56933"/>
                  </a:cubicBezTo>
                  <a:cubicBezTo>
                    <a:pt x="7699" y="56933"/>
                    <a:pt x="7729" y="55222"/>
                    <a:pt x="10356" y="55222"/>
                  </a:cubicBezTo>
                  <a:cubicBezTo>
                    <a:pt x="13014" y="55222"/>
                    <a:pt x="13044" y="54673"/>
                    <a:pt x="15702" y="54673"/>
                  </a:cubicBezTo>
                  <a:cubicBezTo>
                    <a:pt x="18360" y="54673"/>
                    <a:pt x="18360" y="54948"/>
                    <a:pt x="21018" y="54948"/>
                  </a:cubicBezTo>
                  <a:cubicBezTo>
                    <a:pt x="23675" y="54948"/>
                    <a:pt x="23706" y="56597"/>
                    <a:pt x="26364" y="56597"/>
                  </a:cubicBezTo>
                  <a:cubicBezTo>
                    <a:pt x="29052" y="56597"/>
                    <a:pt x="29052" y="55589"/>
                    <a:pt x="31679" y="55589"/>
                  </a:cubicBezTo>
                  <a:cubicBezTo>
                    <a:pt x="34337" y="55589"/>
                    <a:pt x="34367" y="56628"/>
                    <a:pt x="37025" y="56628"/>
                  </a:cubicBezTo>
                  <a:cubicBezTo>
                    <a:pt x="39713" y="56628"/>
                    <a:pt x="39713" y="56903"/>
                    <a:pt x="42340" y="56903"/>
                  </a:cubicBezTo>
                  <a:cubicBezTo>
                    <a:pt x="44998" y="56903"/>
                    <a:pt x="45029" y="55253"/>
                    <a:pt x="47686" y="55253"/>
                  </a:cubicBezTo>
                  <a:cubicBezTo>
                    <a:pt x="50375" y="55253"/>
                    <a:pt x="50375" y="56811"/>
                    <a:pt x="53032" y="56811"/>
                  </a:cubicBezTo>
                  <a:cubicBezTo>
                    <a:pt x="55690" y="56811"/>
                    <a:pt x="55690" y="56567"/>
                    <a:pt x="58378" y="56567"/>
                  </a:cubicBezTo>
                  <a:cubicBezTo>
                    <a:pt x="61036" y="56567"/>
                    <a:pt x="61036" y="56475"/>
                    <a:pt x="63694" y="56475"/>
                  </a:cubicBezTo>
                  <a:cubicBezTo>
                    <a:pt x="66351" y="56475"/>
                    <a:pt x="66382" y="55803"/>
                    <a:pt x="69040" y="55803"/>
                  </a:cubicBezTo>
                  <a:cubicBezTo>
                    <a:pt x="71728" y="55803"/>
                    <a:pt x="71728" y="56811"/>
                    <a:pt x="74386" y="56811"/>
                  </a:cubicBezTo>
                  <a:cubicBezTo>
                    <a:pt x="77074" y="56811"/>
                    <a:pt x="77074" y="54856"/>
                    <a:pt x="79732" y="54856"/>
                  </a:cubicBezTo>
                  <a:cubicBezTo>
                    <a:pt x="82420" y="54856"/>
                    <a:pt x="82420" y="56017"/>
                    <a:pt x="85047" y="56017"/>
                  </a:cubicBezTo>
                  <a:cubicBezTo>
                    <a:pt x="87705" y="56017"/>
                    <a:pt x="87735" y="56353"/>
                    <a:pt x="90393" y="56353"/>
                  </a:cubicBezTo>
                  <a:cubicBezTo>
                    <a:pt x="93081" y="56353"/>
                    <a:pt x="93081" y="55528"/>
                    <a:pt x="95739" y="55528"/>
                  </a:cubicBezTo>
                  <a:cubicBezTo>
                    <a:pt x="98427" y="55528"/>
                    <a:pt x="98427" y="56078"/>
                    <a:pt x="101085" y="56078"/>
                  </a:cubicBezTo>
                  <a:cubicBezTo>
                    <a:pt x="103101" y="56078"/>
                    <a:pt x="103605" y="55768"/>
                    <a:pt x="104853" y="55768"/>
                  </a:cubicBezTo>
                  <a:cubicBezTo>
                    <a:pt x="105268" y="55768"/>
                    <a:pt x="105767" y="55803"/>
                    <a:pt x="106431" y="55895"/>
                  </a:cubicBezTo>
                  <a:cubicBezTo>
                    <a:pt x="108028" y="56145"/>
                    <a:pt x="108680" y="56480"/>
                    <a:pt x="109577" y="56480"/>
                  </a:cubicBezTo>
                  <a:cubicBezTo>
                    <a:pt x="110104" y="56480"/>
                    <a:pt x="110716" y="56364"/>
                    <a:pt x="111655" y="56047"/>
                  </a:cubicBezTo>
                  <a:cubicBezTo>
                    <a:pt x="111655" y="54184"/>
                    <a:pt x="112480" y="52045"/>
                    <a:pt x="112327" y="50243"/>
                  </a:cubicBezTo>
                  <a:cubicBezTo>
                    <a:pt x="112144" y="48441"/>
                    <a:pt x="111472" y="46577"/>
                    <a:pt x="111105" y="44775"/>
                  </a:cubicBezTo>
                  <a:cubicBezTo>
                    <a:pt x="110769" y="43003"/>
                    <a:pt x="108936" y="41537"/>
                    <a:pt x="108417" y="39826"/>
                  </a:cubicBezTo>
                  <a:cubicBezTo>
                    <a:pt x="107897" y="38085"/>
                    <a:pt x="107317" y="36374"/>
                    <a:pt x="106614" y="34694"/>
                  </a:cubicBezTo>
                  <a:cubicBezTo>
                    <a:pt x="105912" y="33014"/>
                    <a:pt x="106767" y="30570"/>
                    <a:pt x="105912" y="28951"/>
                  </a:cubicBezTo>
                  <a:cubicBezTo>
                    <a:pt x="105026" y="27362"/>
                    <a:pt x="104201" y="25560"/>
                    <a:pt x="103193" y="24063"/>
                  </a:cubicBezTo>
                  <a:cubicBezTo>
                    <a:pt x="102185" y="22536"/>
                    <a:pt x="100321" y="21497"/>
                    <a:pt x="99161" y="20092"/>
                  </a:cubicBezTo>
                  <a:cubicBezTo>
                    <a:pt x="98000" y="18687"/>
                    <a:pt x="95678" y="18381"/>
                    <a:pt x="94364" y="17098"/>
                  </a:cubicBezTo>
                  <a:cubicBezTo>
                    <a:pt x="93081" y="15784"/>
                    <a:pt x="93326" y="12760"/>
                    <a:pt x="91921" y="11599"/>
                  </a:cubicBezTo>
                  <a:cubicBezTo>
                    <a:pt x="90515" y="10469"/>
                    <a:pt x="87796" y="10988"/>
                    <a:pt x="86269" y="9950"/>
                  </a:cubicBezTo>
                  <a:cubicBezTo>
                    <a:pt x="84742" y="8942"/>
                    <a:pt x="84222" y="6223"/>
                    <a:pt x="82603" y="5368"/>
                  </a:cubicBezTo>
                  <a:cubicBezTo>
                    <a:pt x="82051" y="5076"/>
                    <a:pt x="81392" y="5001"/>
                    <a:pt x="80697" y="5001"/>
                  </a:cubicBezTo>
                  <a:cubicBezTo>
                    <a:pt x="79962" y="5001"/>
                    <a:pt x="79187" y="5085"/>
                    <a:pt x="78454" y="5085"/>
                  </a:cubicBezTo>
                  <a:cubicBezTo>
                    <a:pt x="77847" y="5085"/>
                    <a:pt x="77270" y="5027"/>
                    <a:pt x="76769" y="4818"/>
                  </a:cubicBezTo>
                  <a:cubicBezTo>
                    <a:pt x="75058" y="4115"/>
                    <a:pt x="73439" y="3474"/>
                    <a:pt x="71667" y="2954"/>
                  </a:cubicBezTo>
                  <a:cubicBezTo>
                    <a:pt x="69895" y="2404"/>
                    <a:pt x="68123" y="2496"/>
                    <a:pt x="66321" y="2129"/>
                  </a:cubicBezTo>
                  <a:cubicBezTo>
                    <a:pt x="64519" y="1763"/>
                    <a:pt x="62900" y="1243"/>
                    <a:pt x="61036" y="1091"/>
                  </a:cubicBezTo>
                  <a:cubicBezTo>
                    <a:pt x="59638" y="953"/>
                    <a:pt x="58344" y="936"/>
                    <a:pt x="57011" y="936"/>
                  </a:cubicBezTo>
                  <a:cubicBezTo>
                    <a:pt x="56566" y="936"/>
                    <a:pt x="56118" y="938"/>
                    <a:pt x="55660" y="938"/>
                  </a:cubicBezTo>
                  <a:cubicBezTo>
                    <a:pt x="53939" y="938"/>
                    <a:pt x="52245" y="1"/>
                    <a:pt x="505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 name="Google Shape;246;p16"/>
            <p:cNvSpPr/>
            <p:nvPr/>
          </p:nvSpPr>
          <p:spPr>
            <a:xfrm>
              <a:off x="4432311" y="3244811"/>
              <a:ext cx="2124006" cy="1073897"/>
            </a:xfrm>
            <a:custGeom>
              <a:avLst/>
              <a:gdLst/>
              <a:ahLst/>
              <a:cxnLst/>
              <a:rect l="l" t="t" r="r" b="b"/>
              <a:pathLst>
                <a:path w="68307" h="34536" extrusionOk="0">
                  <a:moveTo>
                    <a:pt x="30732" y="1"/>
                  </a:moveTo>
                  <a:cubicBezTo>
                    <a:pt x="30640" y="1"/>
                    <a:pt x="30549" y="5"/>
                    <a:pt x="30457" y="15"/>
                  </a:cubicBezTo>
                  <a:cubicBezTo>
                    <a:pt x="29357" y="107"/>
                    <a:pt x="28196" y="138"/>
                    <a:pt x="27127" y="352"/>
                  </a:cubicBezTo>
                  <a:cubicBezTo>
                    <a:pt x="26740" y="429"/>
                    <a:pt x="26324" y="442"/>
                    <a:pt x="25901" y="442"/>
                  </a:cubicBezTo>
                  <a:cubicBezTo>
                    <a:pt x="25680" y="442"/>
                    <a:pt x="25456" y="439"/>
                    <a:pt x="25234" y="439"/>
                  </a:cubicBezTo>
                  <a:cubicBezTo>
                    <a:pt x="24707" y="439"/>
                    <a:pt x="24185" y="459"/>
                    <a:pt x="23706" y="596"/>
                  </a:cubicBezTo>
                  <a:cubicBezTo>
                    <a:pt x="22637" y="932"/>
                    <a:pt x="21812" y="2062"/>
                    <a:pt x="20773" y="2490"/>
                  </a:cubicBezTo>
                  <a:cubicBezTo>
                    <a:pt x="19765" y="2918"/>
                    <a:pt x="18604" y="3101"/>
                    <a:pt x="17627" y="3620"/>
                  </a:cubicBezTo>
                  <a:cubicBezTo>
                    <a:pt x="16649" y="4140"/>
                    <a:pt x="15336" y="4262"/>
                    <a:pt x="14419" y="4873"/>
                  </a:cubicBezTo>
                  <a:cubicBezTo>
                    <a:pt x="13503" y="5484"/>
                    <a:pt x="13442" y="7317"/>
                    <a:pt x="12586" y="8050"/>
                  </a:cubicBezTo>
                  <a:cubicBezTo>
                    <a:pt x="11731" y="8752"/>
                    <a:pt x="10692" y="9180"/>
                    <a:pt x="9929" y="9974"/>
                  </a:cubicBezTo>
                  <a:cubicBezTo>
                    <a:pt x="9165" y="10769"/>
                    <a:pt x="7851" y="11135"/>
                    <a:pt x="7118" y="11960"/>
                  </a:cubicBezTo>
                  <a:cubicBezTo>
                    <a:pt x="6415" y="12815"/>
                    <a:pt x="6446" y="14251"/>
                    <a:pt x="5835" y="15167"/>
                  </a:cubicBezTo>
                  <a:cubicBezTo>
                    <a:pt x="5194" y="16084"/>
                    <a:pt x="3972" y="16634"/>
                    <a:pt x="3422" y="17611"/>
                  </a:cubicBezTo>
                  <a:cubicBezTo>
                    <a:pt x="2902" y="18619"/>
                    <a:pt x="2291" y="19597"/>
                    <a:pt x="1864" y="20605"/>
                  </a:cubicBezTo>
                  <a:cubicBezTo>
                    <a:pt x="1436" y="21644"/>
                    <a:pt x="1008" y="22743"/>
                    <a:pt x="703" y="23813"/>
                  </a:cubicBezTo>
                  <a:cubicBezTo>
                    <a:pt x="367" y="24882"/>
                    <a:pt x="428" y="26073"/>
                    <a:pt x="214" y="27173"/>
                  </a:cubicBezTo>
                  <a:cubicBezTo>
                    <a:pt x="0" y="28273"/>
                    <a:pt x="978" y="29495"/>
                    <a:pt x="886" y="30594"/>
                  </a:cubicBezTo>
                  <a:cubicBezTo>
                    <a:pt x="764" y="31725"/>
                    <a:pt x="61" y="32122"/>
                    <a:pt x="61" y="33252"/>
                  </a:cubicBezTo>
                  <a:cubicBezTo>
                    <a:pt x="1589" y="33802"/>
                    <a:pt x="1467" y="34535"/>
                    <a:pt x="3086" y="34535"/>
                  </a:cubicBezTo>
                  <a:cubicBezTo>
                    <a:pt x="4705" y="34535"/>
                    <a:pt x="4705" y="33497"/>
                    <a:pt x="6324" y="33497"/>
                  </a:cubicBezTo>
                  <a:cubicBezTo>
                    <a:pt x="7943" y="33497"/>
                    <a:pt x="7943" y="33160"/>
                    <a:pt x="9562" y="33160"/>
                  </a:cubicBezTo>
                  <a:cubicBezTo>
                    <a:pt x="11181" y="33160"/>
                    <a:pt x="11150" y="33313"/>
                    <a:pt x="12770" y="33313"/>
                  </a:cubicBezTo>
                  <a:cubicBezTo>
                    <a:pt x="14389" y="33313"/>
                    <a:pt x="14389" y="34321"/>
                    <a:pt x="16008" y="34321"/>
                  </a:cubicBezTo>
                  <a:cubicBezTo>
                    <a:pt x="17627" y="34321"/>
                    <a:pt x="17627" y="33710"/>
                    <a:pt x="19246" y="33710"/>
                  </a:cubicBezTo>
                  <a:cubicBezTo>
                    <a:pt x="20834" y="33710"/>
                    <a:pt x="20865" y="34321"/>
                    <a:pt x="22484" y="34321"/>
                  </a:cubicBezTo>
                  <a:cubicBezTo>
                    <a:pt x="24072" y="34321"/>
                    <a:pt x="24072" y="34505"/>
                    <a:pt x="25692" y="34505"/>
                  </a:cubicBezTo>
                  <a:cubicBezTo>
                    <a:pt x="27311" y="34505"/>
                    <a:pt x="27311" y="33497"/>
                    <a:pt x="28930" y="33497"/>
                  </a:cubicBezTo>
                  <a:cubicBezTo>
                    <a:pt x="30549" y="33497"/>
                    <a:pt x="30549" y="34444"/>
                    <a:pt x="32168" y="34444"/>
                  </a:cubicBezTo>
                  <a:cubicBezTo>
                    <a:pt x="33787" y="34444"/>
                    <a:pt x="33787" y="34291"/>
                    <a:pt x="35406" y="34291"/>
                  </a:cubicBezTo>
                  <a:cubicBezTo>
                    <a:pt x="36994" y="34291"/>
                    <a:pt x="36994" y="34260"/>
                    <a:pt x="38614" y="34260"/>
                  </a:cubicBezTo>
                  <a:cubicBezTo>
                    <a:pt x="40233" y="34260"/>
                    <a:pt x="40233" y="33833"/>
                    <a:pt x="41852" y="33833"/>
                  </a:cubicBezTo>
                  <a:cubicBezTo>
                    <a:pt x="43471" y="33833"/>
                    <a:pt x="43471" y="34444"/>
                    <a:pt x="45090" y="34444"/>
                  </a:cubicBezTo>
                  <a:cubicBezTo>
                    <a:pt x="46709" y="34444"/>
                    <a:pt x="46709" y="33283"/>
                    <a:pt x="48328" y="33283"/>
                  </a:cubicBezTo>
                  <a:cubicBezTo>
                    <a:pt x="49947" y="33283"/>
                    <a:pt x="49947" y="33985"/>
                    <a:pt x="51566" y="33985"/>
                  </a:cubicBezTo>
                  <a:cubicBezTo>
                    <a:pt x="53185" y="33985"/>
                    <a:pt x="53185" y="34169"/>
                    <a:pt x="54804" y="34169"/>
                  </a:cubicBezTo>
                  <a:cubicBezTo>
                    <a:pt x="56393" y="34169"/>
                    <a:pt x="56423" y="33680"/>
                    <a:pt x="58012" y="33680"/>
                  </a:cubicBezTo>
                  <a:cubicBezTo>
                    <a:pt x="59631" y="33680"/>
                    <a:pt x="59631" y="34016"/>
                    <a:pt x="61250" y="34016"/>
                  </a:cubicBezTo>
                  <a:cubicBezTo>
                    <a:pt x="62478" y="34016"/>
                    <a:pt x="62792" y="33822"/>
                    <a:pt x="63566" y="33822"/>
                  </a:cubicBezTo>
                  <a:cubicBezTo>
                    <a:pt x="63812" y="33822"/>
                    <a:pt x="64105" y="33842"/>
                    <a:pt x="64488" y="33894"/>
                  </a:cubicBezTo>
                  <a:cubicBezTo>
                    <a:pt x="65524" y="34030"/>
                    <a:pt x="65972" y="34255"/>
                    <a:pt x="66560" y="34255"/>
                  </a:cubicBezTo>
                  <a:cubicBezTo>
                    <a:pt x="66891" y="34255"/>
                    <a:pt x="67267" y="34183"/>
                    <a:pt x="67818" y="33985"/>
                  </a:cubicBezTo>
                  <a:cubicBezTo>
                    <a:pt x="67818" y="32886"/>
                    <a:pt x="68307" y="31572"/>
                    <a:pt x="68184" y="30472"/>
                  </a:cubicBezTo>
                  <a:cubicBezTo>
                    <a:pt x="68062" y="29372"/>
                    <a:pt x="67696" y="28242"/>
                    <a:pt x="67482" y="27173"/>
                  </a:cubicBezTo>
                  <a:cubicBezTo>
                    <a:pt x="67268" y="26073"/>
                    <a:pt x="66138" y="25218"/>
                    <a:pt x="65832" y="24149"/>
                  </a:cubicBezTo>
                  <a:cubicBezTo>
                    <a:pt x="65527" y="23110"/>
                    <a:pt x="65160" y="22071"/>
                    <a:pt x="64732" y="21033"/>
                  </a:cubicBezTo>
                  <a:cubicBezTo>
                    <a:pt x="64305" y="20025"/>
                    <a:pt x="64824" y="18528"/>
                    <a:pt x="64305" y="17550"/>
                  </a:cubicBezTo>
                  <a:cubicBezTo>
                    <a:pt x="63785" y="16573"/>
                    <a:pt x="63266" y="15504"/>
                    <a:pt x="62655" y="14587"/>
                  </a:cubicBezTo>
                  <a:cubicBezTo>
                    <a:pt x="62044" y="13671"/>
                    <a:pt x="60914" y="13060"/>
                    <a:pt x="60211" y="12174"/>
                  </a:cubicBezTo>
                  <a:cubicBezTo>
                    <a:pt x="59509" y="11318"/>
                    <a:pt x="58103" y="11135"/>
                    <a:pt x="57309" y="10371"/>
                  </a:cubicBezTo>
                  <a:cubicBezTo>
                    <a:pt x="56515" y="9577"/>
                    <a:pt x="56668" y="7744"/>
                    <a:pt x="55812" y="7042"/>
                  </a:cubicBezTo>
                  <a:cubicBezTo>
                    <a:pt x="54957" y="6339"/>
                    <a:pt x="53307" y="6644"/>
                    <a:pt x="52391" y="6034"/>
                  </a:cubicBezTo>
                  <a:cubicBezTo>
                    <a:pt x="51444" y="5423"/>
                    <a:pt x="51138" y="3773"/>
                    <a:pt x="50161" y="3254"/>
                  </a:cubicBezTo>
                  <a:cubicBezTo>
                    <a:pt x="49827" y="3076"/>
                    <a:pt x="49425" y="3031"/>
                    <a:pt x="49000" y="3031"/>
                  </a:cubicBezTo>
                  <a:cubicBezTo>
                    <a:pt x="48555" y="3031"/>
                    <a:pt x="48084" y="3081"/>
                    <a:pt x="47641" y="3081"/>
                  </a:cubicBezTo>
                  <a:cubicBezTo>
                    <a:pt x="47271" y="3081"/>
                    <a:pt x="46919" y="3046"/>
                    <a:pt x="46617" y="2918"/>
                  </a:cubicBezTo>
                  <a:cubicBezTo>
                    <a:pt x="45609" y="2490"/>
                    <a:pt x="44570" y="2093"/>
                    <a:pt x="43532" y="1787"/>
                  </a:cubicBezTo>
                  <a:cubicBezTo>
                    <a:pt x="42463" y="1451"/>
                    <a:pt x="41363" y="1482"/>
                    <a:pt x="40263" y="1268"/>
                  </a:cubicBezTo>
                  <a:cubicBezTo>
                    <a:pt x="39224" y="1024"/>
                    <a:pt x="38155" y="810"/>
                    <a:pt x="37056" y="657"/>
                  </a:cubicBezTo>
                  <a:cubicBezTo>
                    <a:pt x="36322" y="576"/>
                    <a:pt x="35616" y="562"/>
                    <a:pt x="34892" y="562"/>
                  </a:cubicBezTo>
                  <a:cubicBezTo>
                    <a:pt x="34530" y="562"/>
                    <a:pt x="34164" y="565"/>
                    <a:pt x="33787" y="565"/>
                  </a:cubicBezTo>
                  <a:cubicBezTo>
                    <a:pt x="32751" y="565"/>
                    <a:pt x="31740" y="1"/>
                    <a:pt x="307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7" name="Google Shape;247;p16"/>
          <p:cNvGrpSpPr/>
          <p:nvPr/>
        </p:nvGrpSpPr>
        <p:grpSpPr>
          <a:xfrm>
            <a:off x="-331600" y="5576298"/>
            <a:ext cx="12854800" cy="1281716"/>
            <a:chOff x="-248700" y="4182223"/>
            <a:chExt cx="9641100" cy="961287"/>
          </a:xfrm>
        </p:grpSpPr>
        <p:grpSp>
          <p:nvGrpSpPr>
            <p:cNvPr id="248" name="Google Shape;248;p16"/>
            <p:cNvGrpSpPr/>
            <p:nvPr/>
          </p:nvGrpSpPr>
          <p:grpSpPr>
            <a:xfrm>
              <a:off x="-248629" y="4462202"/>
              <a:ext cx="9640980" cy="681308"/>
              <a:chOff x="131200" y="4480088"/>
              <a:chExt cx="8881603" cy="627644"/>
            </a:xfrm>
          </p:grpSpPr>
          <p:sp>
            <p:nvSpPr>
              <p:cNvPr id="249" name="Google Shape;249;p16"/>
              <p:cNvSpPr/>
              <p:nvPr/>
            </p:nvSpPr>
            <p:spPr>
              <a:xfrm>
                <a:off x="235672" y="4610717"/>
                <a:ext cx="8672644" cy="497015"/>
              </a:xfrm>
              <a:custGeom>
                <a:avLst/>
                <a:gdLst/>
                <a:ahLst/>
                <a:cxnLst/>
                <a:rect l="l" t="t" r="r" b="b"/>
                <a:pathLst>
                  <a:path w="278908" h="8952" extrusionOk="0">
                    <a:moveTo>
                      <a:pt x="0" y="1"/>
                    </a:moveTo>
                    <a:lnTo>
                      <a:pt x="0" y="8951"/>
                    </a:lnTo>
                    <a:lnTo>
                      <a:pt x="278907" y="8951"/>
                    </a:lnTo>
                    <a:lnTo>
                      <a:pt x="27890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 name="Google Shape;250;p16"/>
              <p:cNvSpPr/>
              <p:nvPr/>
            </p:nvSpPr>
            <p:spPr>
              <a:xfrm>
                <a:off x="235672" y="4710817"/>
                <a:ext cx="8672644" cy="296865"/>
              </a:xfrm>
              <a:custGeom>
                <a:avLst/>
                <a:gdLst/>
                <a:ahLst/>
                <a:cxnLst/>
                <a:rect l="l" t="t" r="r" b="b"/>
                <a:pathLst>
                  <a:path w="278908" h="5347" extrusionOk="0">
                    <a:moveTo>
                      <a:pt x="48878" y="0"/>
                    </a:moveTo>
                    <a:lnTo>
                      <a:pt x="46098" y="244"/>
                    </a:lnTo>
                    <a:lnTo>
                      <a:pt x="43318" y="580"/>
                    </a:lnTo>
                    <a:lnTo>
                      <a:pt x="40508" y="1405"/>
                    </a:lnTo>
                    <a:lnTo>
                      <a:pt x="37728" y="306"/>
                    </a:lnTo>
                    <a:lnTo>
                      <a:pt x="34948" y="642"/>
                    </a:lnTo>
                    <a:lnTo>
                      <a:pt x="32168" y="428"/>
                    </a:lnTo>
                    <a:lnTo>
                      <a:pt x="29388" y="1130"/>
                    </a:lnTo>
                    <a:lnTo>
                      <a:pt x="26577" y="1711"/>
                    </a:lnTo>
                    <a:lnTo>
                      <a:pt x="23798" y="611"/>
                    </a:lnTo>
                    <a:lnTo>
                      <a:pt x="21018" y="1894"/>
                    </a:lnTo>
                    <a:lnTo>
                      <a:pt x="18238" y="1650"/>
                    </a:lnTo>
                    <a:lnTo>
                      <a:pt x="15458" y="1558"/>
                    </a:lnTo>
                    <a:lnTo>
                      <a:pt x="12678" y="1008"/>
                    </a:lnTo>
                    <a:lnTo>
                      <a:pt x="9898" y="580"/>
                    </a:lnTo>
                    <a:lnTo>
                      <a:pt x="7088" y="31"/>
                    </a:lnTo>
                    <a:lnTo>
                      <a:pt x="4308" y="1558"/>
                    </a:lnTo>
                    <a:lnTo>
                      <a:pt x="1528" y="1253"/>
                    </a:lnTo>
                    <a:lnTo>
                      <a:pt x="0" y="947"/>
                    </a:lnTo>
                    <a:lnTo>
                      <a:pt x="0" y="4094"/>
                    </a:lnTo>
                    <a:lnTo>
                      <a:pt x="1528" y="3819"/>
                    </a:lnTo>
                    <a:lnTo>
                      <a:pt x="4338" y="4460"/>
                    </a:lnTo>
                    <a:lnTo>
                      <a:pt x="7118" y="3910"/>
                    </a:lnTo>
                    <a:lnTo>
                      <a:pt x="9898" y="3788"/>
                    </a:lnTo>
                    <a:lnTo>
                      <a:pt x="12678" y="5010"/>
                    </a:lnTo>
                    <a:lnTo>
                      <a:pt x="15488" y="5041"/>
                    </a:lnTo>
                    <a:lnTo>
                      <a:pt x="18268" y="3574"/>
                    </a:lnTo>
                    <a:lnTo>
                      <a:pt x="21048" y="4643"/>
                    </a:lnTo>
                    <a:lnTo>
                      <a:pt x="23828" y="4949"/>
                    </a:lnTo>
                    <a:lnTo>
                      <a:pt x="26639" y="4399"/>
                    </a:lnTo>
                    <a:lnTo>
                      <a:pt x="29418" y="4827"/>
                    </a:lnTo>
                    <a:lnTo>
                      <a:pt x="32198" y="3788"/>
                    </a:lnTo>
                    <a:lnTo>
                      <a:pt x="35009" y="4368"/>
                    </a:lnTo>
                    <a:lnTo>
                      <a:pt x="37789" y="4827"/>
                    </a:lnTo>
                    <a:lnTo>
                      <a:pt x="40569" y="3819"/>
                    </a:lnTo>
                    <a:lnTo>
                      <a:pt x="43379" y="4857"/>
                    </a:lnTo>
                    <a:lnTo>
                      <a:pt x="46159" y="4155"/>
                    </a:lnTo>
                    <a:lnTo>
                      <a:pt x="48939" y="5193"/>
                    </a:lnTo>
                    <a:lnTo>
                      <a:pt x="51719" y="3483"/>
                    </a:lnTo>
                    <a:lnTo>
                      <a:pt x="54529" y="3696"/>
                    </a:lnTo>
                    <a:lnTo>
                      <a:pt x="57309" y="4949"/>
                    </a:lnTo>
                    <a:lnTo>
                      <a:pt x="60089" y="3819"/>
                    </a:lnTo>
                    <a:lnTo>
                      <a:pt x="62869" y="5346"/>
                    </a:lnTo>
                    <a:lnTo>
                      <a:pt x="65649" y="4491"/>
                    </a:lnTo>
                    <a:lnTo>
                      <a:pt x="68459" y="4307"/>
                    </a:lnTo>
                    <a:lnTo>
                      <a:pt x="71239" y="4857"/>
                    </a:lnTo>
                    <a:lnTo>
                      <a:pt x="74019" y="5041"/>
                    </a:lnTo>
                    <a:lnTo>
                      <a:pt x="76799" y="4827"/>
                    </a:lnTo>
                    <a:lnTo>
                      <a:pt x="79610" y="3757"/>
                    </a:lnTo>
                    <a:lnTo>
                      <a:pt x="82389" y="3727"/>
                    </a:lnTo>
                    <a:lnTo>
                      <a:pt x="85169" y="3452"/>
                    </a:lnTo>
                    <a:lnTo>
                      <a:pt x="87949" y="3910"/>
                    </a:lnTo>
                    <a:lnTo>
                      <a:pt x="90760" y="4674"/>
                    </a:lnTo>
                    <a:lnTo>
                      <a:pt x="93540" y="5224"/>
                    </a:lnTo>
                    <a:lnTo>
                      <a:pt x="96320" y="4491"/>
                    </a:lnTo>
                    <a:lnTo>
                      <a:pt x="99099" y="4521"/>
                    </a:lnTo>
                    <a:lnTo>
                      <a:pt x="101879" y="4155"/>
                    </a:lnTo>
                    <a:lnTo>
                      <a:pt x="104690" y="4246"/>
                    </a:lnTo>
                    <a:lnTo>
                      <a:pt x="107470" y="3757"/>
                    </a:lnTo>
                    <a:lnTo>
                      <a:pt x="110250" y="5224"/>
                    </a:lnTo>
                    <a:lnTo>
                      <a:pt x="113030" y="4185"/>
                    </a:lnTo>
                    <a:lnTo>
                      <a:pt x="115840" y="4032"/>
                    </a:lnTo>
                    <a:lnTo>
                      <a:pt x="118620" y="4857"/>
                    </a:lnTo>
                    <a:lnTo>
                      <a:pt x="121400" y="3483"/>
                    </a:lnTo>
                    <a:lnTo>
                      <a:pt x="124180" y="4430"/>
                    </a:lnTo>
                    <a:lnTo>
                      <a:pt x="126990" y="3544"/>
                    </a:lnTo>
                    <a:lnTo>
                      <a:pt x="129770" y="3574"/>
                    </a:lnTo>
                    <a:lnTo>
                      <a:pt x="132550" y="4277"/>
                    </a:lnTo>
                    <a:lnTo>
                      <a:pt x="135330" y="4216"/>
                    </a:lnTo>
                    <a:lnTo>
                      <a:pt x="138140" y="4124"/>
                    </a:lnTo>
                    <a:lnTo>
                      <a:pt x="140920" y="4094"/>
                    </a:lnTo>
                    <a:lnTo>
                      <a:pt x="143700" y="5163"/>
                    </a:lnTo>
                    <a:lnTo>
                      <a:pt x="146480" y="4766"/>
                    </a:lnTo>
                    <a:lnTo>
                      <a:pt x="149260" y="5071"/>
                    </a:lnTo>
                    <a:lnTo>
                      <a:pt x="152070" y="5315"/>
                    </a:lnTo>
                    <a:lnTo>
                      <a:pt x="154850" y="3727"/>
                    </a:lnTo>
                    <a:lnTo>
                      <a:pt x="157630" y="4552"/>
                    </a:lnTo>
                    <a:lnTo>
                      <a:pt x="160410" y="4155"/>
                    </a:lnTo>
                    <a:lnTo>
                      <a:pt x="163190" y="4185"/>
                    </a:lnTo>
                    <a:lnTo>
                      <a:pt x="166000" y="4368"/>
                    </a:lnTo>
                    <a:lnTo>
                      <a:pt x="168780" y="4002"/>
                    </a:lnTo>
                    <a:lnTo>
                      <a:pt x="171560" y="5193"/>
                    </a:lnTo>
                    <a:lnTo>
                      <a:pt x="174340" y="4155"/>
                    </a:lnTo>
                    <a:lnTo>
                      <a:pt x="177151" y="3513"/>
                    </a:lnTo>
                    <a:lnTo>
                      <a:pt x="179931" y="4613"/>
                    </a:lnTo>
                    <a:lnTo>
                      <a:pt x="182710" y="4430"/>
                    </a:lnTo>
                    <a:lnTo>
                      <a:pt x="185490" y="4277"/>
                    </a:lnTo>
                    <a:lnTo>
                      <a:pt x="188270" y="4460"/>
                    </a:lnTo>
                    <a:lnTo>
                      <a:pt x="191081" y="5254"/>
                    </a:lnTo>
                    <a:lnTo>
                      <a:pt x="193861" y="4124"/>
                    </a:lnTo>
                    <a:lnTo>
                      <a:pt x="196641" y="3727"/>
                    </a:lnTo>
                    <a:lnTo>
                      <a:pt x="199420" y="4918"/>
                    </a:lnTo>
                    <a:lnTo>
                      <a:pt x="202200" y="3910"/>
                    </a:lnTo>
                    <a:lnTo>
                      <a:pt x="205011" y="3727"/>
                    </a:lnTo>
                    <a:lnTo>
                      <a:pt x="207791" y="4430"/>
                    </a:lnTo>
                    <a:lnTo>
                      <a:pt x="210571" y="4368"/>
                    </a:lnTo>
                    <a:lnTo>
                      <a:pt x="213351" y="3513"/>
                    </a:lnTo>
                    <a:lnTo>
                      <a:pt x="216130" y="3819"/>
                    </a:lnTo>
                    <a:lnTo>
                      <a:pt x="218941" y="4338"/>
                    </a:lnTo>
                    <a:lnTo>
                      <a:pt x="221721" y="5193"/>
                    </a:lnTo>
                    <a:lnTo>
                      <a:pt x="224501" y="3635"/>
                    </a:lnTo>
                    <a:lnTo>
                      <a:pt x="227281" y="3849"/>
                    </a:lnTo>
                    <a:lnTo>
                      <a:pt x="230061" y="4949"/>
                    </a:lnTo>
                    <a:lnTo>
                      <a:pt x="232840" y="4857"/>
                    </a:lnTo>
                    <a:lnTo>
                      <a:pt x="235651" y="5102"/>
                    </a:lnTo>
                    <a:lnTo>
                      <a:pt x="238431" y="3880"/>
                    </a:lnTo>
                    <a:lnTo>
                      <a:pt x="241211" y="3757"/>
                    </a:lnTo>
                    <a:lnTo>
                      <a:pt x="243991" y="4246"/>
                    </a:lnTo>
                    <a:lnTo>
                      <a:pt x="246771" y="3788"/>
                    </a:lnTo>
                    <a:lnTo>
                      <a:pt x="249581" y="4827"/>
                    </a:lnTo>
                    <a:lnTo>
                      <a:pt x="252361" y="5102"/>
                    </a:lnTo>
                    <a:lnTo>
                      <a:pt x="255141" y="3696"/>
                    </a:lnTo>
                    <a:lnTo>
                      <a:pt x="257921" y="4338"/>
                    </a:lnTo>
                    <a:lnTo>
                      <a:pt x="260701" y="3819"/>
                    </a:lnTo>
                    <a:lnTo>
                      <a:pt x="263481" y="5041"/>
                    </a:lnTo>
                    <a:lnTo>
                      <a:pt x="266260" y="5315"/>
                    </a:lnTo>
                    <a:lnTo>
                      <a:pt x="269071" y="5285"/>
                    </a:lnTo>
                    <a:lnTo>
                      <a:pt x="271851" y="4430"/>
                    </a:lnTo>
                    <a:lnTo>
                      <a:pt x="274631" y="4552"/>
                    </a:lnTo>
                    <a:lnTo>
                      <a:pt x="277411" y="4399"/>
                    </a:lnTo>
                    <a:lnTo>
                      <a:pt x="278907" y="4002"/>
                    </a:lnTo>
                    <a:lnTo>
                      <a:pt x="278907" y="1069"/>
                    </a:lnTo>
                    <a:lnTo>
                      <a:pt x="277411" y="1497"/>
                    </a:lnTo>
                    <a:lnTo>
                      <a:pt x="274631" y="1466"/>
                    </a:lnTo>
                    <a:lnTo>
                      <a:pt x="271820" y="550"/>
                    </a:lnTo>
                    <a:lnTo>
                      <a:pt x="269040" y="122"/>
                    </a:lnTo>
                    <a:lnTo>
                      <a:pt x="266260" y="336"/>
                    </a:lnTo>
                    <a:lnTo>
                      <a:pt x="263450" y="1130"/>
                    </a:lnTo>
                    <a:lnTo>
                      <a:pt x="260670" y="855"/>
                    </a:lnTo>
                    <a:lnTo>
                      <a:pt x="257890" y="1100"/>
                    </a:lnTo>
                    <a:lnTo>
                      <a:pt x="255110" y="703"/>
                    </a:lnTo>
                    <a:lnTo>
                      <a:pt x="252300" y="1833"/>
                    </a:lnTo>
                    <a:lnTo>
                      <a:pt x="249520" y="489"/>
                    </a:lnTo>
                    <a:lnTo>
                      <a:pt x="246740" y="122"/>
                    </a:lnTo>
                    <a:lnTo>
                      <a:pt x="243930" y="275"/>
                    </a:lnTo>
                    <a:lnTo>
                      <a:pt x="241150" y="61"/>
                    </a:lnTo>
                    <a:lnTo>
                      <a:pt x="238370" y="1711"/>
                    </a:lnTo>
                    <a:lnTo>
                      <a:pt x="235590" y="1772"/>
                    </a:lnTo>
                    <a:lnTo>
                      <a:pt x="232779" y="122"/>
                    </a:lnTo>
                    <a:lnTo>
                      <a:pt x="229999" y="733"/>
                    </a:lnTo>
                    <a:lnTo>
                      <a:pt x="227220" y="1222"/>
                    </a:lnTo>
                    <a:lnTo>
                      <a:pt x="224440" y="1711"/>
                    </a:lnTo>
                    <a:lnTo>
                      <a:pt x="221629" y="947"/>
                    </a:lnTo>
                    <a:lnTo>
                      <a:pt x="218849" y="1130"/>
                    </a:lnTo>
                    <a:lnTo>
                      <a:pt x="216069" y="550"/>
                    </a:lnTo>
                    <a:lnTo>
                      <a:pt x="213289" y="1894"/>
                    </a:lnTo>
                    <a:lnTo>
                      <a:pt x="210479" y="31"/>
                    </a:lnTo>
                    <a:lnTo>
                      <a:pt x="207699" y="275"/>
                    </a:lnTo>
                    <a:lnTo>
                      <a:pt x="204919" y="519"/>
                    </a:lnTo>
                    <a:lnTo>
                      <a:pt x="202139" y="978"/>
                    </a:lnTo>
                    <a:lnTo>
                      <a:pt x="199359" y="733"/>
                    </a:lnTo>
                    <a:lnTo>
                      <a:pt x="196549" y="1039"/>
                    </a:lnTo>
                    <a:lnTo>
                      <a:pt x="193769" y="611"/>
                    </a:lnTo>
                    <a:lnTo>
                      <a:pt x="190989" y="397"/>
                    </a:lnTo>
                    <a:lnTo>
                      <a:pt x="188209" y="978"/>
                    </a:lnTo>
                    <a:lnTo>
                      <a:pt x="185399" y="1650"/>
                    </a:lnTo>
                    <a:lnTo>
                      <a:pt x="182619" y="764"/>
                    </a:lnTo>
                    <a:lnTo>
                      <a:pt x="179839" y="31"/>
                    </a:lnTo>
                    <a:lnTo>
                      <a:pt x="177059" y="1864"/>
                    </a:lnTo>
                    <a:lnTo>
                      <a:pt x="174249" y="1008"/>
                    </a:lnTo>
                    <a:lnTo>
                      <a:pt x="171469" y="947"/>
                    </a:lnTo>
                    <a:lnTo>
                      <a:pt x="168689" y="1100"/>
                    </a:lnTo>
                    <a:lnTo>
                      <a:pt x="165909" y="855"/>
                    </a:lnTo>
                    <a:lnTo>
                      <a:pt x="163129" y="1191"/>
                    </a:lnTo>
                    <a:lnTo>
                      <a:pt x="160318" y="1466"/>
                    </a:lnTo>
                    <a:lnTo>
                      <a:pt x="157539" y="1711"/>
                    </a:lnTo>
                    <a:lnTo>
                      <a:pt x="154759" y="397"/>
                    </a:lnTo>
                    <a:lnTo>
                      <a:pt x="151979" y="855"/>
                    </a:lnTo>
                    <a:lnTo>
                      <a:pt x="149168" y="92"/>
                    </a:lnTo>
                    <a:lnTo>
                      <a:pt x="146388" y="642"/>
                    </a:lnTo>
                    <a:lnTo>
                      <a:pt x="143608" y="947"/>
                    </a:lnTo>
                    <a:lnTo>
                      <a:pt x="140829" y="1436"/>
                    </a:lnTo>
                    <a:lnTo>
                      <a:pt x="138018" y="1925"/>
                    </a:lnTo>
                    <a:lnTo>
                      <a:pt x="135238" y="458"/>
                    </a:lnTo>
                    <a:lnTo>
                      <a:pt x="132458" y="1741"/>
                    </a:lnTo>
                    <a:lnTo>
                      <a:pt x="129678" y="336"/>
                    </a:lnTo>
                    <a:lnTo>
                      <a:pt x="126899" y="1772"/>
                    </a:lnTo>
                    <a:lnTo>
                      <a:pt x="124088" y="1100"/>
                    </a:lnTo>
                    <a:lnTo>
                      <a:pt x="121308" y="580"/>
                    </a:lnTo>
                    <a:lnTo>
                      <a:pt x="118528" y="1008"/>
                    </a:lnTo>
                    <a:lnTo>
                      <a:pt x="115748" y="978"/>
                    </a:lnTo>
                    <a:lnTo>
                      <a:pt x="112938" y="1375"/>
                    </a:lnTo>
                    <a:lnTo>
                      <a:pt x="110158" y="917"/>
                    </a:lnTo>
                    <a:lnTo>
                      <a:pt x="107378" y="489"/>
                    </a:lnTo>
                    <a:lnTo>
                      <a:pt x="104598" y="886"/>
                    </a:lnTo>
                    <a:lnTo>
                      <a:pt x="101788" y="1436"/>
                    </a:lnTo>
                    <a:lnTo>
                      <a:pt x="99008" y="672"/>
                    </a:lnTo>
                    <a:lnTo>
                      <a:pt x="96228" y="1497"/>
                    </a:lnTo>
                    <a:lnTo>
                      <a:pt x="93448" y="1222"/>
                    </a:lnTo>
                    <a:lnTo>
                      <a:pt x="90668" y="1008"/>
                    </a:lnTo>
                    <a:lnTo>
                      <a:pt x="87888" y="1283"/>
                    </a:lnTo>
                    <a:lnTo>
                      <a:pt x="85078" y="580"/>
                    </a:lnTo>
                    <a:lnTo>
                      <a:pt x="82298" y="336"/>
                    </a:lnTo>
                    <a:lnTo>
                      <a:pt x="79518" y="1772"/>
                    </a:lnTo>
                    <a:lnTo>
                      <a:pt x="76738" y="1864"/>
                    </a:lnTo>
                    <a:lnTo>
                      <a:pt x="73958" y="489"/>
                    </a:lnTo>
                    <a:lnTo>
                      <a:pt x="71148" y="642"/>
                    </a:lnTo>
                    <a:lnTo>
                      <a:pt x="68368" y="336"/>
                    </a:lnTo>
                    <a:lnTo>
                      <a:pt x="65588" y="1864"/>
                    </a:lnTo>
                    <a:lnTo>
                      <a:pt x="62808" y="917"/>
                    </a:lnTo>
                    <a:lnTo>
                      <a:pt x="60028" y="61"/>
                    </a:lnTo>
                    <a:lnTo>
                      <a:pt x="57218" y="244"/>
                    </a:lnTo>
                    <a:lnTo>
                      <a:pt x="54438" y="1802"/>
                    </a:lnTo>
                    <a:lnTo>
                      <a:pt x="51658" y="61"/>
                    </a:lnTo>
                    <a:lnTo>
                      <a:pt x="488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 name="Google Shape;251;p16"/>
              <p:cNvSpPr/>
              <p:nvPr/>
            </p:nvSpPr>
            <p:spPr>
              <a:xfrm>
                <a:off x="131200" y="4480088"/>
                <a:ext cx="8881603" cy="261260"/>
              </a:xfrm>
              <a:custGeom>
                <a:avLst/>
                <a:gdLst/>
                <a:ahLst/>
                <a:cxnLst/>
                <a:rect l="l" t="t" r="r" b="b"/>
                <a:pathLst>
                  <a:path w="285628" h="8402" extrusionOk="0">
                    <a:moveTo>
                      <a:pt x="3452" y="1"/>
                    </a:moveTo>
                    <a:cubicBezTo>
                      <a:pt x="1527" y="1"/>
                      <a:pt x="0" y="1559"/>
                      <a:pt x="0" y="3453"/>
                    </a:cubicBezTo>
                    <a:lnTo>
                      <a:pt x="0" y="5469"/>
                    </a:lnTo>
                    <a:lnTo>
                      <a:pt x="0" y="5561"/>
                    </a:lnTo>
                    <a:cubicBezTo>
                      <a:pt x="0" y="7057"/>
                      <a:pt x="1222" y="8310"/>
                      <a:pt x="2719" y="8340"/>
                    </a:cubicBezTo>
                    <a:cubicBezTo>
                      <a:pt x="2756" y="8342"/>
                      <a:pt x="2794" y="8343"/>
                      <a:pt x="2831" y="8343"/>
                    </a:cubicBezTo>
                    <a:cubicBezTo>
                      <a:pt x="4309" y="8343"/>
                      <a:pt x="5531" y="7173"/>
                      <a:pt x="5590" y="5713"/>
                    </a:cubicBezTo>
                    <a:cubicBezTo>
                      <a:pt x="5682" y="7180"/>
                      <a:pt x="6904" y="8340"/>
                      <a:pt x="8401" y="8340"/>
                    </a:cubicBezTo>
                    <a:cubicBezTo>
                      <a:pt x="9867" y="8340"/>
                      <a:pt x="11089" y="7180"/>
                      <a:pt x="11181" y="5713"/>
                    </a:cubicBezTo>
                    <a:cubicBezTo>
                      <a:pt x="11242" y="7210"/>
                      <a:pt x="12464" y="8402"/>
                      <a:pt x="13961" y="8402"/>
                    </a:cubicBezTo>
                    <a:cubicBezTo>
                      <a:pt x="15488" y="8402"/>
                      <a:pt x="16710" y="7210"/>
                      <a:pt x="16771" y="5713"/>
                    </a:cubicBezTo>
                    <a:cubicBezTo>
                      <a:pt x="16832" y="7210"/>
                      <a:pt x="18054" y="8402"/>
                      <a:pt x="19551" y="8402"/>
                    </a:cubicBezTo>
                    <a:cubicBezTo>
                      <a:pt x="21048" y="8402"/>
                      <a:pt x="22300" y="7210"/>
                      <a:pt x="22361" y="5713"/>
                    </a:cubicBezTo>
                    <a:cubicBezTo>
                      <a:pt x="22423" y="7180"/>
                      <a:pt x="23644" y="8340"/>
                      <a:pt x="25141" y="8340"/>
                    </a:cubicBezTo>
                    <a:cubicBezTo>
                      <a:pt x="26638" y="8340"/>
                      <a:pt x="27860" y="7180"/>
                      <a:pt x="27921" y="5713"/>
                    </a:cubicBezTo>
                    <a:cubicBezTo>
                      <a:pt x="27982" y="7210"/>
                      <a:pt x="29235" y="8402"/>
                      <a:pt x="30732" y="8402"/>
                    </a:cubicBezTo>
                    <a:cubicBezTo>
                      <a:pt x="32229" y="8402"/>
                      <a:pt x="33451" y="7210"/>
                      <a:pt x="33512" y="5713"/>
                    </a:cubicBezTo>
                    <a:cubicBezTo>
                      <a:pt x="33573" y="7210"/>
                      <a:pt x="34795" y="8402"/>
                      <a:pt x="36322" y="8402"/>
                    </a:cubicBezTo>
                    <a:cubicBezTo>
                      <a:pt x="37819" y="8402"/>
                      <a:pt x="39041" y="7210"/>
                      <a:pt x="39102" y="5713"/>
                    </a:cubicBezTo>
                    <a:cubicBezTo>
                      <a:pt x="39163" y="7210"/>
                      <a:pt x="40385" y="8402"/>
                      <a:pt x="41912" y="8402"/>
                    </a:cubicBezTo>
                    <a:cubicBezTo>
                      <a:pt x="43409" y="8402"/>
                      <a:pt x="44631" y="7210"/>
                      <a:pt x="44692" y="5713"/>
                    </a:cubicBezTo>
                    <a:cubicBezTo>
                      <a:pt x="44753" y="7210"/>
                      <a:pt x="45975" y="8402"/>
                      <a:pt x="47472" y="8402"/>
                    </a:cubicBezTo>
                    <a:cubicBezTo>
                      <a:pt x="49000" y="8402"/>
                      <a:pt x="50222" y="7210"/>
                      <a:pt x="50283" y="5713"/>
                    </a:cubicBezTo>
                    <a:cubicBezTo>
                      <a:pt x="50344" y="7210"/>
                      <a:pt x="51566" y="8402"/>
                      <a:pt x="53063" y="8402"/>
                    </a:cubicBezTo>
                    <a:cubicBezTo>
                      <a:pt x="54590" y="8402"/>
                      <a:pt x="55812" y="7210"/>
                      <a:pt x="55873" y="5713"/>
                    </a:cubicBezTo>
                    <a:cubicBezTo>
                      <a:pt x="55934" y="7210"/>
                      <a:pt x="57156" y="8402"/>
                      <a:pt x="58653" y="8402"/>
                    </a:cubicBezTo>
                    <a:cubicBezTo>
                      <a:pt x="60150" y="8402"/>
                      <a:pt x="61402" y="7210"/>
                      <a:pt x="61463" y="5713"/>
                    </a:cubicBezTo>
                    <a:cubicBezTo>
                      <a:pt x="61494" y="7210"/>
                      <a:pt x="62746" y="8402"/>
                      <a:pt x="64243" y="8402"/>
                    </a:cubicBezTo>
                    <a:cubicBezTo>
                      <a:pt x="65740" y="8402"/>
                      <a:pt x="66993" y="7210"/>
                      <a:pt x="67023" y="5713"/>
                    </a:cubicBezTo>
                    <a:cubicBezTo>
                      <a:pt x="67084" y="7210"/>
                      <a:pt x="68337" y="8402"/>
                      <a:pt x="69834" y="8402"/>
                    </a:cubicBezTo>
                    <a:cubicBezTo>
                      <a:pt x="71331" y="8402"/>
                      <a:pt x="72583" y="7210"/>
                      <a:pt x="72614" y="5713"/>
                    </a:cubicBezTo>
                    <a:cubicBezTo>
                      <a:pt x="72675" y="7210"/>
                      <a:pt x="73927" y="8402"/>
                      <a:pt x="75424" y="8402"/>
                    </a:cubicBezTo>
                    <a:cubicBezTo>
                      <a:pt x="76921" y="8402"/>
                      <a:pt x="78143" y="7210"/>
                      <a:pt x="78204" y="5713"/>
                    </a:cubicBezTo>
                    <a:cubicBezTo>
                      <a:pt x="78296" y="7180"/>
                      <a:pt x="79518" y="8340"/>
                      <a:pt x="81014" y="8340"/>
                    </a:cubicBezTo>
                    <a:cubicBezTo>
                      <a:pt x="82481" y="8340"/>
                      <a:pt x="83703" y="7180"/>
                      <a:pt x="83794" y="5713"/>
                    </a:cubicBezTo>
                    <a:cubicBezTo>
                      <a:pt x="83855" y="7210"/>
                      <a:pt x="85077" y="8402"/>
                      <a:pt x="86574" y="8402"/>
                    </a:cubicBezTo>
                    <a:cubicBezTo>
                      <a:pt x="88102" y="8402"/>
                      <a:pt x="89324" y="7210"/>
                      <a:pt x="89385" y="5713"/>
                    </a:cubicBezTo>
                    <a:cubicBezTo>
                      <a:pt x="89446" y="7210"/>
                      <a:pt x="90668" y="8402"/>
                      <a:pt x="92165" y="8402"/>
                    </a:cubicBezTo>
                    <a:cubicBezTo>
                      <a:pt x="93692" y="8402"/>
                      <a:pt x="94914" y="7210"/>
                      <a:pt x="94975" y="5713"/>
                    </a:cubicBezTo>
                    <a:cubicBezTo>
                      <a:pt x="95036" y="7180"/>
                      <a:pt x="96258" y="8340"/>
                      <a:pt x="97755" y="8340"/>
                    </a:cubicBezTo>
                    <a:cubicBezTo>
                      <a:pt x="99252" y="8340"/>
                      <a:pt x="100474" y="7180"/>
                      <a:pt x="100535" y="5713"/>
                    </a:cubicBezTo>
                    <a:cubicBezTo>
                      <a:pt x="100596" y="7210"/>
                      <a:pt x="101848" y="8402"/>
                      <a:pt x="103345" y="8402"/>
                    </a:cubicBezTo>
                    <a:cubicBezTo>
                      <a:pt x="104842" y="8402"/>
                      <a:pt x="106095" y="7210"/>
                      <a:pt x="106125" y="5713"/>
                    </a:cubicBezTo>
                    <a:cubicBezTo>
                      <a:pt x="106186" y="7210"/>
                      <a:pt x="107439" y="8402"/>
                      <a:pt x="108936" y="8402"/>
                    </a:cubicBezTo>
                    <a:cubicBezTo>
                      <a:pt x="110433" y="8402"/>
                      <a:pt x="111655" y="7210"/>
                      <a:pt x="111716" y="5713"/>
                    </a:cubicBezTo>
                    <a:cubicBezTo>
                      <a:pt x="111807" y="7180"/>
                      <a:pt x="113029" y="8340"/>
                      <a:pt x="114526" y="8340"/>
                    </a:cubicBezTo>
                    <a:cubicBezTo>
                      <a:pt x="115992" y="8340"/>
                      <a:pt x="117214" y="7180"/>
                      <a:pt x="117306" y="5713"/>
                    </a:cubicBezTo>
                    <a:cubicBezTo>
                      <a:pt x="117367" y="7210"/>
                      <a:pt x="118589" y="8402"/>
                      <a:pt x="120086" y="8402"/>
                    </a:cubicBezTo>
                    <a:cubicBezTo>
                      <a:pt x="121613" y="8402"/>
                      <a:pt x="122835" y="7210"/>
                      <a:pt x="122896" y="5713"/>
                    </a:cubicBezTo>
                    <a:cubicBezTo>
                      <a:pt x="122957" y="7210"/>
                      <a:pt x="124179" y="8402"/>
                      <a:pt x="125676" y="8402"/>
                    </a:cubicBezTo>
                    <a:cubicBezTo>
                      <a:pt x="127204" y="8402"/>
                      <a:pt x="128426" y="7210"/>
                      <a:pt x="128487" y="5713"/>
                    </a:cubicBezTo>
                    <a:cubicBezTo>
                      <a:pt x="128548" y="7210"/>
                      <a:pt x="129770" y="8402"/>
                      <a:pt x="131267" y="8402"/>
                    </a:cubicBezTo>
                    <a:cubicBezTo>
                      <a:pt x="132763" y="8402"/>
                      <a:pt x="134016" y="7210"/>
                      <a:pt x="134077" y="5713"/>
                    </a:cubicBezTo>
                    <a:cubicBezTo>
                      <a:pt x="134108" y="7210"/>
                      <a:pt x="135360" y="8402"/>
                      <a:pt x="136857" y="8402"/>
                    </a:cubicBezTo>
                    <a:cubicBezTo>
                      <a:pt x="138354" y="8402"/>
                      <a:pt x="139606" y="7210"/>
                      <a:pt x="139637" y="5713"/>
                    </a:cubicBezTo>
                    <a:cubicBezTo>
                      <a:pt x="139729" y="7180"/>
                      <a:pt x="140950" y="8340"/>
                      <a:pt x="142447" y="8340"/>
                    </a:cubicBezTo>
                    <a:cubicBezTo>
                      <a:pt x="143944" y="8340"/>
                      <a:pt x="145166" y="7180"/>
                      <a:pt x="145227" y="5713"/>
                    </a:cubicBezTo>
                    <a:cubicBezTo>
                      <a:pt x="145288" y="7210"/>
                      <a:pt x="146510" y="8402"/>
                      <a:pt x="148038" y="8402"/>
                    </a:cubicBezTo>
                    <a:cubicBezTo>
                      <a:pt x="149535" y="8402"/>
                      <a:pt x="150757" y="7210"/>
                      <a:pt x="150818" y="5713"/>
                    </a:cubicBezTo>
                    <a:cubicBezTo>
                      <a:pt x="150879" y="7210"/>
                      <a:pt x="152101" y="8402"/>
                      <a:pt x="153628" y="8402"/>
                    </a:cubicBezTo>
                    <a:cubicBezTo>
                      <a:pt x="155125" y="8402"/>
                      <a:pt x="156347" y="7210"/>
                      <a:pt x="156408" y="5713"/>
                    </a:cubicBezTo>
                    <a:cubicBezTo>
                      <a:pt x="156500" y="7180"/>
                      <a:pt x="157722" y="8340"/>
                      <a:pt x="159188" y="8340"/>
                    </a:cubicBezTo>
                    <a:cubicBezTo>
                      <a:pt x="160685" y="8340"/>
                      <a:pt x="161907" y="7180"/>
                      <a:pt x="161998" y="5713"/>
                    </a:cubicBezTo>
                    <a:cubicBezTo>
                      <a:pt x="162059" y="7210"/>
                      <a:pt x="163281" y="8402"/>
                      <a:pt x="164778" y="8402"/>
                    </a:cubicBezTo>
                    <a:cubicBezTo>
                      <a:pt x="166275" y="8402"/>
                      <a:pt x="167528" y="7210"/>
                      <a:pt x="167589" y="5713"/>
                    </a:cubicBezTo>
                    <a:cubicBezTo>
                      <a:pt x="167619" y="7210"/>
                      <a:pt x="168872" y="8402"/>
                      <a:pt x="170369" y="8402"/>
                    </a:cubicBezTo>
                    <a:cubicBezTo>
                      <a:pt x="171865" y="8402"/>
                      <a:pt x="173118" y="7210"/>
                      <a:pt x="173149" y="5713"/>
                    </a:cubicBezTo>
                    <a:cubicBezTo>
                      <a:pt x="173210" y="7210"/>
                      <a:pt x="174462" y="8402"/>
                      <a:pt x="175959" y="8402"/>
                    </a:cubicBezTo>
                    <a:cubicBezTo>
                      <a:pt x="177456" y="8402"/>
                      <a:pt x="178708" y="7210"/>
                      <a:pt x="178739" y="5713"/>
                    </a:cubicBezTo>
                    <a:cubicBezTo>
                      <a:pt x="178800" y="7210"/>
                      <a:pt x="180052" y="8402"/>
                      <a:pt x="181549" y="8402"/>
                    </a:cubicBezTo>
                    <a:cubicBezTo>
                      <a:pt x="183046" y="8402"/>
                      <a:pt x="184268" y="7210"/>
                      <a:pt x="184329" y="5713"/>
                    </a:cubicBezTo>
                    <a:cubicBezTo>
                      <a:pt x="184421" y="7180"/>
                      <a:pt x="185643" y="8340"/>
                      <a:pt x="187140" y="8340"/>
                    </a:cubicBezTo>
                    <a:cubicBezTo>
                      <a:pt x="188606" y="8340"/>
                      <a:pt x="189828" y="7180"/>
                      <a:pt x="189920" y="5713"/>
                    </a:cubicBezTo>
                    <a:cubicBezTo>
                      <a:pt x="189981" y="7210"/>
                      <a:pt x="191203" y="8402"/>
                      <a:pt x="192699" y="8402"/>
                    </a:cubicBezTo>
                    <a:cubicBezTo>
                      <a:pt x="194227" y="8402"/>
                      <a:pt x="195449" y="7210"/>
                      <a:pt x="195510" y="5713"/>
                    </a:cubicBezTo>
                    <a:cubicBezTo>
                      <a:pt x="195571" y="7210"/>
                      <a:pt x="196793" y="8402"/>
                      <a:pt x="198290" y="8402"/>
                    </a:cubicBezTo>
                    <a:cubicBezTo>
                      <a:pt x="199817" y="8402"/>
                      <a:pt x="201039" y="7210"/>
                      <a:pt x="201100" y="5713"/>
                    </a:cubicBezTo>
                    <a:cubicBezTo>
                      <a:pt x="201161" y="7180"/>
                      <a:pt x="202383" y="8340"/>
                      <a:pt x="203880" y="8340"/>
                    </a:cubicBezTo>
                    <a:cubicBezTo>
                      <a:pt x="205377" y="8340"/>
                      <a:pt x="206599" y="7180"/>
                      <a:pt x="206660" y="5713"/>
                    </a:cubicBezTo>
                    <a:cubicBezTo>
                      <a:pt x="206721" y="7210"/>
                      <a:pt x="207974" y="8402"/>
                      <a:pt x="209471" y="8402"/>
                    </a:cubicBezTo>
                    <a:cubicBezTo>
                      <a:pt x="210967" y="8402"/>
                      <a:pt x="212220" y="7210"/>
                      <a:pt x="212250" y="5713"/>
                    </a:cubicBezTo>
                    <a:cubicBezTo>
                      <a:pt x="212312" y="7210"/>
                      <a:pt x="213564" y="8402"/>
                      <a:pt x="215061" y="8402"/>
                    </a:cubicBezTo>
                    <a:cubicBezTo>
                      <a:pt x="216558" y="8402"/>
                      <a:pt x="217780" y="7210"/>
                      <a:pt x="217841" y="5713"/>
                    </a:cubicBezTo>
                    <a:cubicBezTo>
                      <a:pt x="217932" y="7180"/>
                      <a:pt x="219154" y="8340"/>
                      <a:pt x="220651" y="8340"/>
                    </a:cubicBezTo>
                    <a:cubicBezTo>
                      <a:pt x="222118" y="8340"/>
                      <a:pt x="223340" y="7180"/>
                      <a:pt x="223431" y="5713"/>
                    </a:cubicBezTo>
                    <a:cubicBezTo>
                      <a:pt x="223492" y="7210"/>
                      <a:pt x="224714" y="8402"/>
                      <a:pt x="226211" y="8402"/>
                    </a:cubicBezTo>
                    <a:cubicBezTo>
                      <a:pt x="227739" y="8402"/>
                      <a:pt x="228960" y="7210"/>
                      <a:pt x="229022" y="5713"/>
                    </a:cubicBezTo>
                    <a:cubicBezTo>
                      <a:pt x="229083" y="7210"/>
                      <a:pt x="230305" y="8402"/>
                      <a:pt x="231801" y="8402"/>
                    </a:cubicBezTo>
                    <a:cubicBezTo>
                      <a:pt x="233329" y="8402"/>
                      <a:pt x="234551" y="7210"/>
                      <a:pt x="234612" y="5713"/>
                    </a:cubicBezTo>
                    <a:cubicBezTo>
                      <a:pt x="234673" y="7210"/>
                      <a:pt x="235895" y="8402"/>
                      <a:pt x="237392" y="8402"/>
                    </a:cubicBezTo>
                    <a:cubicBezTo>
                      <a:pt x="238889" y="8402"/>
                      <a:pt x="240141" y="7210"/>
                      <a:pt x="240202" y="5713"/>
                    </a:cubicBezTo>
                    <a:cubicBezTo>
                      <a:pt x="240233" y="7210"/>
                      <a:pt x="241485" y="8402"/>
                      <a:pt x="242982" y="8402"/>
                    </a:cubicBezTo>
                    <a:cubicBezTo>
                      <a:pt x="244479" y="8402"/>
                      <a:pt x="245732" y="7210"/>
                      <a:pt x="245762" y="5713"/>
                    </a:cubicBezTo>
                    <a:cubicBezTo>
                      <a:pt x="245854" y="7180"/>
                      <a:pt x="247076" y="8340"/>
                      <a:pt x="248573" y="8340"/>
                    </a:cubicBezTo>
                    <a:cubicBezTo>
                      <a:pt x="250069" y="8340"/>
                      <a:pt x="251291" y="7180"/>
                      <a:pt x="251352" y="5713"/>
                    </a:cubicBezTo>
                    <a:cubicBezTo>
                      <a:pt x="251414" y="7210"/>
                      <a:pt x="252636" y="8402"/>
                      <a:pt x="254163" y="8402"/>
                    </a:cubicBezTo>
                    <a:cubicBezTo>
                      <a:pt x="255660" y="8402"/>
                      <a:pt x="256882" y="7210"/>
                      <a:pt x="256943" y="5713"/>
                    </a:cubicBezTo>
                    <a:cubicBezTo>
                      <a:pt x="257004" y="7210"/>
                      <a:pt x="258226" y="8402"/>
                      <a:pt x="259753" y="8402"/>
                    </a:cubicBezTo>
                    <a:cubicBezTo>
                      <a:pt x="261250" y="8402"/>
                      <a:pt x="262472" y="7210"/>
                      <a:pt x="262533" y="5713"/>
                    </a:cubicBezTo>
                    <a:cubicBezTo>
                      <a:pt x="262625" y="7180"/>
                      <a:pt x="263847" y="8340"/>
                      <a:pt x="265313" y="8340"/>
                    </a:cubicBezTo>
                    <a:cubicBezTo>
                      <a:pt x="266810" y="8340"/>
                      <a:pt x="268032" y="7180"/>
                      <a:pt x="268124" y="5713"/>
                    </a:cubicBezTo>
                    <a:cubicBezTo>
                      <a:pt x="268185" y="7210"/>
                      <a:pt x="269407" y="8402"/>
                      <a:pt x="270903" y="8402"/>
                    </a:cubicBezTo>
                    <a:cubicBezTo>
                      <a:pt x="272400" y="8402"/>
                      <a:pt x="273653" y="7210"/>
                      <a:pt x="273714" y="5713"/>
                    </a:cubicBezTo>
                    <a:cubicBezTo>
                      <a:pt x="273744" y="7210"/>
                      <a:pt x="274997" y="8402"/>
                      <a:pt x="276494" y="8402"/>
                    </a:cubicBezTo>
                    <a:cubicBezTo>
                      <a:pt x="277991" y="8402"/>
                      <a:pt x="279243" y="7210"/>
                      <a:pt x="279274" y="5713"/>
                    </a:cubicBezTo>
                    <a:cubicBezTo>
                      <a:pt x="279365" y="7149"/>
                      <a:pt x="280557" y="8279"/>
                      <a:pt x="281993" y="8340"/>
                    </a:cubicBezTo>
                    <a:cubicBezTo>
                      <a:pt x="282013" y="8341"/>
                      <a:pt x="282034" y="8341"/>
                      <a:pt x="282054" y="8341"/>
                    </a:cubicBezTo>
                    <a:cubicBezTo>
                      <a:pt x="283464" y="8341"/>
                      <a:pt x="284683" y="7312"/>
                      <a:pt x="284864" y="5897"/>
                    </a:cubicBezTo>
                    <a:cubicBezTo>
                      <a:pt x="284864" y="5866"/>
                      <a:pt x="284864" y="5866"/>
                      <a:pt x="284864" y="5866"/>
                    </a:cubicBezTo>
                    <a:cubicBezTo>
                      <a:pt x="285139" y="5805"/>
                      <a:pt x="285383" y="5683"/>
                      <a:pt x="285628" y="5561"/>
                    </a:cubicBezTo>
                    <a:lnTo>
                      <a:pt x="285628" y="3453"/>
                    </a:lnTo>
                    <a:cubicBezTo>
                      <a:pt x="285628" y="1559"/>
                      <a:pt x="284100" y="1"/>
                      <a:pt x="2822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52" name="Google Shape;252;p16"/>
            <p:cNvSpPr/>
            <p:nvPr/>
          </p:nvSpPr>
          <p:spPr>
            <a:xfrm>
              <a:off x="-248700" y="4182223"/>
              <a:ext cx="9641100" cy="376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53" name="Google Shape;253;p16"/>
          <p:cNvGrpSpPr/>
          <p:nvPr/>
        </p:nvGrpSpPr>
        <p:grpSpPr>
          <a:xfrm flipH="1">
            <a:off x="4966175" y="5041717"/>
            <a:ext cx="1511615" cy="763740"/>
            <a:chOff x="1866724" y="1193292"/>
            <a:chExt cx="6154785" cy="3109690"/>
          </a:xfrm>
        </p:grpSpPr>
        <p:sp>
          <p:nvSpPr>
            <p:cNvPr id="254" name="Google Shape;254;p16"/>
            <p:cNvSpPr/>
            <p:nvPr/>
          </p:nvSpPr>
          <p:spPr>
            <a:xfrm>
              <a:off x="1877886" y="1193292"/>
              <a:ext cx="6143622" cy="3109690"/>
            </a:xfrm>
            <a:custGeom>
              <a:avLst/>
              <a:gdLst/>
              <a:ahLst/>
              <a:cxnLst/>
              <a:rect l="l" t="t" r="r" b="b"/>
              <a:pathLst>
                <a:path w="33574" h="16994" extrusionOk="0">
                  <a:moveTo>
                    <a:pt x="15100" y="1"/>
                  </a:moveTo>
                  <a:cubicBezTo>
                    <a:pt x="15056" y="1"/>
                    <a:pt x="15013" y="3"/>
                    <a:pt x="14969" y="8"/>
                  </a:cubicBezTo>
                  <a:cubicBezTo>
                    <a:pt x="14420" y="39"/>
                    <a:pt x="13870" y="100"/>
                    <a:pt x="13320" y="161"/>
                  </a:cubicBezTo>
                  <a:cubicBezTo>
                    <a:pt x="13124" y="204"/>
                    <a:pt x="12921" y="213"/>
                    <a:pt x="12716" y="213"/>
                  </a:cubicBezTo>
                  <a:cubicBezTo>
                    <a:pt x="12581" y="213"/>
                    <a:pt x="12446" y="209"/>
                    <a:pt x="12312" y="209"/>
                  </a:cubicBezTo>
                  <a:cubicBezTo>
                    <a:pt x="12079" y="209"/>
                    <a:pt x="11852" y="221"/>
                    <a:pt x="11640" y="283"/>
                  </a:cubicBezTo>
                  <a:cubicBezTo>
                    <a:pt x="11120" y="466"/>
                    <a:pt x="10723" y="1016"/>
                    <a:pt x="10204" y="1230"/>
                  </a:cubicBezTo>
                  <a:cubicBezTo>
                    <a:pt x="9715" y="1413"/>
                    <a:pt x="9135" y="1536"/>
                    <a:pt x="8646" y="1780"/>
                  </a:cubicBezTo>
                  <a:cubicBezTo>
                    <a:pt x="8188" y="2055"/>
                    <a:pt x="7546" y="2086"/>
                    <a:pt x="7088" y="2391"/>
                  </a:cubicBezTo>
                  <a:cubicBezTo>
                    <a:pt x="6630" y="2696"/>
                    <a:pt x="6599" y="3613"/>
                    <a:pt x="6171" y="3949"/>
                  </a:cubicBezTo>
                  <a:cubicBezTo>
                    <a:pt x="5744" y="4316"/>
                    <a:pt x="5255" y="4529"/>
                    <a:pt x="4858" y="4927"/>
                  </a:cubicBezTo>
                  <a:cubicBezTo>
                    <a:pt x="4461" y="5293"/>
                    <a:pt x="3819" y="5476"/>
                    <a:pt x="3483" y="5904"/>
                  </a:cubicBezTo>
                  <a:cubicBezTo>
                    <a:pt x="3147" y="6301"/>
                    <a:pt x="3147" y="7004"/>
                    <a:pt x="2842" y="7462"/>
                  </a:cubicBezTo>
                  <a:cubicBezTo>
                    <a:pt x="2536" y="7920"/>
                    <a:pt x="1925" y="8195"/>
                    <a:pt x="1681" y="8684"/>
                  </a:cubicBezTo>
                  <a:cubicBezTo>
                    <a:pt x="1375" y="9142"/>
                    <a:pt x="1131" y="9631"/>
                    <a:pt x="917" y="10150"/>
                  </a:cubicBezTo>
                  <a:cubicBezTo>
                    <a:pt x="703" y="10639"/>
                    <a:pt x="489" y="11189"/>
                    <a:pt x="337" y="11708"/>
                  </a:cubicBezTo>
                  <a:cubicBezTo>
                    <a:pt x="184" y="12228"/>
                    <a:pt x="214" y="12839"/>
                    <a:pt x="92" y="13358"/>
                  </a:cubicBezTo>
                  <a:cubicBezTo>
                    <a:pt x="1" y="13908"/>
                    <a:pt x="489" y="14519"/>
                    <a:pt x="428" y="15069"/>
                  </a:cubicBezTo>
                  <a:cubicBezTo>
                    <a:pt x="367" y="15588"/>
                    <a:pt x="31" y="15832"/>
                    <a:pt x="31" y="16352"/>
                  </a:cubicBezTo>
                  <a:cubicBezTo>
                    <a:pt x="795" y="16627"/>
                    <a:pt x="734" y="16993"/>
                    <a:pt x="1528" y="16993"/>
                  </a:cubicBezTo>
                  <a:cubicBezTo>
                    <a:pt x="2322" y="16993"/>
                    <a:pt x="2322" y="16474"/>
                    <a:pt x="3117" y="16474"/>
                  </a:cubicBezTo>
                  <a:cubicBezTo>
                    <a:pt x="3911" y="16474"/>
                    <a:pt x="3911" y="16291"/>
                    <a:pt x="4705" y="16291"/>
                  </a:cubicBezTo>
                  <a:cubicBezTo>
                    <a:pt x="5499" y="16291"/>
                    <a:pt x="5499" y="16382"/>
                    <a:pt x="6294" y="16382"/>
                  </a:cubicBezTo>
                  <a:cubicBezTo>
                    <a:pt x="7088" y="16382"/>
                    <a:pt x="7088" y="16871"/>
                    <a:pt x="7882" y="16871"/>
                  </a:cubicBezTo>
                  <a:cubicBezTo>
                    <a:pt x="8676" y="16871"/>
                    <a:pt x="8676" y="16596"/>
                    <a:pt x="9471" y="16596"/>
                  </a:cubicBezTo>
                  <a:cubicBezTo>
                    <a:pt x="10265" y="16596"/>
                    <a:pt x="10265" y="16901"/>
                    <a:pt x="11059" y="16901"/>
                  </a:cubicBezTo>
                  <a:cubicBezTo>
                    <a:pt x="11853" y="16901"/>
                    <a:pt x="11853" y="16963"/>
                    <a:pt x="12648" y="16963"/>
                  </a:cubicBezTo>
                  <a:cubicBezTo>
                    <a:pt x="13442" y="16963"/>
                    <a:pt x="13442" y="16474"/>
                    <a:pt x="14236" y="16474"/>
                  </a:cubicBezTo>
                  <a:cubicBezTo>
                    <a:pt x="15030" y="16474"/>
                    <a:pt x="15030" y="16963"/>
                    <a:pt x="15825" y="16963"/>
                  </a:cubicBezTo>
                  <a:cubicBezTo>
                    <a:pt x="16619" y="16963"/>
                    <a:pt x="16619" y="16871"/>
                    <a:pt x="17413" y="16871"/>
                  </a:cubicBezTo>
                  <a:cubicBezTo>
                    <a:pt x="18208" y="16871"/>
                    <a:pt x="18208" y="16840"/>
                    <a:pt x="19002" y="16840"/>
                  </a:cubicBezTo>
                  <a:cubicBezTo>
                    <a:pt x="19796" y="16840"/>
                    <a:pt x="19796" y="16657"/>
                    <a:pt x="20590" y="16657"/>
                  </a:cubicBezTo>
                  <a:cubicBezTo>
                    <a:pt x="21385" y="16657"/>
                    <a:pt x="21385" y="16963"/>
                    <a:pt x="22179" y="16963"/>
                  </a:cubicBezTo>
                  <a:cubicBezTo>
                    <a:pt x="22973" y="16963"/>
                    <a:pt x="22973" y="16382"/>
                    <a:pt x="23767" y="16382"/>
                  </a:cubicBezTo>
                  <a:cubicBezTo>
                    <a:pt x="24562" y="16382"/>
                    <a:pt x="24562" y="16718"/>
                    <a:pt x="25356" y="16718"/>
                  </a:cubicBezTo>
                  <a:cubicBezTo>
                    <a:pt x="26181" y="16718"/>
                    <a:pt x="26150" y="16810"/>
                    <a:pt x="26944" y="16810"/>
                  </a:cubicBezTo>
                  <a:cubicBezTo>
                    <a:pt x="27739" y="16810"/>
                    <a:pt x="27769" y="16565"/>
                    <a:pt x="28563" y="16565"/>
                  </a:cubicBezTo>
                  <a:cubicBezTo>
                    <a:pt x="29358" y="16565"/>
                    <a:pt x="29358" y="16749"/>
                    <a:pt x="30152" y="16749"/>
                  </a:cubicBezTo>
                  <a:cubicBezTo>
                    <a:pt x="30748" y="16749"/>
                    <a:pt x="30897" y="16646"/>
                    <a:pt x="31269" y="16646"/>
                  </a:cubicBezTo>
                  <a:cubicBezTo>
                    <a:pt x="31393" y="16646"/>
                    <a:pt x="31542" y="16657"/>
                    <a:pt x="31740" y="16688"/>
                  </a:cubicBezTo>
                  <a:cubicBezTo>
                    <a:pt x="32246" y="16746"/>
                    <a:pt x="32442" y="16854"/>
                    <a:pt x="32714" y="16854"/>
                  </a:cubicBezTo>
                  <a:cubicBezTo>
                    <a:pt x="32870" y="16854"/>
                    <a:pt x="33051" y="16818"/>
                    <a:pt x="33329" y="16718"/>
                  </a:cubicBezTo>
                  <a:cubicBezTo>
                    <a:pt x="33329" y="16168"/>
                    <a:pt x="33573" y="15527"/>
                    <a:pt x="33543" y="15007"/>
                  </a:cubicBezTo>
                  <a:cubicBezTo>
                    <a:pt x="33421" y="14458"/>
                    <a:pt x="33329" y="13908"/>
                    <a:pt x="33176" y="13358"/>
                  </a:cubicBezTo>
                  <a:cubicBezTo>
                    <a:pt x="33054" y="12839"/>
                    <a:pt x="32504" y="12411"/>
                    <a:pt x="32351" y="11892"/>
                  </a:cubicBezTo>
                  <a:cubicBezTo>
                    <a:pt x="32199" y="11372"/>
                    <a:pt x="32046" y="10853"/>
                    <a:pt x="31832" y="10364"/>
                  </a:cubicBezTo>
                  <a:cubicBezTo>
                    <a:pt x="31618" y="9845"/>
                    <a:pt x="31863" y="9112"/>
                    <a:pt x="31618" y="8623"/>
                  </a:cubicBezTo>
                  <a:cubicBezTo>
                    <a:pt x="31374" y="8165"/>
                    <a:pt x="31099" y="7615"/>
                    <a:pt x="30793" y="7157"/>
                  </a:cubicBezTo>
                  <a:cubicBezTo>
                    <a:pt x="30519" y="6729"/>
                    <a:pt x="29938" y="6393"/>
                    <a:pt x="29602" y="5996"/>
                  </a:cubicBezTo>
                  <a:cubicBezTo>
                    <a:pt x="29266" y="5568"/>
                    <a:pt x="28563" y="5476"/>
                    <a:pt x="28166" y="5079"/>
                  </a:cubicBezTo>
                  <a:cubicBezTo>
                    <a:pt x="27800" y="4713"/>
                    <a:pt x="27861" y="3796"/>
                    <a:pt x="27433" y="3460"/>
                  </a:cubicBezTo>
                  <a:cubicBezTo>
                    <a:pt x="27036" y="3124"/>
                    <a:pt x="26211" y="3277"/>
                    <a:pt x="25753" y="2971"/>
                  </a:cubicBezTo>
                  <a:cubicBezTo>
                    <a:pt x="25295" y="2666"/>
                    <a:pt x="25142" y="1872"/>
                    <a:pt x="24653" y="1597"/>
                  </a:cubicBezTo>
                  <a:cubicBezTo>
                    <a:pt x="24483" y="1501"/>
                    <a:pt x="24282" y="1476"/>
                    <a:pt x="24072" y="1476"/>
                  </a:cubicBezTo>
                  <a:cubicBezTo>
                    <a:pt x="23838" y="1476"/>
                    <a:pt x="23591" y="1507"/>
                    <a:pt x="23358" y="1507"/>
                  </a:cubicBezTo>
                  <a:cubicBezTo>
                    <a:pt x="23200" y="1507"/>
                    <a:pt x="23049" y="1492"/>
                    <a:pt x="22912" y="1444"/>
                  </a:cubicBezTo>
                  <a:cubicBezTo>
                    <a:pt x="22423" y="1230"/>
                    <a:pt x="21904" y="1016"/>
                    <a:pt x="21385" y="864"/>
                  </a:cubicBezTo>
                  <a:cubicBezTo>
                    <a:pt x="20865" y="711"/>
                    <a:pt x="20346" y="741"/>
                    <a:pt x="19796" y="619"/>
                  </a:cubicBezTo>
                  <a:cubicBezTo>
                    <a:pt x="19246" y="528"/>
                    <a:pt x="18757" y="375"/>
                    <a:pt x="18208" y="314"/>
                  </a:cubicBezTo>
                  <a:cubicBezTo>
                    <a:pt x="17840" y="292"/>
                    <a:pt x="17458" y="271"/>
                    <a:pt x="17071" y="271"/>
                  </a:cubicBezTo>
                  <a:cubicBezTo>
                    <a:pt x="16911" y="271"/>
                    <a:pt x="16749" y="274"/>
                    <a:pt x="16588" y="283"/>
                  </a:cubicBezTo>
                  <a:cubicBezTo>
                    <a:pt x="16084" y="283"/>
                    <a:pt x="15580" y="1"/>
                    <a:pt x="1510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 name="Google Shape;255;p16"/>
            <p:cNvSpPr/>
            <p:nvPr/>
          </p:nvSpPr>
          <p:spPr>
            <a:xfrm>
              <a:off x="1866724" y="2564217"/>
              <a:ext cx="6154785" cy="1738747"/>
            </a:xfrm>
            <a:custGeom>
              <a:avLst/>
              <a:gdLst/>
              <a:ahLst/>
              <a:cxnLst/>
              <a:rect l="l" t="t" r="r" b="b"/>
              <a:pathLst>
                <a:path w="33635" h="9502" extrusionOk="0">
                  <a:moveTo>
                    <a:pt x="31038" y="1"/>
                  </a:moveTo>
                  <a:cubicBezTo>
                    <a:pt x="30916" y="153"/>
                    <a:pt x="30793" y="306"/>
                    <a:pt x="30641" y="489"/>
                  </a:cubicBezTo>
                  <a:cubicBezTo>
                    <a:pt x="30619" y="511"/>
                    <a:pt x="30567" y="533"/>
                    <a:pt x="30517" y="533"/>
                  </a:cubicBezTo>
                  <a:cubicBezTo>
                    <a:pt x="30496" y="533"/>
                    <a:pt x="30475" y="529"/>
                    <a:pt x="30457" y="520"/>
                  </a:cubicBezTo>
                  <a:cubicBezTo>
                    <a:pt x="30366" y="948"/>
                    <a:pt x="30243" y="1345"/>
                    <a:pt x="30091" y="1711"/>
                  </a:cubicBezTo>
                  <a:cubicBezTo>
                    <a:pt x="30064" y="1817"/>
                    <a:pt x="29969" y="1900"/>
                    <a:pt x="29864" y="1900"/>
                  </a:cubicBezTo>
                  <a:cubicBezTo>
                    <a:pt x="29848" y="1900"/>
                    <a:pt x="29832" y="1899"/>
                    <a:pt x="29816" y="1895"/>
                  </a:cubicBezTo>
                  <a:cubicBezTo>
                    <a:pt x="29694" y="1864"/>
                    <a:pt x="29602" y="1803"/>
                    <a:pt x="29510" y="1772"/>
                  </a:cubicBezTo>
                  <a:cubicBezTo>
                    <a:pt x="28991" y="2475"/>
                    <a:pt x="28288" y="2994"/>
                    <a:pt x="27739" y="3666"/>
                  </a:cubicBezTo>
                  <a:cubicBezTo>
                    <a:pt x="27705" y="3717"/>
                    <a:pt x="27653" y="3740"/>
                    <a:pt x="27597" y="3740"/>
                  </a:cubicBezTo>
                  <a:cubicBezTo>
                    <a:pt x="27552" y="3740"/>
                    <a:pt x="27505" y="3724"/>
                    <a:pt x="27464" y="3697"/>
                  </a:cubicBezTo>
                  <a:lnTo>
                    <a:pt x="27189" y="3544"/>
                  </a:lnTo>
                  <a:cubicBezTo>
                    <a:pt x="27189" y="4400"/>
                    <a:pt x="26975" y="5408"/>
                    <a:pt x="26486" y="6019"/>
                  </a:cubicBezTo>
                  <a:cubicBezTo>
                    <a:pt x="26302" y="6254"/>
                    <a:pt x="26117" y="6349"/>
                    <a:pt x="25941" y="6349"/>
                  </a:cubicBezTo>
                  <a:cubicBezTo>
                    <a:pt x="25591" y="6349"/>
                    <a:pt x="25274" y="5977"/>
                    <a:pt x="25050" y="5591"/>
                  </a:cubicBezTo>
                  <a:cubicBezTo>
                    <a:pt x="24898" y="5774"/>
                    <a:pt x="24714" y="5988"/>
                    <a:pt x="24531" y="6171"/>
                  </a:cubicBezTo>
                  <a:cubicBezTo>
                    <a:pt x="24485" y="6202"/>
                    <a:pt x="24424" y="6217"/>
                    <a:pt x="24367" y="6217"/>
                  </a:cubicBezTo>
                  <a:cubicBezTo>
                    <a:pt x="24309" y="6217"/>
                    <a:pt x="24256" y="6202"/>
                    <a:pt x="24225" y="6171"/>
                  </a:cubicBezTo>
                  <a:cubicBezTo>
                    <a:pt x="24012" y="5927"/>
                    <a:pt x="23737" y="5744"/>
                    <a:pt x="23523" y="5499"/>
                  </a:cubicBezTo>
                  <a:cubicBezTo>
                    <a:pt x="23248" y="5774"/>
                    <a:pt x="22881" y="5927"/>
                    <a:pt x="22515" y="5927"/>
                  </a:cubicBezTo>
                  <a:cubicBezTo>
                    <a:pt x="21843" y="5958"/>
                    <a:pt x="21201" y="6141"/>
                    <a:pt x="20651" y="6538"/>
                  </a:cubicBezTo>
                  <a:cubicBezTo>
                    <a:pt x="20474" y="6644"/>
                    <a:pt x="20304" y="6689"/>
                    <a:pt x="20141" y="6689"/>
                  </a:cubicBezTo>
                  <a:cubicBezTo>
                    <a:pt x="19744" y="6689"/>
                    <a:pt x="19388" y="6423"/>
                    <a:pt x="19063" y="6141"/>
                  </a:cubicBezTo>
                  <a:cubicBezTo>
                    <a:pt x="18941" y="6385"/>
                    <a:pt x="18727" y="6568"/>
                    <a:pt x="18482" y="6660"/>
                  </a:cubicBezTo>
                  <a:cubicBezTo>
                    <a:pt x="18408" y="6685"/>
                    <a:pt x="18324" y="6692"/>
                    <a:pt x="18235" y="6692"/>
                  </a:cubicBezTo>
                  <a:cubicBezTo>
                    <a:pt x="18119" y="6692"/>
                    <a:pt x="17996" y="6680"/>
                    <a:pt x="17882" y="6680"/>
                  </a:cubicBezTo>
                  <a:cubicBezTo>
                    <a:pt x="17759" y="6680"/>
                    <a:pt x="17647" y="6694"/>
                    <a:pt x="17566" y="6752"/>
                  </a:cubicBezTo>
                  <a:cubicBezTo>
                    <a:pt x="17361" y="6935"/>
                    <a:pt x="17180" y="7000"/>
                    <a:pt x="17001" y="7000"/>
                  </a:cubicBezTo>
                  <a:cubicBezTo>
                    <a:pt x="16672" y="7000"/>
                    <a:pt x="16352" y="6779"/>
                    <a:pt x="15916" y="6660"/>
                  </a:cubicBezTo>
                  <a:cubicBezTo>
                    <a:pt x="15733" y="6568"/>
                    <a:pt x="15550" y="6446"/>
                    <a:pt x="15397" y="6324"/>
                  </a:cubicBezTo>
                  <a:cubicBezTo>
                    <a:pt x="15248" y="6233"/>
                    <a:pt x="15127" y="6196"/>
                    <a:pt x="15022" y="6196"/>
                  </a:cubicBezTo>
                  <a:cubicBezTo>
                    <a:pt x="14739" y="6196"/>
                    <a:pt x="14581" y="6468"/>
                    <a:pt x="14358" y="6691"/>
                  </a:cubicBezTo>
                  <a:cubicBezTo>
                    <a:pt x="14222" y="6804"/>
                    <a:pt x="14053" y="6867"/>
                    <a:pt x="13875" y="6867"/>
                  </a:cubicBezTo>
                  <a:cubicBezTo>
                    <a:pt x="13813" y="6867"/>
                    <a:pt x="13749" y="6859"/>
                    <a:pt x="13686" y="6843"/>
                  </a:cubicBezTo>
                  <a:cubicBezTo>
                    <a:pt x="13404" y="6769"/>
                    <a:pt x="13266" y="6702"/>
                    <a:pt x="13143" y="6702"/>
                  </a:cubicBezTo>
                  <a:cubicBezTo>
                    <a:pt x="13013" y="6702"/>
                    <a:pt x="12898" y="6777"/>
                    <a:pt x="12648" y="6996"/>
                  </a:cubicBezTo>
                  <a:cubicBezTo>
                    <a:pt x="12556" y="7088"/>
                    <a:pt x="12403" y="7149"/>
                    <a:pt x="12250" y="7179"/>
                  </a:cubicBezTo>
                  <a:cubicBezTo>
                    <a:pt x="11823" y="7149"/>
                    <a:pt x="11426" y="6996"/>
                    <a:pt x="11090" y="6752"/>
                  </a:cubicBezTo>
                  <a:cubicBezTo>
                    <a:pt x="10817" y="6561"/>
                    <a:pt x="10448" y="6055"/>
                    <a:pt x="10198" y="6055"/>
                  </a:cubicBezTo>
                  <a:cubicBezTo>
                    <a:pt x="10168" y="6055"/>
                    <a:pt x="10139" y="6063"/>
                    <a:pt x="10112" y="6080"/>
                  </a:cubicBezTo>
                  <a:cubicBezTo>
                    <a:pt x="9794" y="6299"/>
                    <a:pt x="9436" y="6530"/>
                    <a:pt x="9074" y="6530"/>
                  </a:cubicBezTo>
                  <a:cubicBezTo>
                    <a:pt x="8880" y="6530"/>
                    <a:pt x="8685" y="6464"/>
                    <a:pt x="8493" y="6294"/>
                  </a:cubicBezTo>
                  <a:cubicBezTo>
                    <a:pt x="8267" y="6082"/>
                    <a:pt x="8078" y="6001"/>
                    <a:pt x="7908" y="6001"/>
                  </a:cubicBezTo>
                  <a:cubicBezTo>
                    <a:pt x="7342" y="6001"/>
                    <a:pt x="6998" y="6905"/>
                    <a:pt x="6294" y="6905"/>
                  </a:cubicBezTo>
                  <a:cubicBezTo>
                    <a:pt x="6019" y="6874"/>
                    <a:pt x="5744" y="6752"/>
                    <a:pt x="5591" y="6538"/>
                  </a:cubicBezTo>
                  <a:cubicBezTo>
                    <a:pt x="5583" y="6528"/>
                    <a:pt x="5572" y="6523"/>
                    <a:pt x="5558" y="6523"/>
                  </a:cubicBezTo>
                  <a:cubicBezTo>
                    <a:pt x="5353" y="6523"/>
                    <a:pt x="4544" y="7493"/>
                    <a:pt x="4430" y="7607"/>
                  </a:cubicBezTo>
                  <a:cubicBezTo>
                    <a:pt x="4385" y="7652"/>
                    <a:pt x="4328" y="7672"/>
                    <a:pt x="4272" y="7672"/>
                  </a:cubicBezTo>
                  <a:cubicBezTo>
                    <a:pt x="4176" y="7672"/>
                    <a:pt x="4083" y="7612"/>
                    <a:pt x="4063" y="7515"/>
                  </a:cubicBezTo>
                  <a:cubicBezTo>
                    <a:pt x="4002" y="7332"/>
                    <a:pt x="3941" y="7179"/>
                    <a:pt x="3911" y="7027"/>
                  </a:cubicBezTo>
                  <a:cubicBezTo>
                    <a:pt x="3800" y="7052"/>
                    <a:pt x="3691" y="7064"/>
                    <a:pt x="3584" y="7064"/>
                  </a:cubicBezTo>
                  <a:cubicBezTo>
                    <a:pt x="3042" y="7064"/>
                    <a:pt x="2552" y="6758"/>
                    <a:pt x="2169" y="6324"/>
                  </a:cubicBezTo>
                  <a:cubicBezTo>
                    <a:pt x="1995" y="6120"/>
                    <a:pt x="1458" y="5249"/>
                    <a:pt x="1144" y="5249"/>
                  </a:cubicBezTo>
                  <a:cubicBezTo>
                    <a:pt x="1129" y="5249"/>
                    <a:pt x="1114" y="5251"/>
                    <a:pt x="1100" y="5255"/>
                  </a:cubicBezTo>
                  <a:cubicBezTo>
                    <a:pt x="825" y="5316"/>
                    <a:pt x="489" y="5438"/>
                    <a:pt x="153" y="5530"/>
                  </a:cubicBezTo>
                  <a:cubicBezTo>
                    <a:pt x="153" y="5652"/>
                    <a:pt x="123" y="5774"/>
                    <a:pt x="123" y="5896"/>
                  </a:cubicBezTo>
                  <a:cubicBezTo>
                    <a:pt x="1" y="6416"/>
                    <a:pt x="489" y="7027"/>
                    <a:pt x="428" y="7577"/>
                  </a:cubicBezTo>
                  <a:cubicBezTo>
                    <a:pt x="367" y="8126"/>
                    <a:pt x="62" y="8340"/>
                    <a:pt x="62" y="8890"/>
                  </a:cubicBezTo>
                  <a:cubicBezTo>
                    <a:pt x="825" y="9135"/>
                    <a:pt x="734" y="9501"/>
                    <a:pt x="1559" y="9501"/>
                  </a:cubicBezTo>
                  <a:cubicBezTo>
                    <a:pt x="2353" y="9501"/>
                    <a:pt x="2353" y="8982"/>
                    <a:pt x="3147" y="8982"/>
                  </a:cubicBezTo>
                  <a:cubicBezTo>
                    <a:pt x="3911" y="8982"/>
                    <a:pt x="3941" y="8829"/>
                    <a:pt x="4736" y="8829"/>
                  </a:cubicBezTo>
                  <a:cubicBezTo>
                    <a:pt x="5499" y="8829"/>
                    <a:pt x="5530" y="8921"/>
                    <a:pt x="6324" y="8921"/>
                  </a:cubicBezTo>
                  <a:cubicBezTo>
                    <a:pt x="7118" y="8921"/>
                    <a:pt x="7118" y="9409"/>
                    <a:pt x="7913" y="9409"/>
                  </a:cubicBezTo>
                  <a:cubicBezTo>
                    <a:pt x="8707" y="9409"/>
                    <a:pt x="8707" y="9104"/>
                    <a:pt x="9501" y="9104"/>
                  </a:cubicBezTo>
                  <a:cubicBezTo>
                    <a:pt x="10295" y="9104"/>
                    <a:pt x="10295" y="9409"/>
                    <a:pt x="11090" y="9409"/>
                  </a:cubicBezTo>
                  <a:cubicBezTo>
                    <a:pt x="11884" y="9409"/>
                    <a:pt x="11884" y="9501"/>
                    <a:pt x="12678" y="9501"/>
                  </a:cubicBezTo>
                  <a:cubicBezTo>
                    <a:pt x="13472" y="9501"/>
                    <a:pt x="13472" y="8982"/>
                    <a:pt x="14267" y="8982"/>
                  </a:cubicBezTo>
                  <a:cubicBezTo>
                    <a:pt x="15061" y="8982"/>
                    <a:pt x="15061" y="9471"/>
                    <a:pt x="15855" y="9471"/>
                  </a:cubicBezTo>
                  <a:cubicBezTo>
                    <a:pt x="16649" y="9471"/>
                    <a:pt x="16649" y="9379"/>
                    <a:pt x="17444" y="9379"/>
                  </a:cubicBezTo>
                  <a:cubicBezTo>
                    <a:pt x="18238" y="9379"/>
                    <a:pt x="18238" y="9348"/>
                    <a:pt x="19032" y="9348"/>
                  </a:cubicBezTo>
                  <a:cubicBezTo>
                    <a:pt x="19826" y="9348"/>
                    <a:pt x="19826" y="9165"/>
                    <a:pt x="20621" y="9165"/>
                  </a:cubicBezTo>
                  <a:cubicBezTo>
                    <a:pt x="21415" y="9165"/>
                    <a:pt x="21415" y="9471"/>
                    <a:pt x="22209" y="9471"/>
                  </a:cubicBezTo>
                  <a:cubicBezTo>
                    <a:pt x="23004" y="9471"/>
                    <a:pt x="23004" y="8890"/>
                    <a:pt x="23798" y="8890"/>
                  </a:cubicBezTo>
                  <a:cubicBezTo>
                    <a:pt x="24592" y="8890"/>
                    <a:pt x="24592" y="9226"/>
                    <a:pt x="25386" y="9226"/>
                  </a:cubicBezTo>
                  <a:cubicBezTo>
                    <a:pt x="26181" y="9226"/>
                    <a:pt x="26181" y="9318"/>
                    <a:pt x="26975" y="9318"/>
                  </a:cubicBezTo>
                  <a:cubicBezTo>
                    <a:pt x="27769" y="9318"/>
                    <a:pt x="27769" y="9073"/>
                    <a:pt x="28563" y="9073"/>
                  </a:cubicBezTo>
                  <a:cubicBezTo>
                    <a:pt x="29358" y="9073"/>
                    <a:pt x="29358" y="9257"/>
                    <a:pt x="30152" y="9257"/>
                  </a:cubicBezTo>
                  <a:cubicBezTo>
                    <a:pt x="30748" y="9257"/>
                    <a:pt x="30896" y="9154"/>
                    <a:pt x="31269" y="9154"/>
                  </a:cubicBezTo>
                  <a:cubicBezTo>
                    <a:pt x="31393" y="9154"/>
                    <a:pt x="31542" y="9165"/>
                    <a:pt x="31740" y="9196"/>
                  </a:cubicBezTo>
                  <a:cubicBezTo>
                    <a:pt x="32245" y="9254"/>
                    <a:pt x="32466" y="9362"/>
                    <a:pt x="32749" y="9362"/>
                  </a:cubicBezTo>
                  <a:cubicBezTo>
                    <a:pt x="32911" y="9362"/>
                    <a:pt x="33092" y="9326"/>
                    <a:pt x="33359" y="9226"/>
                  </a:cubicBezTo>
                  <a:cubicBezTo>
                    <a:pt x="33390" y="8676"/>
                    <a:pt x="33634" y="8035"/>
                    <a:pt x="33573" y="7515"/>
                  </a:cubicBezTo>
                  <a:cubicBezTo>
                    <a:pt x="33482" y="6966"/>
                    <a:pt x="33359" y="6416"/>
                    <a:pt x="33207" y="5866"/>
                  </a:cubicBezTo>
                  <a:cubicBezTo>
                    <a:pt x="33115" y="5347"/>
                    <a:pt x="32565" y="4919"/>
                    <a:pt x="32412" y="4400"/>
                  </a:cubicBezTo>
                  <a:cubicBezTo>
                    <a:pt x="32260" y="3880"/>
                    <a:pt x="32076" y="3361"/>
                    <a:pt x="31863" y="2872"/>
                  </a:cubicBezTo>
                  <a:cubicBezTo>
                    <a:pt x="31649" y="2353"/>
                    <a:pt x="31924" y="1620"/>
                    <a:pt x="31649" y="1131"/>
                  </a:cubicBezTo>
                  <a:cubicBezTo>
                    <a:pt x="31465" y="764"/>
                    <a:pt x="31252" y="367"/>
                    <a:pt x="31038" y="1"/>
                  </a:cubicBezTo>
                  <a:close/>
                </a:path>
              </a:pathLst>
            </a:custGeom>
            <a:solidFill>
              <a:srgbClr val="24962F">
                <a:alpha val="4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56" name="Google Shape;256;p16"/>
          <p:cNvGrpSpPr/>
          <p:nvPr/>
        </p:nvGrpSpPr>
        <p:grpSpPr>
          <a:xfrm>
            <a:off x="3662075" y="5220617"/>
            <a:ext cx="1511615" cy="763740"/>
            <a:chOff x="1866724" y="1193292"/>
            <a:chExt cx="6154785" cy="3109690"/>
          </a:xfrm>
        </p:grpSpPr>
        <p:sp>
          <p:nvSpPr>
            <p:cNvPr id="257" name="Google Shape;257;p16"/>
            <p:cNvSpPr/>
            <p:nvPr/>
          </p:nvSpPr>
          <p:spPr>
            <a:xfrm>
              <a:off x="1877886" y="1193292"/>
              <a:ext cx="6143622" cy="3109690"/>
            </a:xfrm>
            <a:custGeom>
              <a:avLst/>
              <a:gdLst/>
              <a:ahLst/>
              <a:cxnLst/>
              <a:rect l="l" t="t" r="r" b="b"/>
              <a:pathLst>
                <a:path w="33574" h="16994" extrusionOk="0">
                  <a:moveTo>
                    <a:pt x="15100" y="1"/>
                  </a:moveTo>
                  <a:cubicBezTo>
                    <a:pt x="15056" y="1"/>
                    <a:pt x="15013" y="3"/>
                    <a:pt x="14969" y="8"/>
                  </a:cubicBezTo>
                  <a:cubicBezTo>
                    <a:pt x="14420" y="39"/>
                    <a:pt x="13870" y="100"/>
                    <a:pt x="13320" y="161"/>
                  </a:cubicBezTo>
                  <a:cubicBezTo>
                    <a:pt x="13124" y="204"/>
                    <a:pt x="12921" y="213"/>
                    <a:pt x="12716" y="213"/>
                  </a:cubicBezTo>
                  <a:cubicBezTo>
                    <a:pt x="12581" y="213"/>
                    <a:pt x="12446" y="209"/>
                    <a:pt x="12312" y="209"/>
                  </a:cubicBezTo>
                  <a:cubicBezTo>
                    <a:pt x="12079" y="209"/>
                    <a:pt x="11852" y="221"/>
                    <a:pt x="11640" y="283"/>
                  </a:cubicBezTo>
                  <a:cubicBezTo>
                    <a:pt x="11120" y="466"/>
                    <a:pt x="10723" y="1016"/>
                    <a:pt x="10204" y="1230"/>
                  </a:cubicBezTo>
                  <a:cubicBezTo>
                    <a:pt x="9715" y="1413"/>
                    <a:pt x="9135" y="1536"/>
                    <a:pt x="8646" y="1780"/>
                  </a:cubicBezTo>
                  <a:cubicBezTo>
                    <a:pt x="8188" y="2055"/>
                    <a:pt x="7546" y="2086"/>
                    <a:pt x="7088" y="2391"/>
                  </a:cubicBezTo>
                  <a:cubicBezTo>
                    <a:pt x="6630" y="2696"/>
                    <a:pt x="6599" y="3613"/>
                    <a:pt x="6171" y="3949"/>
                  </a:cubicBezTo>
                  <a:cubicBezTo>
                    <a:pt x="5744" y="4316"/>
                    <a:pt x="5255" y="4529"/>
                    <a:pt x="4858" y="4927"/>
                  </a:cubicBezTo>
                  <a:cubicBezTo>
                    <a:pt x="4461" y="5293"/>
                    <a:pt x="3819" y="5476"/>
                    <a:pt x="3483" y="5904"/>
                  </a:cubicBezTo>
                  <a:cubicBezTo>
                    <a:pt x="3147" y="6301"/>
                    <a:pt x="3147" y="7004"/>
                    <a:pt x="2842" y="7462"/>
                  </a:cubicBezTo>
                  <a:cubicBezTo>
                    <a:pt x="2536" y="7920"/>
                    <a:pt x="1925" y="8195"/>
                    <a:pt x="1681" y="8684"/>
                  </a:cubicBezTo>
                  <a:cubicBezTo>
                    <a:pt x="1375" y="9142"/>
                    <a:pt x="1131" y="9631"/>
                    <a:pt x="917" y="10150"/>
                  </a:cubicBezTo>
                  <a:cubicBezTo>
                    <a:pt x="703" y="10639"/>
                    <a:pt x="489" y="11189"/>
                    <a:pt x="337" y="11708"/>
                  </a:cubicBezTo>
                  <a:cubicBezTo>
                    <a:pt x="184" y="12228"/>
                    <a:pt x="214" y="12839"/>
                    <a:pt x="92" y="13358"/>
                  </a:cubicBezTo>
                  <a:cubicBezTo>
                    <a:pt x="1" y="13908"/>
                    <a:pt x="489" y="14519"/>
                    <a:pt x="428" y="15069"/>
                  </a:cubicBezTo>
                  <a:cubicBezTo>
                    <a:pt x="367" y="15588"/>
                    <a:pt x="31" y="15832"/>
                    <a:pt x="31" y="16352"/>
                  </a:cubicBezTo>
                  <a:cubicBezTo>
                    <a:pt x="795" y="16627"/>
                    <a:pt x="734" y="16993"/>
                    <a:pt x="1528" y="16993"/>
                  </a:cubicBezTo>
                  <a:cubicBezTo>
                    <a:pt x="2322" y="16993"/>
                    <a:pt x="2322" y="16474"/>
                    <a:pt x="3117" y="16474"/>
                  </a:cubicBezTo>
                  <a:cubicBezTo>
                    <a:pt x="3911" y="16474"/>
                    <a:pt x="3911" y="16291"/>
                    <a:pt x="4705" y="16291"/>
                  </a:cubicBezTo>
                  <a:cubicBezTo>
                    <a:pt x="5499" y="16291"/>
                    <a:pt x="5499" y="16382"/>
                    <a:pt x="6294" y="16382"/>
                  </a:cubicBezTo>
                  <a:cubicBezTo>
                    <a:pt x="7088" y="16382"/>
                    <a:pt x="7088" y="16871"/>
                    <a:pt x="7882" y="16871"/>
                  </a:cubicBezTo>
                  <a:cubicBezTo>
                    <a:pt x="8676" y="16871"/>
                    <a:pt x="8676" y="16596"/>
                    <a:pt x="9471" y="16596"/>
                  </a:cubicBezTo>
                  <a:cubicBezTo>
                    <a:pt x="10265" y="16596"/>
                    <a:pt x="10265" y="16901"/>
                    <a:pt x="11059" y="16901"/>
                  </a:cubicBezTo>
                  <a:cubicBezTo>
                    <a:pt x="11853" y="16901"/>
                    <a:pt x="11853" y="16963"/>
                    <a:pt x="12648" y="16963"/>
                  </a:cubicBezTo>
                  <a:cubicBezTo>
                    <a:pt x="13442" y="16963"/>
                    <a:pt x="13442" y="16474"/>
                    <a:pt x="14236" y="16474"/>
                  </a:cubicBezTo>
                  <a:cubicBezTo>
                    <a:pt x="15030" y="16474"/>
                    <a:pt x="15030" y="16963"/>
                    <a:pt x="15825" y="16963"/>
                  </a:cubicBezTo>
                  <a:cubicBezTo>
                    <a:pt x="16619" y="16963"/>
                    <a:pt x="16619" y="16871"/>
                    <a:pt x="17413" y="16871"/>
                  </a:cubicBezTo>
                  <a:cubicBezTo>
                    <a:pt x="18208" y="16871"/>
                    <a:pt x="18208" y="16840"/>
                    <a:pt x="19002" y="16840"/>
                  </a:cubicBezTo>
                  <a:cubicBezTo>
                    <a:pt x="19796" y="16840"/>
                    <a:pt x="19796" y="16657"/>
                    <a:pt x="20590" y="16657"/>
                  </a:cubicBezTo>
                  <a:cubicBezTo>
                    <a:pt x="21385" y="16657"/>
                    <a:pt x="21385" y="16963"/>
                    <a:pt x="22179" y="16963"/>
                  </a:cubicBezTo>
                  <a:cubicBezTo>
                    <a:pt x="22973" y="16963"/>
                    <a:pt x="22973" y="16382"/>
                    <a:pt x="23767" y="16382"/>
                  </a:cubicBezTo>
                  <a:cubicBezTo>
                    <a:pt x="24562" y="16382"/>
                    <a:pt x="24562" y="16718"/>
                    <a:pt x="25356" y="16718"/>
                  </a:cubicBezTo>
                  <a:cubicBezTo>
                    <a:pt x="26181" y="16718"/>
                    <a:pt x="26150" y="16810"/>
                    <a:pt x="26944" y="16810"/>
                  </a:cubicBezTo>
                  <a:cubicBezTo>
                    <a:pt x="27739" y="16810"/>
                    <a:pt x="27769" y="16565"/>
                    <a:pt x="28563" y="16565"/>
                  </a:cubicBezTo>
                  <a:cubicBezTo>
                    <a:pt x="29358" y="16565"/>
                    <a:pt x="29358" y="16749"/>
                    <a:pt x="30152" y="16749"/>
                  </a:cubicBezTo>
                  <a:cubicBezTo>
                    <a:pt x="30748" y="16749"/>
                    <a:pt x="30897" y="16646"/>
                    <a:pt x="31269" y="16646"/>
                  </a:cubicBezTo>
                  <a:cubicBezTo>
                    <a:pt x="31393" y="16646"/>
                    <a:pt x="31542" y="16657"/>
                    <a:pt x="31740" y="16688"/>
                  </a:cubicBezTo>
                  <a:cubicBezTo>
                    <a:pt x="32246" y="16746"/>
                    <a:pt x="32442" y="16854"/>
                    <a:pt x="32714" y="16854"/>
                  </a:cubicBezTo>
                  <a:cubicBezTo>
                    <a:pt x="32870" y="16854"/>
                    <a:pt x="33051" y="16818"/>
                    <a:pt x="33329" y="16718"/>
                  </a:cubicBezTo>
                  <a:cubicBezTo>
                    <a:pt x="33329" y="16168"/>
                    <a:pt x="33573" y="15527"/>
                    <a:pt x="33543" y="15007"/>
                  </a:cubicBezTo>
                  <a:cubicBezTo>
                    <a:pt x="33421" y="14458"/>
                    <a:pt x="33329" y="13908"/>
                    <a:pt x="33176" y="13358"/>
                  </a:cubicBezTo>
                  <a:cubicBezTo>
                    <a:pt x="33054" y="12839"/>
                    <a:pt x="32504" y="12411"/>
                    <a:pt x="32351" y="11892"/>
                  </a:cubicBezTo>
                  <a:cubicBezTo>
                    <a:pt x="32199" y="11372"/>
                    <a:pt x="32046" y="10853"/>
                    <a:pt x="31832" y="10364"/>
                  </a:cubicBezTo>
                  <a:cubicBezTo>
                    <a:pt x="31618" y="9845"/>
                    <a:pt x="31863" y="9112"/>
                    <a:pt x="31618" y="8623"/>
                  </a:cubicBezTo>
                  <a:cubicBezTo>
                    <a:pt x="31374" y="8165"/>
                    <a:pt x="31099" y="7615"/>
                    <a:pt x="30793" y="7157"/>
                  </a:cubicBezTo>
                  <a:cubicBezTo>
                    <a:pt x="30519" y="6729"/>
                    <a:pt x="29938" y="6393"/>
                    <a:pt x="29602" y="5996"/>
                  </a:cubicBezTo>
                  <a:cubicBezTo>
                    <a:pt x="29266" y="5568"/>
                    <a:pt x="28563" y="5476"/>
                    <a:pt x="28166" y="5079"/>
                  </a:cubicBezTo>
                  <a:cubicBezTo>
                    <a:pt x="27800" y="4713"/>
                    <a:pt x="27861" y="3796"/>
                    <a:pt x="27433" y="3460"/>
                  </a:cubicBezTo>
                  <a:cubicBezTo>
                    <a:pt x="27036" y="3124"/>
                    <a:pt x="26211" y="3277"/>
                    <a:pt x="25753" y="2971"/>
                  </a:cubicBezTo>
                  <a:cubicBezTo>
                    <a:pt x="25295" y="2666"/>
                    <a:pt x="25142" y="1872"/>
                    <a:pt x="24653" y="1597"/>
                  </a:cubicBezTo>
                  <a:cubicBezTo>
                    <a:pt x="24483" y="1501"/>
                    <a:pt x="24282" y="1476"/>
                    <a:pt x="24072" y="1476"/>
                  </a:cubicBezTo>
                  <a:cubicBezTo>
                    <a:pt x="23838" y="1476"/>
                    <a:pt x="23591" y="1507"/>
                    <a:pt x="23358" y="1507"/>
                  </a:cubicBezTo>
                  <a:cubicBezTo>
                    <a:pt x="23200" y="1507"/>
                    <a:pt x="23049" y="1492"/>
                    <a:pt x="22912" y="1444"/>
                  </a:cubicBezTo>
                  <a:cubicBezTo>
                    <a:pt x="22423" y="1230"/>
                    <a:pt x="21904" y="1016"/>
                    <a:pt x="21385" y="864"/>
                  </a:cubicBezTo>
                  <a:cubicBezTo>
                    <a:pt x="20865" y="711"/>
                    <a:pt x="20346" y="741"/>
                    <a:pt x="19796" y="619"/>
                  </a:cubicBezTo>
                  <a:cubicBezTo>
                    <a:pt x="19246" y="528"/>
                    <a:pt x="18757" y="375"/>
                    <a:pt x="18208" y="314"/>
                  </a:cubicBezTo>
                  <a:cubicBezTo>
                    <a:pt x="17840" y="292"/>
                    <a:pt x="17458" y="271"/>
                    <a:pt x="17071" y="271"/>
                  </a:cubicBezTo>
                  <a:cubicBezTo>
                    <a:pt x="16911" y="271"/>
                    <a:pt x="16749" y="274"/>
                    <a:pt x="16588" y="283"/>
                  </a:cubicBezTo>
                  <a:cubicBezTo>
                    <a:pt x="16084" y="283"/>
                    <a:pt x="15580" y="1"/>
                    <a:pt x="1510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8" name="Google Shape;258;p16"/>
            <p:cNvSpPr/>
            <p:nvPr/>
          </p:nvSpPr>
          <p:spPr>
            <a:xfrm>
              <a:off x="1866724" y="2564217"/>
              <a:ext cx="6154785" cy="1738747"/>
            </a:xfrm>
            <a:custGeom>
              <a:avLst/>
              <a:gdLst/>
              <a:ahLst/>
              <a:cxnLst/>
              <a:rect l="l" t="t" r="r" b="b"/>
              <a:pathLst>
                <a:path w="33635" h="9502" extrusionOk="0">
                  <a:moveTo>
                    <a:pt x="31038" y="1"/>
                  </a:moveTo>
                  <a:cubicBezTo>
                    <a:pt x="30916" y="153"/>
                    <a:pt x="30793" y="306"/>
                    <a:pt x="30641" y="489"/>
                  </a:cubicBezTo>
                  <a:cubicBezTo>
                    <a:pt x="30619" y="511"/>
                    <a:pt x="30567" y="533"/>
                    <a:pt x="30517" y="533"/>
                  </a:cubicBezTo>
                  <a:cubicBezTo>
                    <a:pt x="30496" y="533"/>
                    <a:pt x="30475" y="529"/>
                    <a:pt x="30457" y="520"/>
                  </a:cubicBezTo>
                  <a:cubicBezTo>
                    <a:pt x="30366" y="948"/>
                    <a:pt x="30243" y="1345"/>
                    <a:pt x="30091" y="1711"/>
                  </a:cubicBezTo>
                  <a:cubicBezTo>
                    <a:pt x="30064" y="1817"/>
                    <a:pt x="29969" y="1900"/>
                    <a:pt x="29864" y="1900"/>
                  </a:cubicBezTo>
                  <a:cubicBezTo>
                    <a:pt x="29848" y="1900"/>
                    <a:pt x="29832" y="1899"/>
                    <a:pt x="29816" y="1895"/>
                  </a:cubicBezTo>
                  <a:cubicBezTo>
                    <a:pt x="29694" y="1864"/>
                    <a:pt x="29602" y="1803"/>
                    <a:pt x="29510" y="1772"/>
                  </a:cubicBezTo>
                  <a:cubicBezTo>
                    <a:pt x="28991" y="2475"/>
                    <a:pt x="28288" y="2994"/>
                    <a:pt x="27739" y="3666"/>
                  </a:cubicBezTo>
                  <a:cubicBezTo>
                    <a:pt x="27705" y="3717"/>
                    <a:pt x="27653" y="3740"/>
                    <a:pt x="27597" y="3740"/>
                  </a:cubicBezTo>
                  <a:cubicBezTo>
                    <a:pt x="27552" y="3740"/>
                    <a:pt x="27505" y="3724"/>
                    <a:pt x="27464" y="3697"/>
                  </a:cubicBezTo>
                  <a:lnTo>
                    <a:pt x="27189" y="3544"/>
                  </a:lnTo>
                  <a:cubicBezTo>
                    <a:pt x="27189" y="4400"/>
                    <a:pt x="26975" y="5408"/>
                    <a:pt x="26486" y="6019"/>
                  </a:cubicBezTo>
                  <a:cubicBezTo>
                    <a:pt x="26302" y="6254"/>
                    <a:pt x="26117" y="6349"/>
                    <a:pt x="25941" y="6349"/>
                  </a:cubicBezTo>
                  <a:cubicBezTo>
                    <a:pt x="25591" y="6349"/>
                    <a:pt x="25274" y="5977"/>
                    <a:pt x="25050" y="5591"/>
                  </a:cubicBezTo>
                  <a:cubicBezTo>
                    <a:pt x="24898" y="5774"/>
                    <a:pt x="24714" y="5988"/>
                    <a:pt x="24531" y="6171"/>
                  </a:cubicBezTo>
                  <a:cubicBezTo>
                    <a:pt x="24485" y="6202"/>
                    <a:pt x="24424" y="6217"/>
                    <a:pt x="24367" y="6217"/>
                  </a:cubicBezTo>
                  <a:cubicBezTo>
                    <a:pt x="24309" y="6217"/>
                    <a:pt x="24256" y="6202"/>
                    <a:pt x="24225" y="6171"/>
                  </a:cubicBezTo>
                  <a:cubicBezTo>
                    <a:pt x="24012" y="5927"/>
                    <a:pt x="23737" y="5744"/>
                    <a:pt x="23523" y="5499"/>
                  </a:cubicBezTo>
                  <a:cubicBezTo>
                    <a:pt x="23248" y="5774"/>
                    <a:pt x="22881" y="5927"/>
                    <a:pt x="22515" y="5927"/>
                  </a:cubicBezTo>
                  <a:cubicBezTo>
                    <a:pt x="21843" y="5958"/>
                    <a:pt x="21201" y="6141"/>
                    <a:pt x="20651" y="6538"/>
                  </a:cubicBezTo>
                  <a:cubicBezTo>
                    <a:pt x="20474" y="6644"/>
                    <a:pt x="20304" y="6689"/>
                    <a:pt x="20141" y="6689"/>
                  </a:cubicBezTo>
                  <a:cubicBezTo>
                    <a:pt x="19744" y="6689"/>
                    <a:pt x="19388" y="6423"/>
                    <a:pt x="19063" y="6141"/>
                  </a:cubicBezTo>
                  <a:cubicBezTo>
                    <a:pt x="18941" y="6385"/>
                    <a:pt x="18727" y="6568"/>
                    <a:pt x="18482" y="6660"/>
                  </a:cubicBezTo>
                  <a:cubicBezTo>
                    <a:pt x="18408" y="6685"/>
                    <a:pt x="18324" y="6692"/>
                    <a:pt x="18235" y="6692"/>
                  </a:cubicBezTo>
                  <a:cubicBezTo>
                    <a:pt x="18119" y="6692"/>
                    <a:pt x="17996" y="6680"/>
                    <a:pt x="17882" y="6680"/>
                  </a:cubicBezTo>
                  <a:cubicBezTo>
                    <a:pt x="17759" y="6680"/>
                    <a:pt x="17647" y="6694"/>
                    <a:pt x="17566" y="6752"/>
                  </a:cubicBezTo>
                  <a:cubicBezTo>
                    <a:pt x="17361" y="6935"/>
                    <a:pt x="17180" y="7000"/>
                    <a:pt x="17001" y="7000"/>
                  </a:cubicBezTo>
                  <a:cubicBezTo>
                    <a:pt x="16672" y="7000"/>
                    <a:pt x="16352" y="6779"/>
                    <a:pt x="15916" y="6660"/>
                  </a:cubicBezTo>
                  <a:cubicBezTo>
                    <a:pt x="15733" y="6568"/>
                    <a:pt x="15550" y="6446"/>
                    <a:pt x="15397" y="6324"/>
                  </a:cubicBezTo>
                  <a:cubicBezTo>
                    <a:pt x="15248" y="6233"/>
                    <a:pt x="15127" y="6196"/>
                    <a:pt x="15022" y="6196"/>
                  </a:cubicBezTo>
                  <a:cubicBezTo>
                    <a:pt x="14739" y="6196"/>
                    <a:pt x="14581" y="6468"/>
                    <a:pt x="14358" y="6691"/>
                  </a:cubicBezTo>
                  <a:cubicBezTo>
                    <a:pt x="14222" y="6804"/>
                    <a:pt x="14053" y="6867"/>
                    <a:pt x="13875" y="6867"/>
                  </a:cubicBezTo>
                  <a:cubicBezTo>
                    <a:pt x="13813" y="6867"/>
                    <a:pt x="13749" y="6859"/>
                    <a:pt x="13686" y="6843"/>
                  </a:cubicBezTo>
                  <a:cubicBezTo>
                    <a:pt x="13404" y="6769"/>
                    <a:pt x="13266" y="6702"/>
                    <a:pt x="13143" y="6702"/>
                  </a:cubicBezTo>
                  <a:cubicBezTo>
                    <a:pt x="13013" y="6702"/>
                    <a:pt x="12898" y="6777"/>
                    <a:pt x="12648" y="6996"/>
                  </a:cubicBezTo>
                  <a:cubicBezTo>
                    <a:pt x="12556" y="7088"/>
                    <a:pt x="12403" y="7149"/>
                    <a:pt x="12250" y="7179"/>
                  </a:cubicBezTo>
                  <a:cubicBezTo>
                    <a:pt x="11823" y="7149"/>
                    <a:pt x="11426" y="6996"/>
                    <a:pt x="11090" y="6752"/>
                  </a:cubicBezTo>
                  <a:cubicBezTo>
                    <a:pt x="10817" y="6561"/>
                    <a:pt x="10448" y="6055"/>
                    <a:pt x="10198" y="6055"/>
                  </a:cubicBezTo>
                  <a:cubicBezTo>
                    <a:pt x="10168" y="6055"/>
                    <a:pt x="10139" y="6063"/>
                    <a:pt x="10112" y="6080"/>
                  </a:cubicBezTo>
                  <a:cubicBezTo>
                    <a:pt x="9794" y="6299"/>
                    <a:pt x="9436" y="6530"/>
                    <a:pt x="9074" y="6530"/>
                  </a:cubicBezTo>
                  <a:cubicBezTo>
                    <a:pt x="8880" y="6530"/>
                    <a:pt x="8685" y="6464"/>
                    <a:pt x="8493" y="6294"/>
                  </a:cubicBezTo>
                  <a:cubicBezTo>
                    <a:pt x="8267" y="6082"/>
                    <a:pt x="8078" y="6001"/>
                    <a:pt x="7908" y="6001"/>
                  </a:cubicBezTo>
                  <a:cubicBezTo>
                    <a:pt x="7342" y="6001"/>
                    <a:pt x="6998" y="6905"/>
                    <a:pt x="6294" y="6905"/>
                  </a:cubicBezTo>
                  <a:cubicBezTo>
                    <a:pt x="6019" y="6874"/>
                    <a:pt x="5744" y="6752"/>
                    <a:pt x="5591" y="6538"/>
                  </a:cubicBezTo>
                  <a:cubicBezTo>
                    <a:pt x="5583" y="6528"/>
                    <a:pt x="5572" y="6523"/>
                    <a:pt x="5558" y="6523"/>
                  </a:cubicBezTo>
                  <a:cubicBezTo>
                    <a:pt x="5353" y="6523"/>
                    <a:pt x="4544" y="7493"/>
                    <a:pt x="4430" y="7607"/>
                  </a:cubicBezTo>
                  <a:cubicBezTo>
                    <a:pt x="4385" y="7652"/>
                    <a:pt x="4328" y="7672"/>
                    <a:pt x="4272" y="7672"/>
                  </a:cubicBezTo>
                  <a:cubicBezTo>
                    <a:pt x="4176" y="7672"/>
                    <a:pt x="4083" y="7612"/>
                    <a:pt x="4063" y="7515"/>
                  </a:cubicBezTo>
                  <a:cubicBezTo>
                    <a:pt x="4002" y="7332"/>
                    <a:pt x="3941" y="7179"/>
                    <a:pt x="3911" y="7027"/>
                  </a:cubicBezTo>
                  <a:cubicBezTo>
                    <a:pt x="3800" y="7052"/>
                    <a:pt x="3691" y="7064"/>
                    <a:pt x="3584" y="7064"/>
                  </a:cubicBezTo>
                  <a:cubicBezTo>
                    <a:pt x="3042" y="7064"/>
                    <a:pt x="2552" y="6758"/>
                    <a:pt x="2169" y="6324"/>
                  </a:cubicBezTo>
                  <a:cubicBezTo>
                    <a:pt x="1995" y="6120"/>
                    <a:pt x="1458" y="5249"/>
                    <a:pt x="1144" y="5249"/>
                  </a:cubicBezTo>
                  <a:cubicBezTo>
                    <a:pt x="1129" y="5249"/>
                    <a:pt x="1114" y="5251"/>
                    <a:pt x="1100" y="5255"/>
                  </a:cubicBezTo>
                  <a:cubicBezTo>
                    <a:pt x="825" y="5316"/>
                    <a:pt x="489" y="5438"/>
                    <a:pt x="153" y="5530"/>
                  </a:cubicBezTo>
                  <a:cubicBezTo>
                    <a:pt x="153" y="5652"/>
                    <a:pt x="123" y="5774"/>
                    <a:pt x="123" y="5896"/>
                  </a:cubicBezTo>
                  <a:cubicBezTo>
                    <a:pt x="1" y="6416"/>
                    <a:pt x="489" y="7027"/>
                    <a:pt x="428" y="7577"/>
                  </a:cubicBezTo>
                  <a:cubicBezTo>
                    <a:pt x="367" y="8126"/>
                    <a:pt x="62" y="8340"/>
                    <a:pt x="62" y="8890"/>
                  </a:cubicBezTo>
                  <a:cubicBezTo>
                    <a:pt x="825" y="9135"/>
                    <a:pt x="734" y="9501"/>
                    <a:pt x="1559" y="9501"/>
                  </a:cubicBezTo>
                  <a:cubicBezTo>
                    <a:pt x="2353" y="9501"/>
                    <a:pt x="2353" y="8982"/>
                    <a:pt x="3147" y="8982"/>
                  </a:cubicBezTo>
                  <a:cubicBezTo>
                    <a:pt x="3911" y="8982"/>
                    <a:pt x="3941" y="8829"/>
                    <a:pt x="4736" y="8829"/>
                  </a:cubicBezTo>
                  <a:cubicBezTo>
                    <a:pt x="5499" y="8829"/>
                    <a:pt x="5530" y="8921"/>
                    <a:pt x="6324" y="8921"/>
                  </a:cubicBezTo>
                  <a:cubicBezTo>
                    <a:pt x="7118" y="8921"/>
                    <a:pt x="7118" y="9409"/>
                    <a:pt x="7913" y="9409"/>
                  </a:cubicBezTo>
                  <a:cubicBezTo>
                    <a:pt x="8707" y="9409"/>
                    <a:pt x="8707" y="9104"/>
                    <a:pt x="9501" y="9104"/>
                  </a:cubicBezTo>
                  <a:cubicBezTo>
                    <a:pt x="10295" y="9104"/>
                    <a:pt x="10295" y="9409"/>
                    <a:pt x="11090" y="9409"/>
                  </a:cubicBezTo>
                  <a:cubicBezTo>
                    <a:pt x="11884" y="9409"/>
                    <a:pt x="11884" y="9501"/>
                    <a:pt x="12678" y="9501"/>
                  </a:cubicBezTo>
                  <a:cubicBezTo>
                    <a:pt x="13472" y="9501"/>
                    <a:pt x="13472" y="8982"/>
                    <a:pt x="14267" y="8982"/>
                  </a:cubicBezTo>
                  <a:cubicBezTo>
                    <a:pt x="15061" y="8982"/>
                    <a:pt x="15061" y="9471"/>
                    <a:pt x="15855" y="9471"/>
                  </a:cubicBezTo>
                  <a:cubicBezTo>
                    <a:pt x="16649" y="9471"/>
                    <a:pt x="16649" y="9379"/>
                    <a:pt x="17444" y="9379"/>
                  </a:cubicBezTo>
                  <a:cubicBezTo>
                    <a:pt x="18238" y="9379"/>
                    <a:pt x="18238" y="9348"/>
                    <a:pt x="19032" y="9348"/>
                  </a:cubicBezTo>
                  <a:cubicBezTo>
                    <a:pt x="19826" y="9348"/>
                    <a:pt x="19826" y="9165"/>
                    <a:pt x="20621" y="9165"/>
                  </a:cubicBezTo>
                  <a:cubicBezTo>
                    <a:pt x="21415" y="9165"/>
                    <a:pt x="21415" y="9471"/>
                    <a:pt x="22209" y="9471"/>
                  </a:cubicBezTo>
                  <a:cubicBezTo>
                    <a:pt x="23004" y="9471"/>
                    <a:pt x="23004" y="8890"/>
                    <a:pt x="23798" y="8890"/>
                  </a:cubicBezTo>
                  <a:cubicBezTo>
                    <a:pt x="24592" y="8890"/>
                    <a:pt x="24592" y="9226"/>
                    <a:pt x="25386" y="9226"/>
                  </a:cubicBezTo>
                  <a:cubicBezTo>
                    <a:pt x="26181" y="9226"/>
                    <a:pt x="26181" y="9318"/>
                    <a:pt x="26975" y="9318"/>
                  </a:cubicBezTo>
                  <a:cubicBezTo>
                    <a:pt x="27769" y="9318"/>
                    <a:pt x="27769" y="9073"/>
                    <a:pt x="28563" y="9073"/>
                  </a:cubicBezTo>
                  <a:cubicBezTo>
                    <a:pt x="29358" y="9073"/>
                    <a:pt x="29358" y="9257"/>
                    <a:pt x="30152" y="9257"/>
                  </a:cubicBezTo>
                  <a:cubicBezTo>
                    <a:pt x="30748" y="9257"/>
                    <a:pt x="30896" y="9154"/>
                    <a:pt x="31269" y="9154"/>
                  </a:cubicBezTo>
                  <a:cubicBezTo>
                    <a:pt x="31393" y="9154"/>
                    <a:pt x="31542" y="9165"/>
                    <a:pt x="31740" y="9196"/>
                  </a:cubicBezTo>
                  <a:cubicBezTo>
                    <a:pt x="32245" y="9254"/>
                    <a:pt x="32466" y="9362"/>
                    <a:pt x="32749" y="9362"/>
                  </a:cubicBezTo>
                  <a:cubicBezTo>
                    <a:pt x="32911" y="9362"/>
                    <a:pt x="33092" y="9326"/>
                    <a:pt x="33359" y="9226"/>
                  </a:cubicBezTo>
                  <a:cubicBezTo>
                    <a:pt x="33390" y="8676"/>
                    <a:pt x="33634" y="8035"/>
                    <a:pt x="33573" y="7515"/>
                  </a:cubicBezTo>
                  <a:cubicBezTo>
                    <a:pt x="33482" y="6966"/>
                    <a:pt x="33359" y="6416"/>
                    <a:pt x="33207" y="5866"/>
                  </a:cubicBezTo>
                  <a:cubicBezTo>
                    <a:pt x="33115" y="5347"/>
                    <a:pt x="32565" y="4919"/>
                    <a:pt x="32412" y="4400"/>
                  </a:cubicBezTo>
                  <a:cubicBezTo>
                    <a:pt x="32260" y="3880"/>
                    <a:pt x="32076" y="3361"/>
                    <a:pt x="31863" y="2872"/>
                  </a:cubicBezTo>
                  <a:cubicBezTo>
                    <a:pt x="31649" y="2353"/>
                    <a:pt x="31924" y="1620"/>
                    <a:pt x="31649" y="1131"/>
                  </a:cubicBezTo>
                  <a:cubicBezTo>
                    <a:pt x="31465" y="764"/>
                    <a:pt x="31252" y="367"/>
                    <a:pt x="31038" y="1"/>
                  </a:cubicBezTo>
                  <a:close/>
                </a:path>
              </a:pathLst>
            </a:custGeom>
            <a:solidFill>
              <a:srgbClr val="24962F">
                <a:alpha val="4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46374051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750"/>
        <p:cNvGrpSpPr/>
        <p:nvPr/>
      </p:nvGrpSpPr>
      <p:grpSpPr>
        <a:xfrm>
          <a:off x="0" y="0"/>
          <a:ext cx="0" cy="0"/>
          <a:chOff x="0" y="0"/>
          <a:chExt cx="0" cy="0"/>
        </a:xfrm>
      </p:grpSpPr>
      <p:grpSp>
        <p:nvGrpSpPr>
          <p:cNvPr id="751" name="Google Shape;751;p33"/>
          <p:cNvGrpSpPr/>
          <p:nvPr/>
        </p:nvGrpSpPr>
        <p:grpSpPr>
          <a:xfrm>
            <a:off x="-331600" y="5576298"/>
            <a:ext cx="12854800" cy="1281716"/>
            <a:chOff x="-248700" y="4182223"/>
            <a:chExt cx="9641100" cy="961287"/>
          </a:xfrm>
        </p:grpSpPr>
        <p:grpSp>
          <p:nvGrpSpPr>
            <p:cNvPr id="752" name="Google Shape;752;p33"/>
            <p:cNvGrpSpPr/>
            <p:nvPr/>
          </p:nvGrpSpPr>
          <p:grpSpPr>
            <a:xfrm>
              <a:off x="-248629" y="4462202"/>
              <a:ext cx="9640980" cy="681308"/>
              <a:chOff x="131200" y="4480088"/>
              <a:chExt cx="8881603" cy="627644"/>
            </a:xfrm>
          </p:grpSpPr>
          <p:sp>
            <p:nvSpPr>
              <p:cNvPr id="753" name="Google Shape;753;p33"/>
              <p:cNvSpPr/>
              <p:nvPr/>
            </p:nvSpPr>
            <p:spPr>
              <a:xfrm>
                <a:off x="235672" y="4610717"/>
                <a:ext cx="8672644" cy="497015"/>
              </a:xfrm>
              <a:custGeom>
                <a:avLst/>
                <a:gdLst/>
                <a:ahLst/>
                <a:cxnLst/>
                <a:rect l="l" t="t" r="r" b="b"/>
                <a:pathLst>
                  <a:path w="278908" h="8952" extrusionOk="0">
                    <a:moveTo>
                      <a:pt x="0" y="1"/>
                    </a:moveTo>
                    <a:lnTo>
                      <a:pt x="0" y="8951"/>
                    </a:lnTo>
                    <a:lnTo>
                      <a:pt x="278907" y="8951"/>
                    </a:lnTo>
                    <a:lnTo>
                      <a:pt x="27890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4" name="Google Shape;754;p33"/>
              <p:cNvSpPr/>
              <p:nvPr/>
            </p:nvSpPr>
            <p:spPr>
              <a:xfrm>
                <a:off x="235672" y="4710817"/>
                <a:ext cx="8672644" cy="296865"/>
              </a:xfrm>
              <a:custGeom>
                <a:avLst/>
                <a:gdLst/>
                <a:ahLst/>
                <a:cxnLst/>
                <a:rect l="l" t="t" r="r" b="b"/>
                <a:pathLst>
                  <a:path w="278908" h="5347" extrusionOk="0">
                    <a:moveTo>
                      <a:pt x="48878" y="0"/>
                    </a:moveTo>
                    <a:lnTo>
                      <a:pt x="46098" y="244"/>
                    </a:lnTo>
                    <a:lnTo>
                      <a:pt x="43318" y="580"/>
                    </a:lnTo>
                    <a:lnTo>
                      <a:pt x="40508" y="1405"/>
                    </a:lnTo>
                    <a:lnTo>
                      <a:pt x="37728" y="306"/>
                    </a:lnTo>
                    <a:lnTo>
                      <a:pt x="34948" y="642"/>
                    </a:lnTo>
                    <a:lnTo>
                      <a:pt x="32168" y="428"/>
                    </a:lnTo>
                    <a:lnTo>
                      <a:pt x="29388" y="1130"/>
                    </a:lnTo>
                    <a:lnTo>
                      <a:pt x="26577" y="1711"/>
                    </a:lnTo>
                    <a:lnTo>
                      <a:pt x="23798" y="611"/>
                    </a:lnTo>
                    <a:lnTo>
                      <a:pt x="21018" y="1894"/>
                    </a:lnTo>
                    <a:lnTo>
                      <a:pt x="18238" y="1650"/>
                    </a:lnTo>
                    <a:lnTo>
                      <a:pt x="15458" y="1558"/>
                    </a:lnTo>
                    <a:lnTo>
                      <a:pt x="12678" y="1008"/>
                    </a:lnTo>
                    <a:lnTo>
                      <a:pt x="9898" y="580"/>
                    </a:lnTo>
                    <a:lnTo>
                      <a:pt x="7088" y="31"/>
                    </a:lnTo>
                    <a:lnTo>
                      <a:pt x="4308" y="1558"/>
                    </a:lnTo>
                    <a:lnTo>
                      <a:pt x="1528" y="1253"/>
                    </a:lnTo>
                    <a:lnTo>
                      <a:pt x="0" y="947"/>
                    </a:lnTo>
                    <a:lnTo>
                      <a:pt x="0" y="4094"/>
                    </a:lnTo>
                    <a:lnTo>
                      <a:pt x="1528" y="3819"/>
                    </a:lnTo>
                    <a:lnTo>
                      <a:pt x="4338" y="4460"/>
                    </a:lnTo>
                    <a:lnTo>
                      <a:pt x="7118" y="3910"/>
                    </a:lnTo>
                    <a:lnTo>
                      <a:pt x="9898" y="3788"/>
                    </a:lnTo>
                    <a:lnTo>
                      <a:pt x="12678" y="5010"/>
                    </a:lnTo>
                    <a:lnTo>
                      <a:pt x="15488" y="5041"/>
                    </a:lnTo>
                    <a:lnTo>
                      <a:pt x="18268" y="3574"/>
                    </a:lnTo>
                    <a:lnTo>
                      <a:pt x="21048" y="4643"/>
                    </a:lnTo>
                    <a:lnTo>
                      <a:pt x="23828" y="4949"/>
                    </a:lnTo>
                    <a:lnTo>
                      <a:pt x="26639" y="4399"/>
                    </a:lnTo>
                    <a:lnTo>
                      <a:pt x="29418" y="4827"/>
                    </a:lnTo>
                    <a:lnTo>
                      <a:pt x="32198" y="3788"/>
                    </a:lnTo>
                    <a:lnTo>
                      <a:pt x="35009" y="4368"/>
                    </a:lnTo>
                    <a:lnTo>
                      <a:pt x="37789" y="4827"/>
                    </a:lnTo>
                    <a:lnTo>
                      <a:pt x="40569" y="3819"/>
                    </a:lnTo>
                    <a:lnTo>
                      <a:pt x="43379" y="4857"/>
                    </a:lnTo>
                    <a:lnTo>
                      <a:pt x="46159" y="4155"/>
                    </a:lnTo>
                    <a:lnTo>
                      <a:pt x="48939" y="5193"/>
                    </a:lnTo>
                    <a:lnTo>
                      <a:pt x="51719" y="3483"/>
                    </a:lnTo>
                    <a:lnTo>
                      <a:pt x="54529" y="3696"/>
                    </a:lnTo>
                    <a:lnTo>
                      <a:pt x="57309" y="4949"/>
                    </a:lnTo>
                    <a:lnTo>
                      <a:pt x="60089" y="3819"/>
                    </a:lnTo>
                    <a:lnTo>
                      <a:pt x="62869" y="5346"/>
                    </a:lnTo>
                    <a:lnTo>
                      <a:pt x="65649" y="4491"/>
                    </a:lnTo>
                    <a:lnTo>
                      <a:pt x="68459" y="4307"/>
                    </a:lnTo>
                    <a:lnTo>
                      <a:pt x="71239" y="4857"/>
                    </a:lnTo>
                    <a:lnTo>
                      <a:pt x="74019" y="5041"/>
                    </a:lnTo>
                    <a:lnTo>
                      <a:pt x="76799" y="4827"/>
                    </a:lnTo>
                    <a:lnTo>
                      <a:pt x="79610" y="3757"/>
                    </a:lnTo>
                    <a:lnTo>
                      <a:pt x="82389" y="3727"/>
                    </a:lnTo>
                    <a:lnTo>
                      <a:pt x="85169" y="3452"/>
                    </a:lnTo>
                    <a:lnTo>
                      <a:pt x="87949" y="3910"/>
                    </a:lnTo>
                    <a:lnTo>
                      <a:pt x="90760" y="4674"/>
                    </a:lnTo>
                    <a:lnTo>
                      <a:pt x="93540" y="5224"/>
                    </a:lnTo>
                    <a:lnTo>
                      <a:pt x="96320" y="4491"/>
                    </a:lnTo>
                    <a:lnTo>
                      <a:pt x="99099" y="4521"/>
                    </a:lnTo>
                    <a:lnTo>
                      <a:pt x="101879" y="4155"/>
                    </a:lnTo>
                    <a:lnTo>
                      <a:pt x="104690" y="4246"/>
                    </a:lnTo>
                    <a:lnTo>
                      <a:pt x="107470" y="3757"/>
                    </a:lnTo>
                    <a:lnTo>
                      <a:pt x="110250" y="5224"/>
                    </a:lnTo>
                    <a:lnTo>
                      <a:pt x="113030" y="4185"/>
                    </a:lnTo>
                    <a:lnTo>
                      <a:pt x="115840" y="4032"/>
                    </a:lnTo>
                    <a:lnTo>
                      <a:pt x="118620" y="4857"/>
                    </a:lnTo>
                    <a:lnTo>
                      <a:pt x="121400" y="3483"/>
                    </a:lnTo>
                    <a:lnTo>
                      <a:pt x="124180" y="4430"/>
                    </a:lnTo>
                    <a:lnTo>
                      <a:pt x="126990" y="3544"/>
                    </a:lnTo>
                    <a:lnTo>
                      <a:pt x="129770" y="3574"/>
                    </a:lnTo>
                    <a:lnTo>
                      <a:pt x="132550" y="4277"/>
                    </a:lnTo>
                    <a:lnTo>
                      <a:pt x="135330" y="4216"/>
                    </a:lnTo>
                    <a:lnTo>
                      <a:pt x="138140" y="4124"/>
                    </a:lnTo>
                    <a:lnTo>
                      <a:pt x="140920" y="4094"/>
                    </a:lnTo>
                    <a:lnTo>
                      <a:pt x="143700" y="5163"/>
                    </a:lnTo>
                    <a:lnTo>
                      <a:pt x="146480" y="4766"/>
                    </a:lnTo>
                    <a:lnTo>
                      <a:pt x="149260" y="5071"/>
                    </a:lnTo>
                    <a:lnTo>
                      <a:pt x="152070" y="5315"/>
                    </a:lnTo>
                    <a:lnTo>
                      <a:pt x="154850" y="3727"/>
                    </a:lnTo>
                    <a:lnTo>
                      <a:pt x="157630" y="4552"/>
                    </a:lnTo>
                    <a:lnTo>
                      <a:pt x="160410" y="4155"/>
                    </a:lnTo>
                    <a:lnTo>
                      <a:pt x="163190" y="4185"/>
                    </a:lnTo>
                    <a:lnTo>
                      <a:pt x="166000" y="4368"/>
                    </a:lnTo>
                    <a:lnTo>
                      <a:pt x="168780" y="4002"/>
                    </a:lnTo>
                    <a:lnTo>
                      <a:pt x="171560" y="5193"/>
                    </a:lnTo>
                    <a:lnTo>
                      <a:pt x="174340" y="4155"/>
                    </a:lnTo>
                    <a:lnTo>
                      <a:pt x="177151" y="3513"/>
                    </a:lnTo>
                    <a:lnTo>
                      <a:pt x="179931" y="4613"/>
                    </a:lnTo>
                    <a:lnTo>
                      <a:pt x="182710" y="4430"/>
                    </a:lnTo>
                    <a:lnTo>
                      <a:pt x="185490" y="4277"/>
                    </a:lnTo>
                    <a:lnTo>
                      <a:pt x="188270" y="4460"/>
                    </a:lnTo>
                    <a:lnTo>
                      <a:pt x="191081" y="5254"/>
                    </a:lnTo>
                    <a:lnTo>
                      <a:pt x="193861" y="4124"/>
                    </a:lnTo>
                    <a:lnTo>
                      <a:pt x="196641" y="3727"/>
                    </a:lnTo>
                    <a:lnTo>
                      <a:pt x="199420" y="4918"/>
                    </a:lnTo>
                    <a:lnTo>
                      <a:pt x="202200" y="3910"/>
                    </a:lnTo>
                    <a:lnTo>
                      <a:pt x="205011" y="3727"/>
                    </a:lnTo>
                    <a:lnTo>
                      <a:pt x="207791" y="4430"/>
                    </a:lnTo>
                    <a:lnTo>
                      <a:pt x="210571" y="4368"/>
                    </a:lnTo>
                    <a:lnTo>
                      <a:pt x="213351" y="3513"/>
                    </a:lnTo>
                    <a:lnTo>
                      <a:pt x="216130" y="3819"/>
                    </a:lnTo>
                    <a:lnTo>
                      <a:pt x="218941" y="4338"/>
                    </a:lnTo>
                    <a:lnTo>
                      <a:pt x="221721" y="5193"/>
                    </a:lnTo>
                    <a:lnTo>
                      <a:pt x="224501" y="3635"/>
                    </a:lnTo>
                    <a:lnTo>
                      <a:pt x="227281" y="3849"/>
                    </a:lnTo>
                    <a:lnTo>
                      <a:pt x="230061" y="4949"/>
                    </a:lnTo>
                    <a:lnTo>
                      <a:pt x="232840" y="4857"/>
                    </a:lnTo>
                    <a:lnTo>
                      <a:pt x="235651" y="5102"/>
                    </a:lnTo>
                    <a:lnTo>
                      <a:pt x="238431" y="3880"/>
                    </a:lnTo>
                    <a:lnTo>
                      <a:pt x="241211" y="3757"/>
                    </a:lnTo>
                    <a:lnTo>
                      <a:pt x="243991" y="4246"/>
                    </a:lnTo>
                    <a:lnTo>
                      <a:pt x="246771" y="3788"/>
                    </a:lnTo>
                    <a:lnTo>
                      <a:pt x="249581" y="4827"/>
                    </a:lnTo>
                    <a:lnTo>
                      <a:pt x="252361" y="5102"/>
                    </a:lnTo>
                    <a:lnTo>
                      <a:pt x="255141" y="3696"/>
                    </a:lnTo>
                    <a:lnTo>
                      <a:pt x="257921" y="4338"/>
                    </a:lnTo>
                    <a:lnTo>
                      <a:pt x="260701" y="3819"/>
                    </a:lnTo>
                    <a:lnTo>
                      <a:pt x="263481" y="5041"/>
                    </a:lnTo>
                    <a:lnTo>
                      <a:pt x="266260" y="5315"/>
                    </a:lnTo>
                    <a:lnTo>
                      <a:pt x="269071" y="5285"/>
                    </a:lnTo>
                    <a:lnTo>
                      <a:pt x="271851" y="4430"/>
                    </a:lnTo>
                    <a:lnTo>
                      <a:pt x="274631" y="4552"/>
                    </a:lnTo>
                    <a:lnTo>
                      <a:pt x="277411" y="4399"/>
                    </a:lnTo>
                    <a:lnTo>
                      <a:pt x="278907" y="4002"/>
                    </a:lnTo>
                    <a:lnTo>
                      <a:pt x="278907" y="1069"/>
                    </a:lnTo>
                    <a:lnTo>
                      <a:pt x="277411" y="1497"/>
                    </a:lnTo>
                    <a:lnTo>
                      <a:pt x="274631" y="1466"/>
                    </a:lnTo>
                    <a:lnTo>
                      <a:pt x="271820" y="550"/>
                    </a:lnTo>
                    <a:lnTo>
                      <a:pt x="269040" y="122"/>
                    </a:lnTo>
                    <a:lnTo>
                      <a:pt x="266260" y="336"/>
                    </a:lnTo>
                    <a:lnTo>
                      <a:pt x="263450" y="1130"/>
                    </a:lnTo>
                    <a:lnTo>
                      <a:pt x="260670" y="855"/>
                    </a:lnTo>
                    <a:lnTo>
                      <a:pt x="257890" y="1100"/>
                    </a:lnTo>
                    <a:lnTo>
                      <a:pt x="255110" y="703"/>
                    </a:lnTo>
                    <a:lnTo>
                      <a:pt x="252300" y="1833"/>
                    </a:lnTo>
                    <a:lnTo>
                      <a:pt x="249520" y="489"/>
                    </a:lnTo>
                    <a:lnTo>
                      <a:pt x="246740" y="122"/>
                    </a:lnTo>
                    <a:lnTo>
                      <a:pt x="243930" y="275"/>
                    </a:lnTo>
                    <a:lnTo>
                      <a:pt x="241150" y="61"/>
                    </a:lnTo>
                    <a:lnTo>
                      <a:pt x="238370" y="1711"/>
                    </a:lnTo>
                    <a:lnTo>
                      <a:pt x="235590" y="1772"/>
                    </a:lnTo>
                    <a:lnTo>
                      <a:pt x="232779" y="122"/>
                    </a:lnTo>
                    <a:lnTo>
                      <a:pt x="229999" y="733"/>
                    </a:lnTo>
                    <a:lnTo>
                      <a:pt x="227220" y="1222"/>
                    </a:lnTo>
                    <a:lnTo>
                      <a:pt x="224440" y="1711"/>
                    </a:lnTo>
                    <a:lnTo>
                      <a:pt x="221629" y="947"/>
                    </a:lnTo>
                    <a:lnTo>
                      <a:pt x="218849" y="1130"/>
                    </a:lnTo>
                    <a:lnTo>
                      <a:pt x="216069" y="550"/>
                    </a:lnTo>
                    <a:lnTo>
                      <a:pt x="213289" y="1894"/>
                    </a:lnTo>
                    <a:lnTo>
                      <a:pt x="210479" y="31"/>
                    </a:lnTo>
                    <a:lnTo>
                      <a:pt x="207699" y="275"/>
                    </a:lnTo>
                    <a:lnTo>
                      <a:pt x="204919" y="519"/>
                    </a:lnTo>
                    <a:lnTo>
                      <a:pt x="202139" y="978"/>
                    </a:lnTo>
                    <a:lnTo>
                      <a:pt x="199359" y="733"/>
                    </a:lnTo>
                    <a:lnTo>
                      <a:pt x="196549" y="1039"/>
                    </a:lnTo>
                    <a:lnTo>
                      <a:pt x="193769" y="611"/>
                    </a:lnTo>
                    <a:lnTo>
                      <a:pt x="190989" y="397"/>
                    </a:lnTo>
                    <a:lnTo>
                      <a:pt x="188209" y="978"/>
                    </a:lnTo>
                    <a:lnTo>
                      <a:pt x="185399" y="1650"/>
                    </a:lnTo>
                    <a:lnTo>
                      <a:pt x="182619" y="764"/>
                    </a:lnTo>
                    <a:lnTo>
                      <a:pt x="179839" y="31"/>
                    </a:lnTo>
                    <a:lnTo>
                      <a:pt x="177059" y="1864"/>
                    </a:lnTo>
                    <a:lnTo>
                      <a:pt x="174249" y="1008"/>
                    </a:lnTo>
                    <a:lnTo>
                      <a:pt x="171469" y="947"/>
                    </a:lnTo>
                    <a:lnTo>
                      <a:pt x="168689" y="1100"/>
                    </a:lnTo>
                    <a:lnTo>
                      <a:pt x="165909" y="855"/>
                    </a:lnTo>
                    <a:lnTo>
                      <a:pt x="163129" y="1191"/>
                    </a:lnTo>
                    <a:lnTo>
                      <a:pt x="160318" y="1466"/>
                    </a:lnTo>
                    <a:lnTo>
                      <a:pt x="157539" y="1711"/>
                    </a:lnTo>
                    <a:lnTo>
                      <a:pt x="154759" y="397"/>
                    </a:lnTo>
                    <a:lnTo>
                      <a:pt x="151979" y="855"/>
                    </a:lnTo>
                    <a:lnTo>
                      <a:pt x="149168" y="92"/>
                    </a:lnTo>
                    <a:lnTo>
                      <a:pt x="146388" y="642"/>
                    </a:lnTo>
                    <a:lnTo>
                      <a:pt x="143608" y="947"/>
                    </a:lnTo>
                    <a:lnTo>
                      <a:pt x="140829" y="1436"/>
                    </a:lnTo>
                    <a:lnTo>
                      <a:pt x="138018" y="1925"/>
                    </a:lnTo>
                    <a:lnTo>
                      <a:pt x="135238" y="458"/>
                    </a:lnTo>
                    <a:lnTo>
                      <a:pt x="132458" y="1741"/>
                    </a:lnTo>
                    <a:lnTo>
                      <a:pt x="129678" y="336"/>
                    </a:lnTo>
                    <a:lnTo>
                      <a:pt x="126899" y="1772"/>
                    </a:lnTo>
                    <a:lnTo>
                      <a:pt x="124088" y="1100"/>
                    </a:lnTo>
                    <a:lnTo>
                      <a:pt x="121308" y="580"/>
                    </a:lnTo>
                    <a:lnTo>
                      <a:pt x="118528" y="1008"/>
                    </a:lnTo>
                    <a:lnTo>
                      <a:pt x="115748" y="978"/>
                    </a:lnTo>
                    <a:lnTo>
                      <a:pt x="112938" y="1375"/>
                    </a:lnTo>
                    <a:lnTo>
                      <a:pt x="110158" y="917"/>
                    </a:lnTo>
                    <a:lnTo>
                      <a:pt x="107378" y="489"/>
                    </a:lnTo>
                    <a:lnTo>
                      <a:pt x="104598" y="886"/>
                    </a:lnTo>
                    <a:lnTo>
                      <a:pt x="101788" y="1436"/>
                    </a:lnTo>
                    <a:lnTo>
                      <a:pt x="99008" y="672"/>
                    </a:lnTo>
                    <a:lnTo>
                      <a:pt x="96228" y="1497"/>
                    </a:lnTo>
                    <a:lnTo>
                      <a:pt x="93448" y="1222"/>
                    </a:lnTo>
                    <a:lnTo>
                      <a:pt x="90668" y="1008"/>
                    </a:lnTo>
                    <a:lnTo>
                      <a:pt x="87888" y="1283"/>
                    </a:lnTo>
                    <a:lnTo>
                      <a:pt x="85078" y="580"/>
                    </a:lnTo>
                    <a:lnTo>
                      <a:pt x="82298" y="336"/>
                    </a:lnTo>
                    <a:lnTo>
                      <a:pt x="79518" y="1772"/>
                    </a:lnTo>
                    <a:lnTo>
                      <a:pt x="76738" y="1864"/>
                    </a:lnTo>
                    <a:lnTo>
                      <a:pt x="73958" y="489"/>
                    </a:lnTo>
                    <a:lnTo>
                      <a:pt x="71148" y="642"/>
                    </a:lnTo>
                    <a:lnTo>
                      <a:pt x="68368" y="336"/>
                    </a:lnTo>
                    <a:lnTo>
                      <a:pt x="65588" y="1864"/>
                    </a:lnTo>
                    <a:lnTo>
                      <a:pt x="62808" y="917"/>
                    </a:lnTo>
                    <a:lnTo>
                      <a:pt x="60028" y="61"/>
                    </a:lnTo>
                    <a:lnTo>
                      <a:pt x="57218" y="244"/>
                    </a:lnTo>
                    <a:lnTo>
                      <a:pt x="54438" y="1802"/>
                    </a:lnTo>
                    <a:lnTo>
                      <a:pt x="51658" y="61"/>
                    </a:lnTo>
                    <a:lnTo>
                      <a:pt x="488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5" name="Google Shape;755;p33"/>
              <p:cNvSpPr/>
              <p:nvPr/>
            </p:nvSpPr>
            <p:spPr>
              <a:xfrm>
                <a:off x="131200" y="4480088"/>
                <a:ext cx="8881603" cy="261260"/>
              </a:xfrm>
              <a:custGeom>
                <a:avLst/>
                <a:gdLst/>
                <a:ahLst/>
                <a:cxnLst/>
                <a:rect l="l" t="t" r="r" b="b"/>
                <a:pathLst>
                  <a:path w="285628" h="8402" extrusionOk="0">
                    <a:moveTo>
                      <a:pt x="3452" y="1"/>
                    </a:moveTo>
                    <a:cubicBezTo>
                      <a:pt x="1527" y="1"/>
                      <a:pt x="0" y="1559"/>
                      <a:pt x="0" y="3453"/>
                    </a:cubicBezTo>
                    <a:lnTo>
                      <a:pt x="0" y="5469"/>
                    </a:lnTo>
                    <a:lnTo>
                      <a:pt x="0" y="5561"/>
                    </a:lnTo>
                    <a:cubicBezTo>
                      <a:pt x="0" y="7057"/>
                      <a:pt x="1222" y="8310"/>
                      <a:pt x="2719" y="8340"/>
                    </a:cubicBezTo>
                    <a:cubicBezTo>
                      <a:pt x="2756" y="8342"/>
                      <a:pt x="2794" y="8343"/>
                      <a:pt x="2831" y="8343"/>
                    </a:cubicBezTo>
                    <a:cubicBezTo>
                      <a:pt x="4309" y="8343"/>
                      <a:pt x="5531" y="7173"/>
                      <a:pt x="5590" y="5713"/>
                    </a:cubicBezTo>
                    <a:cubicBezTo>
                      <a:pt x="5682" y="7180"/>
                      <a:pt x="6904" y="8340"/>
                      <a:pt x="8401" y="8340"/>
                    </a:cubicBezTo>
                    <a:cubicBezTo>
                      <a:pt x="9867" y="8340"/>
                      <a:pt x="11089" y="7180"/>
                      <a:pt x="11181" y="5713"/>
                    </a:cubicBezTo>
                    <a:cubicBezTo>
                      <a:pt x="11242" y="7210"/>
                      <a:pt x="12464" y="8402"/>
                      <a:pt x="13961" y="8402"/>
                    </a:cubicBezTo>
                    <a:cubicBezTo>
                      <a:pt x="15488" y="8402"/>
                      <a:pt x="16710" y="7210"/>
                      <a:pt x="16771" y="5713"/>
                    </a:cubicBezTo>
                    <a:cubicBezTo>
                      <a:pt x="16832" y="7210"/>
                      <a:pt x="18054" y="8402"/>
                      <a:pt x="19551" y="8402"/>
                    </a:cubicBezTo>
                    <a:cubicBezTo>
                      <a:pt x="21048" y="8402"/>
                      <a:pt x="22300" y="7210"/>
                      <a:pt x="22361" y="5713"/>
                    </a:cubicBezTo>
                    <a:cubicBezTo>
                      <a:pt x="22423" y="7180"/>
                      <a:pt x="23644" y="8340"/>
                      <a:pt x="25141" y="8340"/>
                    </a:cubicBezTo>
                    <a:cubicBezTo>
                      <a:pt x="26638" y="8340"/>
                      <a:pt x="27860" y="7180"/>
                      <a:pt x="27921" y="5713"/>
                    </a:cubicBezTo>
                    <a:cubicBezTo>
                      <a:pt x="27982" y="7210"/>
                      <a:pt x="29235" y="8402"/>
                      <a:pt x="30732" y="8402"/>
                    </a:cubicBezTo>
                    <a:cubicBezTo>
                      <a:pt x="32229" y="8402"/>
                      <a:pt x="33451" y="7210"/>
                      <a:pt x="33512" y="5713"/>
                    </a:cubicBezTo>
                    <a:cubicBezTo>
                      <a:pt x="33573" y="7210"/>
                      <a:pt x="34795" y="8402"/>
                      <a:pt x="36322" y="8402"/>
                    </a:cubicBezTo>
                    <a:cubicBezTo>
                      <a:pt x="37819" y="8402"/>
                      <a:pt x="39041" y="7210"/>
                      <a:pt x="39102" y="5713"/>
                    </a:cubicBezTo>
                    <a:cubicBezTo>
                      <a:pt x="39163" y="7210"/>
                      <a:pt x="40385" y="8402"/>
                      <a:pt x="41912" y="8402"/>
                    </a:cubicBezTo>
                    <a:cubicBezTo>
                      <a:pt x="43409" y="8402"/>
                      <a:pt x="44631" y="7210"/>
                      <a:pt x="44692" y="5713"/>
                    </a:cubicBezTo>
                    <a:cubicBezTo>
                      <a:pt x="44753" y="7210"/>
                      <a:pt x="45975" y="8402"/>
                      <a:pt x="47472" y="8402"/>
                    </a:cubicBezTo>
                    <a:cubicBezTo>
                      <a:pt x="49000" y="8402"/>
                      <a:pt x="50222" y="7210"/>
                      <a:pt x="50283" y="5713"/>
                    </a:cubicBezTo>
                    <a:cubicBezTo>
                      <a:pt x="50344" y="7210"/>
                      <a:pt x="51566" y="8402"/>
                      <a:pt x="53063" y="8402"/>
                    </a:cubicBezTo>
                    <a:cubicBezTo>
                      <a:pt x="54590" y="8402"/>
                      <a:pt x="55812" y="7210"/>
                      <a:pt x="55873" y="5713"/>
                    </a:cubicBezTo>
                    <a:cubicBezTo>
                      <a:pt x="55934" y="7210"/>
                      <a:pt x="57156" y="8402"/>
                      <a:pt x="58653" y="8402"/>
                    </a:cubicBezTo>
                    <a:cubicBezTo>
                      <a:pt x="60150" y="8402"/>
                      <a:pt x="61402" y="7210"/>
                      <a:pt x="61463" y="5713"/>
                    </a:cubicBezTo>
                    <a:cubicBezTo>
                      <a:pt x="61494" y="7210"/>
                      <a:pt x="62746" y="8402"/>
                      <a:pt x="64243" y="8402"/>
                    </a:cubicBezTo>
                    <a:cubicBezTo>
                      <a:pt x="65740" y="8402"/>
                      <a:pt x="66993" y="7210"/>
                      <a:pt x="67023" y="5713"/>
                    </a:cubicBezTo>
                    <a:cubicBezTo>
                      <a:pt x="67084" y="7210"/>
                      <a:pt x="68337" y="8402"/>
                      <a:pt x="69834" y="8402"/>
                    </a:cubicBezTo>
                    <a:cubicBezTo>
                      <a:pt x="71331" y="8402"/>
                      <a:pt x="72583" y="7210"/>
                      <a:pt x="72614" y="5713"/>
                    </a:cubicBezTo>
                    <a:cubicBezTo>
                      <a:pt x="72675" y="7210"/>
                      <a:pt x="73927" y="8402"/>
                      <a:pt x="75424" y="8402"/>
                    </a:cubicBezTo>
                    <a:cubicBezTo>
                      <a:pt x="76921" y="8402"/>
                      <a:pt x="78143" y="7210"/>
                      <a:pt x="78204" y="5713"/>
                    </a:cubicBezTo>
                    <a:cubicBezTo>
                      <a:pt x="78296" y="7180"/>
                      <a:pt x="79518" y="8340"/>
                      <a:pt x="81014" y="8340"/>
                    </a:cubicBezTo>
                    <a:cubicBezTo>
                      <a:pt x="82481" y="8340"/>
                      <a:pt x="83703" y="7180"/>
                      <a:pt x="83794" y="5713"/>
                    </a:cubicBezTo>
                    <a:cubicBezTo>
                      <a:pt x="83855" y="7210"/>
                      <a:pt x="85077" y="8402"/>
                      <a:pt x="86574" y="8402"/>
                    </a:cubicBezTo>
                    <a:cubicBezTo>
                      <a:pt x="88102" y="8402"/>
                      <a:pt x="89324" y="7210"/>
                      <a:pt x="89385" y="5713"/>
                    </a:cubicBezTo>
                    <a:cubicBezTo>
                      <a:pt x="89446" y="7210"/>
                      <a:pt x="90668" y="8402"/>
                      <a:pt x="92165" y="8402"/>
                    </a:cubicBezTo>
                    <a:cubicBezTo>
                      <a:pt x="93692" y="8402"/>
                      <a:pt x="94914" y="7210"/>
                      <a:pt x="94975" y="5713"/>
                    </a:cubicBezTo>
                    <a:cubicBezTo>
                      <a:pt x="95036" y="7180"/>
                      <a:pt x="96258" y="8340"/>
                      <a:pt x="97755" y="8340"/>
                    </a:cubicBezTo>
                    <a:cubicBezTo>
                      <a:pt x="99252" y="8340"/>
                      <a:pt x="100474" y="7180"/>
                      <a:pt x="100535" y="5713"/>
                    </a:cubicBezTo>
                    <a:cubicBezTo>
                      <a:pt x="100596" y="7210"/>
                      <a:pt x="101848" y="8402"/>
                      <a:pt x="103345" y="8402"/>
                    </a:cubicBezTo>
                    <a:cubicBezTo>
                      <a:pt x="104842" y="8402"/>
                      <a:pt x="106095" y="7210"/>
                      <a:pt x="106125" y="5713"/>
                    </a:cubicBezTo>
                    <a:cubicBezTo>
                      <a:pt x="106186" y="7210"/>
                      <a:pt x="107439" y="8402"/>
                      <a:pt x="108936" y="8402"/>
                    </a:cubicBezTo>
                    <a:cubicBezTo>
                      <a:pt x="110433" y="8402"/>
                      <a:pt x="111655" y="7210"/>
                      <a:pt x="111716" y="5713"/>
                    </a:cubicBezTo>
                    <a:cubicBezTo>
                      <a:pt x="111807" y="7180"/>
                      <a:pt x="113029" y="8340"/>
                      <a:pt x="114526" y="8340"/>
                    </a:cubicBezTo>
                    <a:cubicBezTo>
                      <a:pt x="115992" y="8340"/>
                      <a:pt x="117214" y="7180"/>
                      <a:pt x="117306" y="5713"/>
                    </a:cubicBezTo>
                    <a:cubicBezTo>
                      <a:pt x="117367" y="7210"/>
                      <a:pt x="118589" y="8402"/>
                      <a:pt x="120086" y="8402"/>
                    </a:cubicBezTo>
                    <a:cubicBezTo>
                      <a:pt x="121613" y="8402"/>
                      <a:pt x="122835" y="7210"/>
                      <a:pt x="122896" y="5713"/>
                    </a:cubicBezTo>
                    <a:cubicBezTo>
                      <a:pt x="122957" y="7210"/>
                      <a:pt x="124179" y="8402"/>
                      <a:pt x="125676" y="8402"/>
                    </a:cubicBezTo>
                    <a:cubicBezTo>
                      <a:pt x="127204" y="8402"/>
                      <a:pt x="128426" y="7210"/>
                      <a:pt x="128487" y="5713"/>
                    </a:cubicBezTo>
                    <a:cubicBezTo>
                      <a:pt x="128548" y="7210"/>
                      <a:pt x="129770" y="8402"/>
                      <a:pt x="131267" y="8402"/>
                    </a:cubicBezTo>
                    <a:cubicBezTo>
                      <a:pt x="132763" y="8402"/>
                      <a:pt x="134016" y="7210"/>
                      <a:pt x="134077" y="5713"/>
                    </a:cubicBezTo>
                    <a:cubicBezTo>
                      <a:pt x="134108" y="7210"/>
                      <a:pt x="135360" y="8402"/>
                      <a:pt x="136857" y="8402"/>
                    </a:cubicBezTo>
                    <a:cubicBezTo>
                      <a:pt x="138354" y="8402"/>
                      <a:pt x="139606" y="7210"/>
                      <a:pt x="139637" y="5713"/>
                    </a:cubicBezTo>
                    <a:cubicBezTo>
                      <a:pt x="139729" y="7180"/>
                      <a:pt x="140950" y="8340"/>
                      <a:pt x="142447" y="8340"/>
                    </a:cubicBezTo>
                    <a:cubicBezTo>
                      <a:pt x="143944" y="8340"/>
                      <a:pt x="145166" y="7180"/>
                      <a:pt x="145227" y="5713"/>
                    </a:cubicBezTo>
                    <a:cubicBezTo>
                      <a:pt x="145288" y="7210"/>
                      <a:pt x="146510" y="8402"/>
                      <a:pt x="148038" y="8402"/>
                    </a:cubicBezTo>
                    <a:cubicBezTo>
                      <a:pt x="149535" y="8402"/>
                      <a:pt x="150757" y="7210"/>
                      <a:pt x="150818" y="5713"/>
                    </a:cubicBezTo>
                    <a:cubicBezTo>
                      <a:pt x="150879" y="7210"/>
                      <a:pt x="152101" y="8402"/>
                      <a:pt x="153628" y="8402"/>
                    </a:cubicBezTo>
                    <a:cubicBezTo>
                      <a:pt x="155125" y="8402"/>
                      <a:pt x="156347" y="7210"/>
                      <a:pt x="156408" y="5713"/>
                    </a:cubicBezTo>
                    <a:cubicBezTo>
                      <a:pt x="156500" y="7180"/>
                      <a:pt x="157722" y="8340"/>
                      <a:pt x="159188" y="8340"/>
                    </a:cubicBezTo>
                    <a:cubicBezTo>
                      <a:pt x="160685" y="8340"/>
                      <a:pt x="161907" y="7180"/>
                      <a:pt x="161998" y="5713"/>
                    </a:cubicBezTo>
                    <a:cubicBezTo>
                      <a:pt x="162059" y="7210"/>
                      <a:pt x="163281" y="8402"/>
                      <a:pt x="164778" y="8402"/>
                    </a:cubicBezTo>
                    <a:cubicBezTo>
                      <a:pt x="166275" y="8402"/>
                      <a:pt x="167528" y="7210"/>
                      <a:pt x="167589" y="5713"/>
                    </a:cubicBezTo>
                    <a:cubicBezTo>
                      <a:pt x="167619" y="7210"/>
                      <a:pt x="168872" y="8402"/>
                      <a:pt x="170369" y="8402"/>
                    </a:cubicBezTo>
                    <a:cubicBezTo>
                      <a:pt x="171865" y="8402"/>
                      <a:pt x="173118" y="7210"/>
                      <a:pt x="173149" y="5713"/>
                    </a:cubicBezTo>
                    <a:cubicBezTo>
                      <a:pt x="173210" y="7210"/>
                      <a:pt x="174462" y="8402"/>
                      <a:pt x="175959" y="8402"/>
                    </a:cubicBezTo>
                    <a:cubicBezTo>
                      <a:pt x="177456" y="8402"/>
                      <a:pt x="178708" y="7210"/>
                      <a:pt x="178739" y="5713"/>
                    </a:cubicBezTo>
                    <a:cubicBezTo>
                      <a:pt x="178800" y="7210"/>
                      <a:pt x="180052" y="8402"/>
                      <a:pt x="181549" y="8402"/>
                    </a:cubicBezTo>
                    <a:cubicBezTo>
                      <a:pt x="183046" y="8402"/>
                      <a:pt x="184268" y="7210"/>
                      <a:pt x="184329" y="5713"/>
                    </a:cubicBezTo>
                    <a:cubicBezTo>
                      <a:pt x="184421" y="7180"/>
                      <a:pt x="185643" y="8340"/>
                      <a:pt x="187140" y="8340"/>
                    </a:cubicBezTo>
                    <a:cubicBezTo>
                      <a:pt x="188606" y="8340"/>
                      <a:pt x="189828" y="7180"/>
                      <a:pt x="189920" y="5713"/>
                    </a:cubicBezTo>
                    <a:cubicBezTo>
                      <a:pt x="189981" y="7210"/>
                      <a:pt x="191203" y="8402"/>
                      <a:pt x="192699" y="8402"/>
                    </a:cubicBezTo>
                    <a:cubicBezTo>
                      <a:pt x="194227" y="8402"/>
                      <a:pt x="195449" y="7210"/>
                      <a:pt x="195510" y="5713"/>
                    </a:cubicBezTo>
                    <a:cubicBezTo>
                      <a:pt x="195571" y="7210"/>
                      <a:pt x="196793" y="8402"/>
                      <a:pt x="198290" y="8402"/>
                    </a:cubicBezTo>
                    <a:cubicBezTo>
                      <a:pt x="199817" y="8402"/>
                      <a:pt x="201039" y="7210"/>
                      <a:pt x="201100" y="5713"/>
                    </a:cubicBezTo>
                    <a:cubicBezTo>
                      <a:pt x="201161" y="7180"/>
                      <a:pt x="202383" y="8340"/>
                      <a:pt x="203880" y="8340"/>
                    </a:cubicBezTo>
                    <a:cubicBezTo>
                      <a:pt x="205377" y="8340"/>
                      <a:pt x="206599" y="7180"/>
                      <a:pt x="206660" y="5713"/>
                    </a:cubicBezTo>
                    <a:cubicBezTo>
                      <a:pt x="206721" y="7210"/>
                      <a:pt x="207974" y="8402"/>
                      <a:pt x="209471" y="8402"/>
                    </a:cubicBezTo>
                    <a:cubicBezTo>
                      <a:pt x="210967" y="8402"/>
                      <a:pt x="212220" y="7210"/>
                      <a:pt x="212250" y="5713"/>
                    </a:cubicBezTo>
                    <a:cubicBezTo>
                      <a:pt x="212312" y="7210"/>
                      <a:pt x="213564" y="8402"/>
                      <a:pt x="215061" y="8402"/>
                    </a:cubicBezTo>
                    <a:cubicBezTo>
                      <a:pt x="216558" y="8402"/>
                      <a:pt x="217780" y="7210"/>
                      <a:pt x="217841" y="5713"/>
                    </a:cubicBezTo>
                    <a:cubicBezTo>
                      <a:pt x="217932" y="7180"/>
                      <a:pt x="219154" y="8340"/>
                      <a:pt x="220651" y="8340"/>
                    </a:cubicBezTo>
                    <a:cubicBezTo>
                      <a:pt x="222118" y="8340"/>
                      <a:pt x="223340" y="7180"/>
                      <a:pt x="223431" y="5713"/>
                    </a:cubicBezTo>
                    <a:cubicBezTo>
                      <a:pt x="223492" y="7210"/>
                      <a:pt x="224714" y="8402"/>
                      <a:pt x="226211" y="8402"/>
                    </a:cubicBezTo>
                    <a:cubicBezTo>
                      <a:pt x="227739" y="8402"/>
                      <a:pt x="228960" y="7210"/>
                      <a:pt x="229022" y="5713"/>
                    </a:cubicBezTo>
                    <a:cubicBezTo>
                      <a:pt x="229083" y="7210"/>
                      <a:pt x="230305" y="8402"/>
                      <a:pt x="231801" y="8402"/>
                    </a:cubicBezTo>
                    <a:cubicBezTo>
                      <a:pt x="233329" y="8402"/>
                      <a:pt x="234551" y="7210"/>
                      <a:pt x="234612" y="5713"/>
                    </a:cubicBezTo>
                    <a:cubicBezTo>
                      <a:pt x="234673" y="7210"/>
                      <a:pt x="235895" y="8402"/>
                      <a:pt x="237392" y="8402"/>
                    </a:cubicBezTo>
                    <a:cubicBezTo>
                      <a:pt x="238889" y="8402"/>
                      <a:pt x="240141" y="7210"/>
                      <a:pt x="240202" y="5713"/>
                    </a:cubicBezTo>
                    <a:cubicBezTo>
                      <a:pt x="240233" y="7210"/>
                      <a:pt x="241485" y="8402"/>
                      <a:pt x="242982" y="8402"/>
                    </a:cubicBezTo>
                    <a:cubicBezTo>
                      <a:pt x="244479" y="8402"/>
                      <a:pt x="245732" y="7210"/>
                      <a:pt x="245762" y="5713"/>
                    </a:cubicBezTo>
                    <a:cubicBezTo>
                      <a:pt x="245854" y="7180"/>
                      <a:pt x="247076" y="8340"/>
                      <a:pt x="248573" y="8340"/>
                    </a:cubicBezTo>
                    <a:cubicBezTo>
                      <a:pt x="250069" y="8340"/>
                      <a:pt x="251291" y="7180"/>
                      <a:pt x="251352" y="5713"/>
                    </a:cubicBezTo>
                    <a:cubicBezTo>
                      <a:pt x="251414" y="7210"/>
                      <a:pt x="252636" y="8402"/>
                      <a:pt x="254163" y="8402"/>
                    </a:cubicBezTo>
                    <a:cubicBezTo>
                      <a:pt x="255660" y="8402"/>
                      <a:pt x="256882" y="7210"/>
                      <a:pt x="256943" y="5713"/>
                    </a:cubicBezTo>
                    <a:cubicBezTo>
                      <a:pt x="257004" y="7210"/>
                      <a:pt x="258226" y="8402"/>
                      <a:pt x="259753" y="8402"/>
                    </a:cubicBezTo>
                    <a:cubicBezTo>
                      <a:pt x="261250" y="8402"/>
                      <a:pt x="262472" y="7210"/>
                      <a:pt x="262533" y="5713"/>
                    </a:cubicBezTo>
                    <a:cubicBezTo>
                      <a:pt x="262625" y="7180"/>
                      <a:pt x="263847" y="8340"/>
                      <a:pt x="265313" y="8340"/>
                    </a:cubicBezTo>
                    <a:cubicBezTo>
                      <a:pt x="266810" y="8340"/>
                      <a:pt x="268032" y="7180"/>
                      <a:pt x="268124" y="5713"/>
                    </a:cubicBezTo>
                    <a:cubicBezTo>
                      <a:pt x="268185" y="7210"/>
                      <a:pt x="269407" y="8402"/>
                      <a:pt x="270903" y="8402"/>
                    </a:cubicBezTo>
                    <a:cubicBezTo>
                      <a:pt x="272400" y="8402"/>
                      <a:pt x="273653" y="7210"/>
                      <a:pt x="273714" y="5713"/>
                    </a:cubicBezTo>
                    <a:cubicBezTo>
                      <a:pt x="273744" y="7210"/>
                      <a:pt x="274997" y="8402"/>
                      <a:pt x="276494" y="8402"/>
                    </a:cubicBezTo>
                    <a:cubicBezTo>
                      <a:pt x="277991" y="8402"/>
                      <a:pt x="279243" y="7210"/>
                      <a:pt x="279274" y="5713"/>
                    </a:cubicBezTo>
                    <a:cubicBezTo>
                      <a:pt x="279365" y="7149"/>
                      <a:pt x="280557" y="8279"/>
                      <a:pt x="281993" y="8340"/>
                    </a:cubicBezTo>
                    <a:cubicBezTo>
                      <a:pt x="282013" y="8341"/>
                      <a:pt x="282034" y="8341"/>
                      <a:pt x="282054" y="8341"/>
                    </a:cubicBezTo>
                    <a:cubicBezTo>
                      <a:pt x="283464" y="8341"/>
                      <a:pt x="284683" y="7312"/>
                      <a:pt x="284864" y="5897"/>
                    </a:cubicBezTo>
                    <a:cubicBezTo>
                      <a:pt x="284864" y="5866"/>
                      <a:pt x="284864" y="5866"/>
                      <a:pt x="284864" y="5866"/>
                    </a:cubicBezTo>
                    <a:cubicBezTo>
                      <a:pt x="285139" y="5805"/>
                      <a:pt x="285383" y="5683"/>
                      <a:pt x="285628" y="5561"/>
                    </a:cubicBezTo>
                    <a:lnTo>
                      <a:pt x="285628" y="3453"/>
                    </a:lnTo>
                    <a:cubicBezTo>
                      <a:pt x="285628" y="1559"/>
                      <a:pt x="284100" y="1"/>
                      <a:pt x="2822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56" name="Google Shape;756;p33"/>
            <p:cNvSpPr/>
            <p:nvPr/>
          </p:nvSpPr>
          <p:spPr>
            <a:xfrm>
              <a:off x="-248700" y="4182223"/>
              <a:ext cx="9641100" cy="376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2498812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2943767" y="721617"/>
            <a:ext cx="6304400" cy="24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8000" b="1"/>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0" name="Google Shape;10;p2"/>
          <p:cNvSpPr txBox="1">
            <a:spLocks noGrp="1"/>
          </p:cNvSpPr>
          <p:nvPr>
            <p:ph type="subTitle" idx="1"/>
          </p:nvPr>
        </p:nvSpPr>
        <p:spPr>
          <a:xfrm>
            <a:off x="3522100" y="3158317"/>
            <a:ext cx="5148000" cy="5620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37629176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1CB0FC-76CA-5252-5A82-934CBA394C5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5FA4FB4-4E02-477B-89D1-AE439B765CC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A2B02DD-2748-2F4C-4B45-7A5F889F770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315704E-D94B-AF7D-882A-4B5D1D1F0F1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BF710F2-434B-5C8E-BC53-51F4CE1CF0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270A65D-3218-D853-EBC0-990BEE45558C}"/>
              </a:ext>
            </a:extLst>
          </p:cNvPr>
          <p:cNvSpPr>
            <a:spLocks noGrp="1"/>
          </p:cNvSpPr>
          <p:nvPr>
            <p:ph type="dt" sz="half" idx="10"/>
          </p:nvPr>
        </p:nvSpPr>
        <p:spPr/>
        <p:txBody>
          <a:bodyPr/>
          <a:lstStyle/>
          <a:p>
            <a:fld id="{684D7396-BD92-4FEE-9393-7111C374F40F}" type="datetimeFigureOut">
              <a:rPr lang="en-US" smtClean="0"/>
              <a:t>2/23/2024</a:t>
            </a:fld>
            <a:endParaRPr lang="en-US"/>
          </a:p>
        </p:txBody>
      </p:sp>
      <p:sp>
        <p:nvSpPr>
          <p:cNvPr id="8" name="Footer Placeholder 7">
            <a:extLst>
              <a:ext uri="{FF2B5EF4-FFF2-40B4-BE49-F238E27FC236}">
                <a16:creationId xmlns:a16="http://schemas.microsoft.com/office/drawing/2014/main" id="{5A7757A6-3089-F2EF-C42B-3E3A042C66A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ADAAABC-5E70-98DB-0609-B4127207FB6A}"/>
              </a:ext>
            </a:extLst>
          </p:cNvPr>
          <p:cNvSpPr>
            <a:spLocks noGrp="1"/>
          </p:cNvSpPr>
          <p:nvPr>
            <p:ph type="sldNum" sz="quarter" idx="12"/>
          </p:nvPr>
        </p:nvSpPr>
        <p:spPr/>
        <p:txBody>
          <a:bodyPr/>
          <a:lstStyle/>
          <a:p>
            <a:fld id="{D2083C36-5F33-497B-A0E2-D44F525CCC3E}" type="slidenum">
              <a:rPr lang="en-US" smtClean="0"/>
              <a:t>‹#›</a:t>
            </a:fld>
            <a:endParaRPr lang="en-US"/>
          </a:p>
        </p:txBody>
      </p:sp>
    </p:spTree>
    <p:extLst>
      <p:ext uri="{BB962C8B-B14F-4D97-AF65-F5344CB8AC3E}">
        <p14:creationId xmlns:p14="http://schemas.microsoft.com/office/powerpoint/2010/main" val="11341969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133"/>
        <p:cNvGrpSpPr/>
        <p:nvPr/>
      </p:nvGrpSpPr>
      <p:grpSpPr>
        <a:xfrm>
          <a:off x="0" y="0"/>
          <a:ext cx="0" cy="0"/>
          <a:chOff x="0" y="0"/>
          <a:chExt cx="0" cy="0"/>
        </a:xfrm>
      </p:grpSpPr>
      <p:sp>
        <p:nvSpPr>
          <p:cNvPr id="134" name="Google Shape;134;p7"/>
          <p:cNvSpPr txBox="1">
            <a:spLocks noGrp="1"/>
          </p:cNvSpPr>
          <p:nvPr>
            <p:ph type="title"/>
          </p:nvPr>
        </p:nvSpPr>
        <p:spPr>
          <a:xfrm>
            <a:off x="6213033" y="719333"/>
            <a:ext cx="5028000" cy="1129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135" name="Google Shape;135;p7"/>
          <p:cNvSpPr txBox="1">
            <a:spLocks noGrp="1"/>
          </p:cNvSpPr>
          <p:nvPr>
            <p:ph type="body" idx="1"/>
          </p:nvPr>
        </p:nvSpPr>
        <p:spPr>
          <a:xfrm>
            <a:off x="6213033" y="1848933"/>
            <a:ext cx="5028000" cy="3727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grpSp>
        <p:nvGrpSpPr>
          <p:cNvPr id="136" name="Google Shape;136;p7"/>
          <p:cNvGrpSpPr/>
          <p:nvPr/>
        </p:nvGrpSpPr>
        <p:grpSpPr>
          <a:xfrm>
            <a:off x="130638" y="4320200"/>
            <a:ext cx="13770639" cy="1474641"/>
            <a:chOff x="803936" y="3001174"/>
            <a:chExt cx="12365875" cy="1324211"/>
          </a:xfrm>
        </p:grpSpPr>
        <p:sp>
          <p:nvSpPr>
            <p:cNvPr id="137" name="Google Shape;137;p7"/>
            <p:cNvSpPr/>
            <p:nvPr/>
          </p:nvSpPr>
          <p:spPr>
            <a:xfrm>
              <a:off x="10566743" y="3001174"/>
              <a:ext cx="2603068" cy="1317595"/>
            </a:xfrm>
            <a:custGeom>
              <a:avLst/>
              <a:gdLst/>
              <a:ahLst/>
              <a:cxnLst/>
              <a:rect l="l" t="t" r="r" b="b"/>
              <a:pathLst>
                <a:path w="112480" h="56934" extrusionOk="0">
                  <a:moveTo>
                    <a:pt x="50577" y="1"/>
                  </a:moveTo>
                  <a:cubicBezTo>
                    <a:pt x="50438" y="1"/>
                    <a:pt x="50299" y="7"/>
                    <a:pt x="50161" y="22"/>
                  </a:cubicBezTo>
                  <a:cubicBezTo>
                    <a:pt x="48328" y="205"/>
                    <a:pt x="46434" y="235"/>
                    <a:pt x="44662" y="602"/>
                  </a:cubicBezTo>
                  <a:cubicBezTo>
                    <a:pt x="44056" y="717"/>
                    <a:pt x="43407" y="739"/>
                    <a:pt x="42746" y="739"/>
                  </a:cubicBezTo>
                  <a:cubicBezTo>
                    <a:pt x="42335" y="739"/>
                    <a:pt x="41920" y="730"/>
                    <a:pt x="41506" y="730"/>
                  </a:cubicBezTo>
                  <a:cubicBezTo>
                    <a:pt x="40641" y="730"/>
                    <a:pt x="39786" y="768"/>
                    <a:pt x="39011" y="999"/>
                  </a:cubicBezTo>
                  <a:cubicBezTo>
                    <a:pt x="37269" y="1518"/>
                    <a:pt x="35895" y="3412"/>
                    <a:pt x="34215" y="4115"/>
                  </a:cubicBezTo>
                  <a:cubicBezTo>
                    <a:pt x="32534" y="4818"/>
                    <a:pt x="30640" y="5154"/>
                    <a:pt x="29021" y="6009"/>
                  </a:cubicBezTo>
                  <a:cubicBezTo>
                    <a:pt x="27402" y="6895"/>
                    <a:pt x="25264" y="7048"/>
                    <a:pt x="23736" y="8056"/>
                  </a:cubicBezTo>
                  <a:cubicBezTo>
                    <a:pt x="22209" y="9094"/>
                    <a:pt x="22148" y="12119"/>
                    <a:pt x="20743" y="13280"/>
                  </a:cubicBezTo>
                  <a:cubicBezTo>
                    <a:pt x="19307" y="14440"/>
                    <a:pt x="17596" y="15204"/>
                    <a:pt x="16313" y="16487"/>
                  </a:cubicBezTo>
                  <a:cubicBezTo>
                    <a:pt x="15000" y="17770"/>
                    <a:pt x="12861" y="18351"/>
                    <a:pt x="11700" y="19756"/>
                  </a:cubicBezTo>
                  <a:cubicBezTo>
                    <a:pt x="10540" y="21161"/>
                    <a:pt x="10540" y="23483"/>
                    <a:pt x="9531" y="25010"/>
                  </a:cubicBezTo>
                  <a:cubicBezTo>
                    <a:pt x="8523" y="26538"/>
                    <a:pt x="6477" y="27454"/>
                    <a:pt x="5591" y="29073"/>
                  </a:cubicBezTo>
                  <a:cubicBezTo>
                    <a:pt x="4735" y="30692"/>
                    <a:pt x="3697" y="32311"/>
                    <a:pt x="2994" y="34022"/>
                  </a:cubicBezTo>
                  <a:cubicBezTo>
                    <a:pt x="2291" y="35702"/>
                    <a:pt x="1619" y="37504"/>
                    <a:pt x="1100" y="39276"/>
                  </a:cubicBezTo>
                  <a:cubicBezTo>
                    <a:pt x="550" y="41048"/>
                    <a:pt x="672" y="43003"/>
                    <a:pt x="336" y="44805"/>
                  </a:cubicBezTo>
                  <a:cubicBezTo>
                    <a:pt x="0" y="46608"/>
                    <a:pt x="1589" y="48624"/>
                    <a:pt x="1406" y="50487"/>
                  </a:cubicBezTo>
                  <a:cubicBezTo>
                    <a:pt x="1222" y="52320"/>
                    <a:pt x="61" y="52992"/>
                    <a:pt x="61" y="54856"/>
                  </a:cubicBezTo>
                  <a:cubicBezTo>
                    <a:pt x="2566" y="55711"/>
                    <a:pt x="2383" y="56933"/>
                    <a:pt x="5041" y="56933"/>
                  </a:cubicBezTo>
                  <a:cubicBezTo>
                    <a:pt x="7699" y="56933"/>
                    <a:pt x="7729" y="55222"/>
                    <a:pt x="10356" y="55222"/>
                  </a:cubicBezTo>
                  <a:cubicBezTo>
                    <a:pt x="13014" y="55222"/>
                    <a:pt x="13044" y="54673"/>
                    <a:pt x="15702" y="54673"/>
                  </a:cubicBezTo>
                  <a:cubicBezTo>
                    <a:pt x="18360" y="54673"/>
                    <a:pt x="18360" y="54948"/>
                    <a:pt x="21018" y="54948"/>
                  </a:cubicBezTo>
                  <a:cubicBezTo>
                    <a:pt x="23675" y="54948"/>
                    <a:pt x="23706" y="56597"/>
                    <a:pt x="26364" y="56597"/>
                  </a:cubicBezTo>
                  <a:cubicBezTo>
                    <a:pt x="29052" y="56597"/>
                    <a:pt x="29052" y="55589"/>
                    <a:pt x="31679" y="55589"/>
                  </a:cubicBezTo>
                  <a:cubicBezTo>
                    <a:pt x="34337" y="55589"/>
                    <a:pt x="34367" y="56628"/>
                    <a:pt x="37025" y="56628"/>
                  </a:cubicBezTo>
                  <a:cubicBezTo>
                    <a:pt x="39713" y="56628"/>
                    <a:pt x="39713" y="56903"/>
                    <a:pt x="42340" y="56903"/>
                  </a:cubicBezTo>
                  <a:cubicBezTo>
                    <a:pt x="44998" y="56903"/>
                    <a:pt x="45029" y="55253"/>
                    <a:pt x="47686" y="55253"/>
                  </a:cubicBezTo>
                  <a:cubicBezTo>
                    <a:pt x="50375" y="55253"/>
                    <a:pt x="50375" y="56811"/>
                    <a:pt x="53032" y="56811"/>
                  </a:cubicBezTo>
                  <a:cubicBezTo>
                    <a:pt x="55690" y="56811"/>
                    <a:pt x="55690" y="56567"/>
                    <a:pt x="58378" y="56567"/>
                  </a:cubicBezTo>
                  <a:cubicBezTo>
                    <a:pt x="61036" y="56567"/>
                    <a:pt x="61036" y="56475"/>
                    <a:pt x="63694" y="56475"/>
                  </a:cubicBezTo>
                  <a:cubicBezTo>
                    <a:pt x="66351" y="56475"/>
                    <a:pt x="66382" y="55803"/>
                    <a:pt x="69040" y="55803"/>
                  </a:cubicBezTo>
                  <a:cubicBezTo>
                    <a:pt x="71728" y="55803"/>
                    <a:pt x="71728" y="56811"/>
                    <a:pt x="74386" y="56811"/>
                  </a:cubicBezTo>
                  <a:cubicBezTo>
                    <a:pt x="77074" y="56811"/>
                    <a:pt x="77074" y="54856"/>
                    <a:pt x="79732" y="54856"/>
                  </a:cubicBezTo>
                  <a:cubicBezTo>
                    <a:pt x="82420" y="54856"/>
                    <a:pt x="82420" y="56017"/>
                    <a:pt x="85047" y="56017"/>
                  </a:cubicBezTo>
                  <a:cubicBezTo>
                    <a:pt x="87705" y="56017"/>
                    <a:pt x="87735" y="56353"/>
                    <a:pt x="90393" y="56353"/>
                  </a:cubicBezTo>
                  <a:cubicBezTo>
                    <a:pt x="93081" y="56353"/>
                    <a:pt x="93081" y="55528"/>
                    <a:pt x="95739" y="55528"/>
                  </a:cubicBezTo>
                  <a:cubicBezTo>
                    <a:pt x="98427" y="55528"/>
                    <a:pt x="98427" y="56078"/>
                    <a:pt x="101085" y="56078"/>
                  </a:cubicBezTo>
                  <a:cubicBezTo>
                    <a:pt x="103101" y="56078"/>
                    <a:pt x="103605" y="55768"/>
                    <a:pt x="104853" y="55768"/>
                  </a:cubicBezTo>
                  <a:cubicBezTo>
                    <a:pt x="105268" y="55768"/>
                    <a:pt x="105767" y="55803"/>
                    <a:pt x="106431" y="55895"/>
                  </a:cubicBezTo>
                  <a:cubicBezTo>
                    <a:pt x="108028" y="56145"/>
                    <a:pt x="108680" y="56480"/>
                    <a:pt x="109577" y="56480"/>
                  </a:cubicBezTo>
                  <a:cubicBezTo>
                    <a:pt x="110104" y="56480"/>
                    <a:pt x="110716" y="56364"/>
                    <a:pt x="111655" y="56047"/>
                  </a:cubicBezTo>
                  <a:cubicBezTo>
                    <a:pt x="111655" y="54184"/>
                    <a:pt x="112480" y="52045"/>
                    <a:pt x="112327" y="50243"/>
                  </a:cubicBezTo>
                  <a:cubicBezTo>
                    <a:pt x="112144" y="48441"/>
                    <a:pt x="111472" y="46577"/>
                    <a:pt x="111105" y="44775"/>
                  </a:cubicBezTo>
                  <a:cubicBezTo>
                    <a:pt x="110769" y="43003"/>
                    <a:pt x="108936" y="41537"/>
                    <a:pt x="108417" y="39826"/>
                  </a:cubicBezTo>
                  <a:cubicBezTo>
                    <a:pt x="107897" y="38085"/>
                    <a:pt x="107317" y="36374"/>
                    <a:pt x="106614" y="34694"/>
                  </a:cubicBezTo>
                  <a:cubicBezTo>
                    <a:pt x="105912" y="33014"/>
                    <a:pt x="106767" y="30570"/>
                    <a:pt x="105912" y="28951"/>
                  </a:cubicBezTo>
                  <a:cubicBezTo>
                    <a:pt x="105026" y="27362"/>
                    <a:pt x="104201" y="25560"/>
                    <a:pt x="103193" y="24063"/>
                  </a:cubicBezTo>
                  <a:cubicBezTo>
                    <a:pt x="102185" y="22536"/>
                    <a:pt x="100321" y="21497"/>
                    <a:pt x="99161" y="20092"/>
                  </a:cubicBezTo>
                  <a:cubicBezTo>
                    <a:pt x="98000" y="18687"/>
                    <a:pt x="95678" y="18381"/>
                    <a:pt x="94364" y="17098"/>
                  </a:cubicBezTo>
                  <a:cubicBezTo>
                    <a:pt x="93081" y="15784"/>
                    <a:pt x="93326" y="12760"/>
                    <a:pt x="91921" y="11599"/>
                  </a:cubicBezTo>
                  <a:cubicBezTo>
                    <a:pt x="90515" y="10469"/>
                    <a:pt x="87796" y="10988"/>
                    <a:pt x="86269" y="9950"/>
                  </a:cubicBezTo>
                  <a:cubicBezTo>
                    <a:pt x="84742" y="8942"/>
                    <a:pt x="84222" y="6223"/>
                    <a:pt x="82603" y="5368"/>
                  </a:cubicBezTo>
                  <a:cubicBezTo>
                    <a:pt x="82051" y="5076"/>
                    <a:pt x="81392" y="5001"/>
                    <a:pt x="80697" y="5001"/>
                  </a:cubicBezTo>
                  <a:cubicBezTo>
                    <a:pt x="79962" y="5001"/>
                    <a:pt x="79187" y="5085"/>
                    <a:pt x="78454" y="5085"/>
                  </a:cubicBezTo>
                  <a:cubicBezTo>
                    <a:pt x="77847" y="5085"/>
                    <a:pt x="77270" y="5027"/>
                    <a:pt x="76769" y="4818"/>
                  </a:cubicBezTo>
                  <a:cubicBezTo>
                    <a:pt x="75058" y="4115"/>
                    <a:pt x="73439" y="3474"/>
                    <a:pt x="71667" y="2954"/>
                  </a:cubicBezTo>
                  <a:cubicBezTo>
                    <a:pt x="69895" y="2404"/>
                    <a:pt x="68123" y="2496"/>
                    <a:pt x="66321" y="2129"/>
                  </a:cubicBezTo>
                  <a:cubicBezTo>
                    <a:pt x="64519" y="1763"/>
                    <a:pt x="62900" y="1243"/>
                    <a:pt x="61036" y="1091"/>
                  </a:cubicBezTo>
                  <a:cubicBezTo>
                    <a:pt x="59638" y="953"/>
                    <a:pt x="58344" y="936"/>
                    <a:pt x="57011" y="936"/>
                  </a:cubicBezTo>
                  <a:cubicBezTo>
                    <a:pt x="56566" y="936"/>
                    <a:pt x="56118" y="938"/>
                    <a:pt x="55660" y="938"/>
                  </a:cubicBezTo>
                  <a:cubicBezTo>
                    <a:pt x="53939" y="938"/>
                    <a:pt x="52245" y="1"/>
                    <a:pt x="505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7"/>
            <p:cNvSpPr/>
            <p:nvPr/>
          </p:nvSpPr>
          <p:spPr>
            <a:xfrm>
              <a:off x="803936" y="3174411"/>
              <a:ext cx="2265971" cy="1150973"/>
            </a:xfrm>
            <a:custGeom>
              <a:avLst/>
              <a:gdLst/>
              <a:ahLst/>
              <a:cxnLst/>
              <a:rect l="l" t="t" r="r" b="b"/>
              <a:pathLst>
                <a:path w="149841" h="76110" extrusionOk="0">
                  <a:moveTo>
                    <a:pt x="72562" y="0"/>
                  </a:moveTo>
                  <a:cubicBezTo>
                    <a:pt x="72200" y="0"/>
                    <a:pt x="71840" y="4"/>
                    <a:pt x="71484" y="14"/>
                  </a:cubicBezTo>
                  <a:cubicBezTo>
                    <a:pt x="70384" y="45"/>
                    <a:pt x="69376" y="1205"/>
                    <a:pt x="68276" y="1297"/>
                  </a:cubicBezTo>
                  <a:cubicBezTo>
                    <a:pt x="67207" y="1389"/>
                    <a:pt x="66107" y="1328"/>
                    <a:pt x="65038" y="1480"/>
                  </a:cubicBezTo>
                  <a:cubicBezTo>
                    <a:pt x="63969" y="1603"/>
                    <a:pt x="62839" y="1480"/>
                    <a:pt x="61770" y="1664"/>
                  </a:cubicBezTo>
                  <a:cubicBezTo>
                    <a:pt x="61588" y="1696"/>
                    <a:pt x="61400" y="1708"/>
                    <a:pt x="61207" y="1708"/>
                  </a:cubicBezTo>
                  <a:cubicBezTo>
                    <a:pt x="60542" y="1708"/>
                    <a:pt x="59826" y="1559"/>
                    <a:pt x="59153" y="1559"/>
                  </a:cubicBezTo>
                  <a:cubicBezTo>
                    <a:pt x="58908" y="1559"/>
                    <a:pt x="58669" y="1579"/>
                    <a:pt x="58440" y="1633"/>
                  </a:cubicBezTo>
                  <a:cubicBezTo>
                    <a:pt x="57371" y="1847"/>
                    <a:pt x="56485" y="2794"/>
                    <a:pt x="55416" y="3069"/>
                  </a:cubicBezTo>
                  <a:cubicBezTo>
                    <a:pt x="54377" y="3374"/>
                    <a:pt x="53491" y="4138"/>
                    <a:pt x="52452" y="4444"/>
                  </a:cubicBezTo>
                  <a:cubicBezTo>
                    <a:pt x="51414" y="4780"/>
                    <a:pt x="50314" y="4902"/>
                    <a:pt x="49306" y="5299"/>
                  </a:cubicBezTo>
                  <a:cubicBezTo>
                    <a:pt x="48298" y="5665"/>
                    <a:pt x="46984" y="5299"/>
                    <a:pt x="45976" y="5727"/>
                  </a:cubicBezTo>
                  <a:cubicBezTo>
                    <a:pt x="44968" y="6154"/>
                    <a:pt x="43899" y="6460"/>
                    <a:pt x="42921" y="6918"/>
                  </a:cubicBezTo>
                  <a:cubicBezTo>
                    <a:pt x="41944" y="7376"/>
                    <a:pt x="41455" y="8904"/>
                    <a:pt x="40508" y="9392"/>
                  </a:cubicBezTo>
                  <a:cubicBezTo>
                    <a:pt x="39530" y="9881"/>
                    <a:pt x="38400" y="10034"/>
                    <a:pt x="37453" y="10584"/>
                  </a:cubicBezTo>
                  <a:cubicBezTo>
                    <a:pt x="36506" y="11134"/>
                    <a:pt x="35529" y="11653"/>
                    <a:pt x="34612" y="12233"/>
                  </a:cubicBezTo>
                  <a:cubicBezTo>
                    <a:pt x="33726" y="12814"/>
                    <a:pt x="32688" y="13241"/>
                    <a:pt x="31802" y="13852"/>
                  </a:cubicBezTo>
                  <a:cubicBezTo>
                    <a:pt x="30916" y="14494"/>
                    <a:pt x="29816" y="14861"/>
                    <a:pt x="28930" y="15502"/>
                  </a:cubicBezTo>
                  <a:cubicBezTo>
                    <a:pt x="28075" y="16174"/>
                    <a:pt x="27739" y="17518"/>
                    <a:pt x="26914" y="18190"/>
                  </a:cubicBezTo>
                  <a:cubicBezTo>
                    <a:pt x="26089" y="18862"/>
                    <a:pt x="25234" y="19565"/>
                    <a:pt x="24439" y="20298"/>
                  </a:cubicBezTo>
                  <a:cubicBezTo>
                    <a:pt x="23645" y="21031"/>
                    <a:pt x="22270" y="21184"/>
                    <a:pt x="21507" y="21948"/>
                  </a:cubicBezTo>
                  <a:cubicBezTo>
                    <a:pt x="20743" y="22711"/>
                    <a:pt x="20804" y="24269"/>
                    <a:pt x="20071" y="25094"/>
                  </a:cubicBezTo>
                  <a:cubicBezTo>
                    <a:pt x="19338" y="25888"/>
                    <a:pt x="18880" y="26897"/>
                    <a:pt x="18177" y="27721"/>
                  </a:cubicBezTo>
                  <a:cubicBezTo>
                    <a:pt x="17444" y="28546"/>
                    <a:pt x="16069" y="28791"/>
                    <a:pt x="15397" y="29646"/>
                  </a:cubicBezTo>
                  <a:cubicBezTo>
                    <a:pt x="14725" y="30532"/>
                    <a:pt x="13564" y="31051"/>
                    <a:pt x="12953" y="31937"/>
                  </a:cubicBezTo>
                  <a:cubicBezTo>
                    <a:pt x="12342" y="32853"/>
                    <a:pt x="12067" y="34014"/>
                    <a:pt x="11487" y="34931"/>
                  </a:cubicBezTo>
                  <a:cubicBezTo>
                    <a:pt x="10906" y="35847"/>
                    <a:pt x="9990" y="36580"/>
                    <a:pt x="9471" y="37527"/>
                  </a:cubicBezTo>
                  <a:cubicBezTo>
                    <a:pt x="8921" y="38474"/>
                    <a:pt x="9593" y="40093"/>
                    <a:pt x="9074" y="41040"/>
                  </a:cubicBezTo>
                  <a:cubicBezTo>
                    <a:pt x="8554" y="42018"/>
                    <a:pt x="6813" y="42354"/>
                    <a:pt x="6355" y="43332"/>
                  </a:cubicBezTo>
                  <a:cubicBezTo>
                    <a:pt x="5897" y="44309"/>
                    <a:pt x="6660" y="45837"/>
                    <a:pt x="6233" y="46845"/>
                  </a:cubicBezTo>
                  <a:cubicBezTo>
                    <a:pt x="5835" y="47853"/>
                    <a:pt x="5072" y="48708"/>
                    <a:pt x="4675" y="49716"/>
                  </a:cubicBezTo>
                  <a:cubicBezTo>
                    <a:pt x="4308" y="50755"/>
                    <a:pt x="4675" y="52007"/>
                    <a:pt x="4339" y="53046"/>
                  </a:cubicBezTo>
                  <a:cubicBezTo>
                    <a:pt x="4003" y="54085"/>
                    <a:pt x="2078" y="54634"/>
                    <a:pt x="1803" y="55673"/>
                  </a:cubicBezTo>
                  <a:cubicBezTo>
                    <a:pt x="1559" y="56742"/>
                    <a:pt x="2170" y="58025"/>
                    <a:pt x="1925" y="59064"/>
                  </a:cubicBezTo>
                  <a:cubicBezTo>
                    <a:pt x="1681" y="60133"/>
                    <a:pt x="887" y="61080"/>
                    <a:pt x="703" y="62149"/>
                  </a:cubicBezTo>
                  <a:cubicBezTo>
                    <a:pt x="489" y="63249"/>
                    <a:pt x="276" y="64318"/>
                    <a:pt x="153" y="65388"/>
                  </a:cubicBezTo>
                  <a:cubicBezTo>
                    <a:pt x="1" y="66487"/>
                    <a:pt x="184" y="67618"/>
                    <a:pt x="92" y="68687"/>
                  </a:cubicBezTo>
                  <a:cubicBezTo>
                    <a:pt x="1" y="69786"/>
                    <a:pt x="1131" y="70917"/>
                    <a:pt x="1100" y="72017"/>
                  </a:cubicBezTo>
                  <a:cubicBezTo>
                    <a:pt x="1039" y="73086"/>
                    <a:pt x="337" y="73574"/>
                    <a:pt x="337" y="74674"/>
                  </a:cubicBezTo>
                  <a:cubicBezTo>
                    <a:pt x="1864" y="75163"/>
                    <a:pt x="1742" y="75530"/>
                    <a:pt x="3392" y="75530"/>
                  </a:cubicBezTo>
                  <a:cubicBezTo>
                    <a:pt x="5011" y="75530"/>
                    <a:pt x="5011" y="74705"/>
                    <a:pt x="6630" y="74705"/>
                  </a:cubicBezTo>
                  <a:cubicBezTo>
                    <a:pt x="8249" y="74705"/>
                    <a:pt x="8249" y="74827"/>
                    <a:pt x="9868" y="74827"/>
                  </a:cubicBezTo>
                  <a:cubicBezTo>
                    <a:pt x="11487" y="74827"/>
                    <a:pt x="11487" y="75530"/>
                    <a:pt x="13106" y="75530"/>
                  </a:cubicBezTo>
                  <a:cubicBezTo>
                    <a:pt x="14725" y="75530"/>
                    <a:pt x="14725" y="74369"/>
                    <a:pt x="16344" y="74369"/>
                  </a:cubicBezTo>
                  <a:cubicBezTo>
                    <a:pt x="17963" y="74369"/>
                    <a:pt x="17963" y="76079"/>
                    <a:pt x="19582" y="76079"/>
                  </a:cubicBezTo>
                  <a:cubicBezTo>
                    <a:pt x="21201" y="76079"/>
                    <a:pt x="21201" y="75468"/>
                    <a:pt x="22820" y="75468"/>
                  </a:cubicBezTo>
                  <a:cubicBezTo>
                    <a:pt x="24439" y="75468"/>
                    <a:pt x="24439" y="74644"/>
                    <a:pt x="26058" y="74644"/>
                  </a:cubicBezTo>
                  <a:cubicBezTo>
                    <a:pt x="27678" y="74644"/>
                    <a:pt x="27678" y="75957"/>
                    <a:pt x="29297" y="75957"/>
                  </a:cubicBezTo>
                  <a:cubicBezTo>
                    <a:pt x="30916" y="75957"/>
                    <a:pt x="30916" y="76049"/>
                    <a:pt x="32565" y="76049"/>
                  </a:cubicBezTo>
                  <a:cubicBezTo>
                    <a:pt x="34184" y="76049"/>
                    <a:pt x="34184" y="75774"/>
                    <a:pt x="35803" y="75774"/>
                  </a:cubicBezTo>
                  <a:cubicBezTo>
                    <a:pt x="37423" y="75774"/>
                    <a:pt x="37423" y="75652"/>
                    <a:pt x="39042" y="75652"/>
                  </a:cubicBezTo>
                  <a:cubicBezTo>
                    <a:pt x="40661" y="75652"/>
                    <a:pt x="40661" y="74491"/>
                    <a:pt x="42280" y="74491"/>
                  </a:cubicBezTo>
                  <a:cubicBezTo>
                    <a:pt x="43899" y="74491"/>
                    <a:pt x="43899" y="75316"/>
                    <a:pt x="45518" y="75316"/>
                  </a:cubicBezTo>
                  <a:cubicBezTo>
                    <a:pt x="47137" y="75316"/>
                    <a:pt x="47137" y="74369"/>
                    <a:pt x="48756" y="74369"/>
                  </a:cubicBezTo>
                  <a:cubicBezTo>
                    <a:pt x="50375" y="74369"/>
                    <a:pt x="50375" y="75316"/>
                    <a:pt x="52025" y="75316"/>
                  </a:cubicBezTo>
                  <a:cubicBezTo>
                    <a:pt x="53644" y="75316"/>
                    <a:pt x="53644" y="76018"/>
                    <a:pt x="55232" y="76018"/>
                  </a:cubicBezTo>
                  <a:cubicBezTo>
                    <a:pt x="56851" y="76018"/>
                    <a:pt x="56851" y="74796"/>
                    <a:pt x="58470" y="74796"/>
                  </a:cubicBezTo>
                  <a:cubicBezTo>
                    <a:pt x="60089" y="74796"/>
                    <a:pt x="60120" y="75194"/>
                    <a:pt x="61739" y="75194"/>
                  </a:cubicBezTo>
                  <a:cubicBezTo>
                    <a:pt x="63358" y="75194"/>
                    <a:pt x="63358" y="75468"/>
                    <a:pt x="64977" y="75468"/>
                  </a:cubicBezTo>
                  <a:cubicBezTo>
                    <a:pt x="66596" y="75468"/>
                    <a:pt x="66596" y="75194"/>
                    <a:pt x="68215" y="75194"/>
                  </a:cubicBezTo>
                  <a:cubicBezTo>
                    <a:pt x="69834" y="75194"/>
                    <a:pt x="69834" y="74919"/>
                    <a:pt x="71453" y="74919"/>
                  </a:cubicBezTo>
                  <a:cubicBezTo>
                    <a:pt x="73073" y="74919"/>
                    <a:pt x="73073" y="76079"/>
                    <a:pt x="74722" y="76079"/>
                  </a:cubicBezTo>
                  <a:cubicBezTo>
                    <a:pt x="76341" y="76079"/>
                    <a:pt x="76341" y="74552"/>
                    <a:pt x="77960" y="74552"/>
                  </a:cubicBezTo>
                  <a:cubicBezTo>
                    <a:pt x="79579" y="74552"/>
                    <a:pt x="79579" y="74674"/>
                    <a:pt x="81198" y="74674"/>
                  </a:cubicBezTo>
                  <a:cubicBezTo>
                    <a:pt x="82817" y="74674"/>
                    <a:pt x="82817" y="75743"/>
                    <a:pt x="84437" y="75743"/>
                  </a:cubicBezTo>
                  <a:cubicBezTo>
                    <a:pt x="86056" y="75743"/>
                    <a:pt x="86056" y="75102"/>
                    <a:pt x="87675" y="75102"/>
                  </a:cubicBezTo>
                  <a:cubicBezTo>
                    <a:pt x="89324" y="75102"/>
                    <a:pt x="89324" y="76110"/>
                    <a:pt x="90943" y="76110"/>
                  </a:cubicBezTo>
                  <a:cubicBezTo>
                    <a:pt x="92562" y="76110"/>
                    <a:pt x="92562" y="75071"/>
                    <a:pt x="94181" y="75071"/>
                  </a:cubicBezTo>
                  <a:cubicBezTo>
                    <a:pt x="95801" y="75071"/>
                    <a:pt x="95801" y="75530"/>
                    <a:pt x="97420" y="75530"/>
                  </a:cubicBezTo>
                  <a:lnTo>
                    <a:pt x="100658" y="75530"/>
                  </a:lnTo>
                  <a:cubicBezTo>
                    <a:pt x="102277" y="75530"/>
                    <a:pt x="102277" y="74827"/>
                    <a:pt x="103926" y="74827"/>
                  </a:cubicBezTo>
                  <a:cubicBezTo>
                    <a:pt x="105546" y="74827"/>
                    <a:pt x="105546" y="74919"/>
                    <a:pt x="107165" y="74919"/>
                  </a:cubicBezTo>
                  <a:cubicBezTo>
                    <a:pt x="108784" y="74919"/>
                    <a:pt x="108784" y="74949"/>
                    <a:pt x="110403" y="74949"/>
                  </a:cubicBezTo>
                  <a:cubicBezTo>
                    <a:pt x="112022" y="74949"/>
                    <a:pt x="112022" y="75102"/>
                    <a:pt x="113641" y="75102"/>
                  </a:cubicBezTo>
                  <a:cubicBezTo>
                    <a:pt x="115260" y="75102"/>
                    <a:pt x="115260" y="76079"/>
                    <a:pt x="116879" y="76079"/>
                  </a:cubicBezTo>
                  <a:cubicBezTo>
                    <a:pt x="118529" y="76079"/>
                    <a:pt x="118529" y="74399"/>
                    <a:pt x="120148" y="74399"/>
                  </a:cubicBezTo>
                  <a:cubicBezTo>
                    <a:pt x="121767" y="74399"/>
                    <a:pt x="121767" y="74919"/>
                    <a:pt x="123386" y="74919"/>
                  </a:cubicBezTo>
                  <a:cubicBezTo>
                    <a:pt x="125005" y="74919"/>
                    <a:pt x="125005" y="75102"/>
                    <a:pt x="126624" y="75102"/>
                  </a:cubicBezTo>
                  <a:cubicBezTo>
                    <a:pt x="128243" y="75102"/>
                    <a:pt x="128274" y="74552"/>
                    <a:pt x="129893" y="74552"/>
                  </a:cubicBezTo>
                  <a:cubicBezTo>
                    <a:pt x="131512" y="74552"/>
                    <a:pt x="131512" y="75010"/>
                    <a:pt x="133131" y="75010"/>
                  </a:cubicBezTo>
                  <a:cubicBezTo>
                    <a:pt x="134750" y="75010"/>
                    <a:pt x="134750" y="75285"/>
                    <a:pt x="136369" y="75285"/>
                  </a:cubicBezTo>
                  <a:cubicBezTo>
                    <a:pt x="137988" y="75285"/>
                    <a:pt x="137988" y="75102"/>
                    <a:pt x="139638" y="75102"/>
                  </a:cubicBezTo>
                  <a:cubicBezTo>
                    <a:pt x="141257" y="75102"/>
                    <a:pt x="141257" y="75346"/>
                    <a:pt x="142876" y="75346"/>
                  </a:cubicBezTo>
                  <a:cubicBezTo>
                    <a:pt x="144495" y="75346"/>
                    <a:pt x="144464" y="75743"/>
                    <a:pt x="146114" y="75805"/>
                  </a:cubicBezTo>
                  <a:cubicBezTo>
                    <a:pt x="146218" y="75808"/>
                    <a:pt x="146315" y="75810"/>
                    <a:pt x="146406" y="75810"/>
                  </a:cubicBezTo>
                  <a:cubicBezTo>
                    <a:pt x="147739" y="75810"/>
                    <a:pt x="147833" y="75405"/>
                    <a:pt x="149291" y="74919"/>
                  </a:cubicBezTo>
                  <a:cubicBezTo>
                    <a:pt x="149291" y="73849"/>
                    <a:pt x="149841" y="73025"/>
                    <a:pt x="149780" y="71955"/>
                  </a:cubicBezTo>
                  <a:cubicBezTo>
                    <a:pt x="149749" y="70856"/>
                    <a:pt x="149810" y="69756"/>
                    <a:pt x="149719" y="68656"/>
                  </a:cubicBezTo>
                  <a:cubicBezTo>
                    <a:pt x="149627" y="67587"/>
                    <a:pt x="149535" y="66457"/>
                    <a:pt x="149383" y="65388"/>
                  </a:cubicBezTo>
                  <a:cubicBezTo>
                    <a:pt x="149230" y="64318"/>
                    <a:pt x="148710" y="63280"/>
                    <a:pt x="148527" y="62210"/>
                  </a:cubicBezTo>
                  <a:cubicBezTo>
                    <a:pt x="148344" y="61141"/>
                    <a:pt x="147000" y="60316"/>
                    <a:pt x="146786" y="59247"/>
                  </a:cubicBezTo>
                  <a:cubicBezTo>
                    <a:pt x="146572" y="58209"/>
                    <a:pt x="146542" y="57109"/>
                    <a:pt x="146267" y="56070"/>
                  </a:cubicBezTo>
                  <a:cubicBezTo>
                    <a:pt x="145961" y="55001"/>
                    <a:pt x="146939" y="53596"/>
                    <a:pt x="146603" y="52557"/>
                  </a:cubicBezTo>
                  <a:cubicBezTo>
                    <a:pt x="146267" y="51519"/>
                    <a:pt x="144922" y="50816"/>
                    <a:pt x="144556" y="49808"/>
                  </a:cubicBezTo>
                  <a:cubicBezTo>
                    <a:pt x="144189" y="48800"/>
                    <a:pt x="143487" y="47914"/>
                    <a:pt x="143059" y="46936"/>
                  </a:cubicBezTo>
                  <a:cubicBezTo>
                    <a:pt x="142662" y="45928"/>
                    <a:pt x="142387" y="44890"/>
                    <a:pt x="141929" y="43881"/>
                  </a:cubicBezTo>
                  <a:cubicBezTo>
                    <a:pt x="141470" y="42904"/>
                    <a:pt x="141868" y="41499"/>
                    <a:pt x="141379" y="40552"/>
                  </a:cubicBezTo>
                  <a:cubicBezTo>
                    <a:pt x="140859" y="39574"/>
                    <a:pt x="139821" y="38902"/>
                    <a:pt x="139271" y="37955"/>
                  </a:cubicBezTo>
                  <a:cubicBezTo>
                    <a:pt x="138721" y="37039"/>
                    <a:pt x="138691" y="35756"/>
                    <a:pt x="138110" y="34870"/>
                  </a:cubicBezTo>
                  <a:cubicBezTo>
                    <a:pt x="137530" y="33953"/>
                    <a:pt x="137041" y="32915"/>
                    <a:pt x="136430" y="32029"/>
                  </a:cubicBezTo>
                  <a:cubicBezTo>
                    <a:pt x="135788" y="31143"/>
                    <a:pt x="134353" y="30868"/>
                    <a:pt x="133681" y="29982"/>
                  </a:cubicBezTo>
                  <a:cubicBezTo>
                    <a:pt x="133039" y="29127"/>
                    <a:pt x="133070" y="27691"/>
                    <a:pt x="132367" y="26866"/>
                  </a:cubicBezTo>
                  <a:cubicBezTo>
                    <a:pt x="131695" y="26011"/>
                    <a:pt x="130840" y="25308"/>
                    <a:pt x="130076" y="24483"/>
                  </a:cubicBezTo>
                  <a:cubicBezTo>
                    <a:pt x="129312" y="23689"/>
                    <a:pt x="128548" y="22925"/>
                    <a:pt x="127785" y="22162"/>
                  </a:cubicBezTo>
                  <a:cubicBezTo>
                    <a:pt x="127021" y="21398"/>
                    <a:pt x="125952" y="20940"/>
                    <a:pt x="125158" y="20206"/>
                  </a:cubicBezTo>
                  <a:cubicBezTo>
                    <a:pt x="124363" y="19473"/>
                    <a:pt x="123936" y="18282"/>
                    <a:pt x="123111" y="17579"/>
                  </a:cubicBezTo>
                  <a:cubicBezTo>
                    <a:pt x="122286" y="16877"/>
                    <a:pt x="120698" y="17121"/>
                    <a:pt x="119842" y="16480"/>
                  </a:cubicBezTo>
                  <a:cubicBezTo>
                    <a:pt x="118956" y="15808"/>
                    <a:pt x="118529" y="14586"/>
                    <a:pt x="117643" y="13975"/>
                  </a:cubicBezTo>
                  <a:cubicBezTo>
                    <a:pt x="116726" y="13364"/>
                    <a:pt x="115932" y="12569"/>
                    <a:pt x="115016" y="11989"/>
                  </a:cubicBezTo>
                  <a:cubicBezTo>
                    <a:pt x="114099" y="11409"/>
                    <a:pt x="112908" y="11286"/>
                    <a:pt x="111961" y="10736"/>
                  </a:cubicBezTo>
                  <a:cubicBezTo>
                    <a:pt x="111014" y="10187"/>
                    <a:pt x="110250" y="9362"/>
                    <a:pt x="109303" y="8842"/>
                  </a:cubicBezTo>
                  <a:cubicBezTo>
                    <a:pt x="108356" y="8354"/>
                    <a:pt x="107317" y="7987"/>
                    <a:pt x="106309" y="7529"/>
                  </a:cubicBezTo>
                  <a:cubicBezTo>
                    <a:pt x="105332" y="7071"/>
                    <a:pt x="104446" y="6338"/>
                    <a:pt x="103438" y="5940"/>
                  </a:cubicBezTo>
                  <a:cubicBezTo>
                    <a:pt x="102460" y="5513"/>
                    <a:pt x="101177" y="5788"/>
                    <a:pt x="100169" y="5421"/>
                  </a:cubicBezTo>
                  <a:cubicBezTo>
                    <a:pt x="99130" y="5024"/>
                    <a:pt x="98000" y="5116"/>
                    <a:pt x="96961" y="4810"/>
                  </a:cubicBezTo>
                  <a:cubicBezTo>
                    <a:pt x="95923" y="4474"/>
                    <a:pt x="95037" y="3741"/>
                    <a:pt x="93998" y="3466"/>
                  </a:cubicBezTo>
                  <a:cubicBezTo>
                    <a:pt x="92929" y="3160"/>
                    <a:pt x="92043" y="2305"/>
                    <a:pt x="90974" y="2091"/>
                  </a:cubicBezTo>
                  <a:cubicBezTo>
                    <a:pt x="90594" y="2015"/>
                    <a:pt x="90202" y="1997"/>
                    <a:pt x="89807" y="1997"/>
                  </a:cubicBezTo>
                  <a:cubicBezTo>
                    <a:pt x="89448" y="1997"/>
                    <a:pt x="89085" y="2012"/>
                    <a:pt x="88727" y="2012"/>
                  </a:cubicBezTo>
                  <a:cubicBezTo>
                    <a:pt x="88371" y="2012"/>
                    <a:pt x="88018" y="1997"/>
                    <a:pt x="87675" y="1939"/>
                  </a:cubicBezTo>
                  <a:cubicBezTo>
                    <a:pt x="86605" y="1755"/>
                    <a:pt x="85506" y="1816"/>
                    <a:pt x="84437" y="1664"/>
                  </a:cubicBezTo>
                  <a:cubicBezTo>
                    <a:pt x="83367" y="1541"/>
                    <a:pt x="82359" y="717"/>
                    <a:pt x="81290" y="625"/>
                  </a:cubicBezTo>
                  <a:cubicBezTo>
                    <a:pt x="81223" y="619"/>
                    <a:pt x="81155" y="617"/>
                    <a:pt x="81088" y="617"/>
                  </a:cubicBezTo>
                  <a:cubicBezTo>
                    <a:pt x="80079" y="617"/>
                    <a:pt x="79070" y="1206"/>
                    <a:pt x="78061" y="1206"/>
                  </a:cubicBezTo>
                  <a:cubicBezTo>
                    <a:pt x="78038" y="1206"/>
                    <a:pt x="78014" y="1206"/>
                    <a:pt x="77991" y="1205"/>
                  </a:cubicBezTo>
                  <a:cubicBezTo>
                    <a:pt x="76891" y="1144"/>
                    <a:pt x="75852" y="14"/>
                    <a:pt x="74753" y="14"/>
                  </a:cubicBezTo>
                  <a:cubicBezTo>
                    <a:pt x="74020" y="14"/>
                    <a:pt x="73286" y="0"/>
                    <a:pt x="725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7"/>
            <p:cNvSpPr/>
            <p:nvPr/>
          </p:nvSpPr>
          <p:spPr>
            <a:xfrm>
              <a:off x="9689141" y="3367462"/>
              <a:ext cx="1881516" cy="951294"/>
            </a:xfrm>
            <a:custGeom>
              <a:avLst/>
              <a:gdLst/>
              <a:ahLst/>
              <a:cxnLst/>
              <a:rect l="l" t="t" r="r" b="b"/>
              <a:pathLst>
                <a:path w="68307" h="34536" extrusionOk="0">
                  <a:moveTo>
                    <a:pt x="30732" y="1"/>
                  </a:moveTo>
                  <a:cubicBezTo>
                    <a:pt x="30640" y="1"/>
                    <a:pt x="30549" y="5"/>
                    <a:pt x="30457" y="15"/>
                  </a:cubicBezTo>
                  <a:cubicBezTo>
                    <a:pt x="29357" y="107"/>
                    <a:pt x="28196" y="138"/>
                    <a:pt x="27127" y="352"/>
                  </a:cubicBezTo>
                  <a:cubicBezTo>
                    <a:pt x="26740" y="429"/>
                    <a:pt x="26324" y="442"/>
                    <a:pt x="25901" y="442"/>
                  </a:cubicBezTo>
                  <a:cubicBezTo>
                    <a:pt x="25680" y="442"/>
                    <a:pt x="25456" y="439"/>
                    <a:pt x="25234" y="439"/>
                  </a:cubicBezTo>
                  <a:cubicBezTo>
                    <a:pt x="24707" y="439"/>
                    <a:pt x="24185" y="459"/>
                    <a:pt x="23706" y="596"/>
                  </a:cubicBezTo>
                  <a:cubicBezTo>
                    <a:pt x="22637" y="932"/>
                    <a:pt x="21812" y="2062"/>
                    <a:pt x="20773" y="2490"/>
                  </a:cubicBezTo>
                  <a:cubicBezTo>
                    <a:pt x="19765" y="2918"/>
                    <a:pt x="18604" y="3101"/>
                    <a:pt x="17627" y="3620"/>
                  </a:cubicBezTo>
                  <a:cubicBezTo>
                    <a:pt x="16649" y="4140"/>
                    <a:pt x="15336" y="4262"/>
                    <a:pt x="14419" y="4873"/>
                  </a:cubicBezTo>
                  <a:cubicBezTo>
                    <a:pt x="13503" y="5484"/>
                    <a:pt x="13442" y="7317"/>
                    <a:pt x="12586" y="8050"/>
                  </a:cubicBezTo>
                  <a:cubicBezTo>
                    <a:pt x="11731" y="8752"/>
                    <a:pt x="10692" y="9180"/>
                    <a:pt x="9929" y="9974"/>
                  </a:cubicBezTo>
                  <a:cubicBezTo>
                    <a:pt x="9165" y="10769"/>
                    <a:pt x="7851" y="11135"/>
                    <a:pt x="7118" y="11960"/>
                  </a:cubicBezTo>
                  <a:cubicBezTo>
                    <a:pt x="6415" y="12815"/>
                    <a:pt x="6446" y="14251"/>
                    <a:pt x="5835" y="15167"/>
                  </a:cubicBezTo>
                  <a:cubicBezTo>
                    <a:pt x="5194" y="16084"/>
                    <a:pt x="3972" y="16634"/>
                    <a:pt x="3422" y="17611"/>
                  </a:cubicBezTo>
                  <a:cubicBezTo>
                    <a:pt x="2902" y="18619"/>
                    <a:pt x="2291" y="19597"/>
                    <a:pt x="1864" y="20605"/>
                  </a:cubicBezTo>
                  <a:cubicBezTo>
                    <a:pt x="1436" y="21644"/>
                    <a:pt x="1008" y="22743"/>
                    <a:pt x="703" y="23813"/>
                  </a:cubicBezTo>
                  <a:cubicBezTo>
                    <a:pt x="367" y="24882"/>
                    <a:pt x="428" y="26073"/>
                    <a:pt x="214" y="27173"/>
                  </a:cubicBezTo>
                  <a:cubicBezTo>
                    <a:pt x="0" y="28273"/>
                    <a:pt x="978" y="29495"/>
                    <a:pt x="886" y="30594"/>
                  </a:cubicBezTo>
                  <a:cubicBezTo>
                    <a:pt x="764" y="31725"/>
                    <a:pt x="61" y="32122"/>
                    <a:pt x="61" y="33252"/>
                  </a:cubicBezTo>
                  <a:cubicBezTo>
                    <a:pt x="1589" y="33802"/>
                    <a:pt x="1467" y="34535"/>
                    <a:pt x="3086" y="34535"/>
                  </a:cubicBezTo>
                  <a:cubicBezTo>
                    <a:pt x="4705" y="34535"/>
                    <a:pt x="4705" y="33497"/>
                    <a:pt x="6324" y="33497"/>
                  </a:cubicBezTo>
                  <a:cubicBezTo>
                    <a:pt x="7943" y="33497"/>
                    <a:pt x="7943" y="33160"/>
                    <a:pt x="9562" y="33160"/>
                  </a:cubicBezTo>
                  <a:cubicBezTo>
                    <a:pt x="11181" y="33160"/>
                    <a:pt x="11150" y="33313"/>
                    <a:pt x="12770" y="33313"/>
                  </a:cubicBezTo>
                  <a:cubicBezTo>
                    <a:pt x="14389" y="33313"/>
                    <a:pt x="14389" y="34321"/>
                    <a:pt x="16008" y="34321"/>
                  </a:cubicBezTo>
                  <a:cubicBezTo>
                    <a:pt x="17627" y="34321"/>
                    <a:pt x="17627" y="33710"/>
                    <a:pt x="19246" y="33710"/>
                  </a:cubicBezTo>
                  <a:cubicBezTo>
                    <a:pt x="20834" y="33710"/>
                    <a:pt x="20865" y="34321"/>
                    <a:pt x="22484" y="34321"/>
                  </a:cubicBezTo>
                  <a:cubicBezTo>
                    <a:pt x="24072" y="34321"/>
                    <a:pt x="24072" y="34505"/>
                    <a:pt x="25692" y="34505"/>
                  </a:cubicBezTo>
                  <a:cubicBezTo>
                    <a:pt x="27311" y="34505"/>
                    <a:pt x="27311" y="33497"/>
                    <a:pt x="28930" y="33497"/>
                  </a:cubicBezTo>
                  <a:cubicBezTo>
                    <a:pt x="30549" y="33497"/>
                    <a:pt x="30549" y="34444"/>
                    <a:pt x="32168" y="34444"/>
                  </a:cubicBezTo>
                  <a:cubicBezTo>
                    <a:pt x="33787" y="34444"/>
                    <a:pt x="33787" y="34291"/>
                    <a:pt x="35406" y="34291"/>
                  </a:cubicBezTo>
                  <a:cubicBezTo>
                    <a:pt x="36994" y="34291"/>
                    <a:pt x="36994" y="34260"/>
                    <a:pt x="38614" y="34260"/>
                  </a:cubicBezTo>
                  <a:cubicBezTo>
                    <a:pt x="40233" y="34260"/>
                    <a:pt x="40233" y="33833"/>
                    <a:pt x="41852" y="33833"/>
                  </a:cubicBezTo>
                  <a:cubicBezTo>
                    <a:pt x="43471" y="33833"/>
                    <a:pt x="43471" y="34444"/>
                    <a:pt x="45090" y="34444"/>
                  </a:cubicBezTo>
                  <a:cubicBezTo>
                    <a:pt x="46709" y="34444"/>
                    <a:pt x="46709" y="33283"/>
                    <a:pt x="48328" y="33283"/>
                  </a:cubicBezTo>
                  <a:cubicBezTo>
                    <a:pt x="49947" y="33283"/>
                    <a:pt x="49947" y="33985"/>
                    <a:pt x="51566" y="33985"/>
                  </a:cubicBezTo>
                  <a:cubicBezTo>
                    <a:pt x="53185" y="33985"/>
                    <a:pt x="53185" y="34169"/>
                    <a:pt x="54804" y="34169"/>
                  </a:cubicBezTo>
                  <a:cubicBezTo>
                    <a:pt x="56393" y="34169"/>
                    <a:pt x="56423" y="33680"/>
                    <a:pt x="58012" y="33680"/>
                  </a:cubicBezTo>
                  <a:cubicBezTo>
                    <a:pt x="59631" y="33680"/>
                    <a:pt x="59631" y="34016"/>
                    <a:pt x="61250" y="34016"/>
                  </a:cubicBezTo>
                  <a:cubicBezTo>
                    <a:pt x="62478" y="34016"/>
                    <a:pt x="62792" y="33822"/>
                    <a:pt x="63566" y="33822"/>
                  </a:cubicBezTo>
                  <a:cubicBezTo>
                    <a:pt x="63812" y="33822"/>
                    <a:pt x="64105" y="33842"/>
                    <a:pt x="64488" y="33894"/>
                  </a:cubicBezTo>
                  <a:cubicBezTo>
                    <a:pt x="65524" y="34030"/>
                    <a:pt x="65972" y="34255"/>
                    <a:pt x="66560" y="34255"/>
                  </a:cubicBezTo>
                  <a:cubicBezTo>
                    <a:pt x="66891" y="34255"/>
                    <a:pt x="67267" y="34183"/>
                    <a:pt x="67818" y="33985"/>
                  </a:cubicBezTo>
                  <a:cubicBezTo>
                    <a:pt x="67818" y="32886"/>
                    <a:pt x="68307" y="31572"/>
                    <a:pt x="68184" y="30472"/>
                  </a:cubicBezTo>
                  <a:cubicBezTo>
                    <a:pt x="68062" y="29372"/>
                    <a:pt x="67696" y="28242"/>
                    <a:pt x="67482" y="27173"/>
                  </a:cubicBezTo>
                  <a:cubicBezTo>
                    <a:pt x="67268" y="26073"/>
                    <a:pt x="66138" y="25218"/>
                    <a:pt x="65832" y="24149"/>
                  </a:cubicBezTo>
                  <a:cubicBezTo>
                    <a:pt x="65527" y="23110"/>
                    <a:pt x="65160" y="22071"/>
                    <a:pt x="64732" y="21033"/>
                  </a:cubicBezTo>
                  <a:cubicBezTo>
                    <a:pt x="64305" y="20025"/>
                    <a:pt x="64824" y="18528"/>
                    <a:pt x="64305" y="17550"/>
                  </a:cubicBezTo>
                  <a:cubicBezTo>
                    <a:pt x="63785" y="16573"/>
                    <a:pt x="63266" y="15504"/>
                    <a:pt x="62655" y="14587"/>
                  </a:cubicBezTo>
                  <a:cubicBezTo>
                    <a:pt x="62044" y="13671"/>
                    <a:pt x="60914" y="13060"/>
                    <a:pt x="60211" y="12174"/>
                  </a:cubicBezTo>
                  <a:cubicBezTo>
                    <a:pt x="59509" y="11318"/>
                    <a:pt x="58103" y="11135"/>
                    <a:pt x="57309" y="10371"/>
                  </a:cubicBezTo>
                  <a:cubicBezTo>
                    <a:pt x="56515" y="9577"/>
                    <a:pt x="56668" y="7744"/>
                    <a:pt x="55812" y="7042"/>
                  </a:cubicBezTo>
                  <a:cubicBezTo>
                    <a:pt x="54957" y="6339"/>
                    <a:pt x="53307" y="6644"/>
                    <a:pt x="52391" y="6034"/>
                  </a:cubicBezTo>
                  <a:cubicBezTo>
                    <a:pt x="51444" y="5423"/>
                    <a:pt x="51138" y="3773"/>
                    <a:pt x="50161" y="3254"/>
                  </a:cubicBezTo>
                  <a:cubicBezTo>
                    <a:pt x="49827" y="3076"/>
                    <a:pt x="49425" y="3031"/>
                    <a:pt x="49000" y="3031"/>
                  </a:cubicBezTo>
                  <a:cubicBezTo>
                    <a:pt x="48555" y="3031"/>
                    <a:pt x="48084" y="3081"/>
                    <a:pt x="47641" y="3081"/>
                  </a:cubicBezTo>
                  <a:cubicBezTo>
                    <a:pt x="47271" y="3081"/>
                    <a:pt x="46919" y="3046"/>
                    <a:pt x="46617" y="2918"/>
                  </a:cubicBezTo>
                  <a:cubicBezTo>
                    <a:pt x="45609" y="2490"/>
                    <a:pt x="44570" y="2093"/>
                    <a:pt x="43532" y="1787"/>
                  </a:cubicBezTo>
                  <a:cubicBezTo>
                    <a:pt x="42463" y="1451"/>
                    <a:pt x="41363" y="1482"/>
                    <a:pt x="40263" y="1268"/>
                  </a:cubicBezTo>
                  <a:cubicBezTo>
                    <a:pt x="39224" y="1024"/>
                    <a:pt x="38155" y="810"/>
                    <a:pt x="37056" y="657"/>
                  </a:cubicBezTo>
                  <a:cubicBezTo>
                    <a:pt x="36322" y="576"/>
                    <a:pt x="35616" y="562"/>
                    <a:pt x="34892" y="562"/>
                  </a:cubicBezTo>
                  <a:cubicBezTo>
                    <a:pt x="34530" y="562"/>
                    <a:pt x="34164" y="565"/>
                    <a:pt x="33787" y="565"/>
                  </a:cubicBezTo>
                  <a:cubicBezTo>
                    <a:pt x="32751" y="565"/>
                    <a:pt x="31740" y="1"/>
                    <a:pt x="307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0" name="Google Shape;140;p7"/>
          <p:cNvGrpSpPr/>
          <p:nvPr/>
        </p:nvGrpSpPr>
        <p:grpSpPr>
          <a:xfrm>
            <a:off x="-331600" y="5576298"/>
            <a:ext cx="12854800" cy="1281716"/>
            <a:chOff x="-248700" y="4182223"/>
            <a:chExt cx="9641100" cy="961287"/>
          </a:xfrm>
        </p:grpSpPr>
        <p:grpSp>
          <p:nvGrpSpPr>
            <p:cNvPr id="141" name="Google Shape;141;p7"/>
            <p:cNvGrpSpPr/>
            <p:nvPr/>
          </p:nvGrpSpPr>
          <p:grpSpPr>
            <a:xfrm>
              <a:off x="-248629" y="4462202"/>
              <a:ext cx="9640980" cy="681308"/>
              <a:chOff x="131200" y="4480088"/>
              <a:chExt cx="8881603" cy="627644"/>
            </a:xfrm>
          </p:grpSpPr>
          <p:sp>
            <p:nvSpPr>
              <p:cNvPr id="142" name="Google Shape;142;p7"/>
              <p:cNvSpPr/>
              <p:nvPr/>
            </p:nvSpPr>
            <p:spPr>
              <a:xfrm>
                <a:off x="235672" y="4610717"/>
                <a:ext cx="8672644" cy="497015"/>
              </a:xfrm>
              <a:custGeom>
                <a:avLst/>
                <a:gdLst/>
                <a:ahLst/>
                <a:cxnLst/>
                <a:rect l="l" t="t" r="r" b="b"/>
                <a:pathLst>
                  <a:path w="278908" h="8952" extrusionOk="0">
                    <a:moveTo>
                      <a:pt x="0" y="1"/>
                    </a:moveTo>
                    <a:lnTo>
                      <a:pt x="0" y="8951"/>
                    </a:lnTo>
                    <a:lnTo>
                      <a:pt x="278907" y="8951"/>
                    </a:lnTo>
                    <a:lnTo>
                      <a:pt x="27890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7"/>
              <p:cNvSpPr/>
              <p:nvPr/>
            </p:nvSpPr>
            <p:spPr>
              <a:xfrm>
                <a:off x="235672" y="4710817"/>
                <a:ext cx="8672644" cy="296865"/>
              </a:xfrm>
              <a:custGeom>
                <a:avLst/>
                <a:gdLst/>
                <a:ahLst/>
                <a:cxnLst/>
                <a:rect l="l" t="t" r="r" b="b"/>
                <a:pathLst>
                  <a:path w="278908" h="5347" extrusionOk="0">
                    <a:moveTo>
                      <a:pt x="48878" y="0"/>
                    </a:moveTo>
                    <a:lnTo>
                      <a:pt x="46098" y="244"/>
                    </a:lnTo>
                    <a:lnTo>
                      <a:pt x="43318" y="580"/>
                    </a:lnTo>
                    <a:lnTo>
                      <a:pt x="40508" y="1405"/>
                    </a:lnTo>
                    <a:lnTo>
                      <a:pt x="37728" y="306"/>
                    </a:lnTo>
                    <a:lnTo>
                      <a:pt x="34948" y="642"/>
                    </a:lnTo>
                    <a:lnTo>
                      <a:pt x="32168" y="428"/>
                    </a:lnTo>
                    <a:lnTo>
                      <a:pt x="29388" y="1130"/>
                    </a:lnTo>
                    <a:lnTo>
                      <a:pt x="26577" y="1711"/>
                    </a:lnTo>
                    <a:lnTo>
                      <a:pt x="23798" y="611"/>
                    </a:lnTo>
                    <a:lnTo>
                      <a:pt x="21018" y="1894"/>
                    </a:lnTo>
                    <a:lnTo>
                      <a:pt x="18238" y="1650"/>
                    </a:lnTo>
                    <a:lnTo>
                      <a:pt x="15458" y="1558"/>
                    </a:lnTo>
                    <a:lnTo>
                      <a:pt x="12678" y="1008"/>
                    </a:lnTo>
                    <a:lnTo>
                      <a:pt x="9898" y="580"/>
                    </a:lnTo>
                    <a:lnTo>
                      <a:pt x="7088" y="31"/>
                    </a:lnTo>
                    <a:lnTo>
                      <a:pt x="4308" y="1558"/>
                    </a:lnTo>
                    <a:lnTo>
                      <a:pt x="1528" y="1253"/>
                    </a:lnTo>
                    <a:lnTo>
                      <a:pt x="0" y="947"/>
                    </a:lnTo>
                    <a:lnTo>
                      <a:pt x="0" y="4094"/>
                    </a:lnTo>
                    <a:lnTo>
                      <a:pt x="1528" y="3819"/>
                    </a:lnTo>
                    <a:lnTo>
                      <a:pt x="4338" y="4460"/>
                    </a:lnTo>
                    <a:lnTo>
                      <a:pt x="7118" y="3910"/>
                    </a:lnTo>
                    <a:lnTo>
                      <a:pt x="9898" y="3788"/>
                    </a:lnTo>
                    <a:lnTo>
                      <a:pt x="12678" y="5010"/>
                    </a:lnTo>
                    <a:lnTo>
                      <a:pt x="15488" y="5041"/>
                    </a:lnTo>
                    <a:lnTo>
                      <a:pt x="18268" y="3574"/>
                    </a:lnTo>
                    <a:lnTo>
                      <a:pt x="21048" y="4643"/>
                    </a:lnTo>
                    <a:lnTo>
                      <a:pt x="23828" y="4949"/>
                    </a:lnTo>
                    <a:lnTo>
                      <a:pt x="26639" y="4399"/>
                    </a:lnTo>
                    <a:lnTo>
                      <a:pt x="29418" y="4827"/>
                    </a:lnTo>
                    <a:lnTo>
                      <a:pt x="32198" y="3788"/>
                    </a:lnTo>
                    <a:lnTo>
                      <a:pt x="35009" y="4368"/>
                    </a:lnTo>
                    <a:lnTo>
                      <a:pt x="37789" y="4827"/>
                    </a:lnTo>
                    <a:lnTo>
                      <a:pt x="40569" y="3819"/>
                    </a:lnTo>
                    <a:lnTo>
                      <a:pt x="43379" y="4857"/>
                    </a:lnTo>
                    <a:lnTo>
                      <a:pt x="46159" y="4155"/>
                    </a:lnTo>
                    <a:lnTo>
                      <a:pt x="48939" y="5193"/>
                    </a:lnTo>
                    <a:lnTo>
                      <a:pt x="51719" y="3483"/>
                    </a:lnTo>
                    <a:lnTo>
                      <a:pt x="54529" y="3696"/>
                    </a:lnTo>
                    <a:lnTo>
                      <a:pt x="57309" y="4949"/>
                    </a:lnTo>
                    <a:lnTo>
                      <a:pt x="60089" y="3819"/>
                    </a:lnTo>
                    <a:lnTo>
                      <a:pt x="62869" y="5346"/>
                    </a:lnTo>
                    <a:lnTo>
                      <a:pt x="65649" y="4491"/>
                    </a:lnTo>
                    <a:lnTo>
                      <a:pt x="68459" y="4307"/>
                    </a:lnTo>
                    <a:lnTo>
                      <a:pt x="71239" y="4857"/>
                    </a:lnTo>
                    <a:lnTo>
                      <a:pt x="74019" y="5041"/>
                    </a:lnTo>
                    <a:lnTo>
                      <a:pt x="76799" y="4827"/>
                    </a:lnTo>
                    <a:lnTo>
                      <a:pt x="79610" y="3757"/>
                    </a:lnTo>
                    <a:lnTo>
                      <a:pt x="82389" y="3727"/>
                    </a:lnTo>
                    <a:lnTo>
                      <a:pt x="85169" y="3452"/>
                    </a:lnTo>
                    <a:lnTo>
                      <a:pt x="87949" y="3910"/>
                    </a:lnTo>
                    <a:lnTo>
                      <a:pt x="90760" y="4674"/>
                    </a:lnTo>
                    <a:lnTo>
                      <a:pt x="93540" y="5224"/>
                    </a:lnTo>
                    <a:lnTo>
                      <a:pt x="96320" y="4491"/>
                    </a:lnTo>
                    <a:lnTo>
                      <a:pt x="99099" y="4521"/>
                    </a:lnTo>
                    <a:lnTo>
                      <a:pt x="101879" y="4155"/>
                    </a:lnTo>
                    <a:lnTo>
                      <a:pt x="104690" y="4246"/>
                    </a:lnTo>
                    <a:lnTo>
                      <a:pt x="107470" y="3757"/>
                    </a:lnTo>
                    <a:lnTo>
                      <a:pt x="110250" y="5224"/>
                    </a:lnTo>
                    <a:lnTo>
                      <a:pt x="113030" y="4185"/>
                    </a:lnTo>
                    <a:lnTo>
                      <a:pt x="115840" y="4032"/>
                    </a:lnTo>
                    <a:lnTo>
                      <a:pt x="118620" y="4857"/>
                    </a:lnTo>
                    <a:lnTo>
                      <a:pt x="121400" y="3483"/>
                    </a:lnTo>
                    <a:lnTo>
                      <a:pt x="124180" y="4430"/>
                    </a:lnTo>
                    <a:lnTo>
                      <a:pt x="126990" y="3544"/>
                    </a:lnTo>
                    <a:lnTo>
                      <a:pt x="129770" y="3574"/>
                    </a:lnTo>
                    <a:lnTo>
                      <a:pt x="132550" y="4277"/>
                    </a:lnTo>
                    <a:lnTo>
                      <a:pt x="135330" y="4216"/>
                    </a:lnTo>
                    <a:lnTo>
                      <a:pt x="138140" y="4124"/>
                    </a:lnTo>
                    <a:lnTo>
                      <a:pt x="140920" y="4094"/>
                    </a:lnTo>
                    <a:lnTo>
                      <a:pt x="143700" y="5163"/>
                    </a:lnTo>
                    <a:lnTo>
                      <a:pt x="146480" y="4766"/>
                    </a:lnTo>
                    <a:lnTo>
                      <a:pt x="149260" y="5071"/>
                    </a:lnTo>
                    <a:lnTo>
                      <a:pt x="152070" y="5315"/>
                    </a:lnTo>
                    <a:lnTo>
                      <a:pt x="154850" y="3727"/>
                    </a:lnTo>
                    <a:lnTo>
                      <a:pt x="157630" y="4552"/>
                    </a:lnTo>
                    <a:lnTo>
                      <a:pt x="160410" y="4155"/>
                    </a:lnTo>
                    <a:lnTo>
                      <a:pt x="163190" y="4185"/>
                    </a:lnTo>
                    <a:lnTo>
                      <a:pt x="166000" y="4368"/>
                    </a:lnTo>
                    <a:lnTo>
                      <a:pt x="168780" y="4002"/>
                    </a:lnTo>
                    <a:lnTo>
                      <a:pt x="171560" y="5193"/>
                    </a:lnTo>
                    <a:lnTo>
                      <a:pt x="174340" y="4155"/>
                    </a:lnTo>
                    <a:lnTo>
                      <a:pt x="177151" y="3513"/>
                    </a:lnTo>
                    <a:lnTo>
                      <a:pt x="179931" y="4613"/>
                    </a:lnTo>
                    <a:lnTo>
                      <a:pt x="182710" y="4430"/>
                    </a:lnTo>
                    <a:lnTo>
                      <a:pt x="185490" y="4277"/>
                    </a:lnTo>
                    <a:lnTo>
                      <a:pt x="188270" y="4460"/>
                    </a:lnTo>
                    <a:lnTo>
                      <a:pt x="191081" y="5254"/>
                    </a:lnTo>
                    <a:lnTo>
                      <a:pt x="193861" y="4124"/>
                    </a:lnTo>
                    <a:lnTo>
                      <a:pt x="196641" y="3727"/>
                    </a:lnTo>
                    <a:lnTo>
                      <a:pt x="199420" y="4918"/>
                    </a:lnTo>
                    <a:lnTo>
                      <a:pt x="202200" y="3910"/>
                    </a:lnTo>
                    <a:lnTo>
                      <a:pt x="205011" y="3727"/>
                    </a:lnTo>
                    <a:lnTo>
                      <a:pt x="207791" y="4430"/>
                    </a:lnTo>
                    <a:lnTo>
                      <a:pt x="210571" y="4368"/>
                    </a:lnTo>
                    <a:lnTo>
                      <a:pt x="213351" y="3513"/>
                    </a:lnTo>
                    <a:lnTo>
                      <a:pt x="216130" y="3819"/>
                    </a:lnTo>
                    <a:lnTo>
                      <a:pt x="218941" y="4338"/>
                    </a:lnTo>
                    <a:lnTo>
                      <a:pt x="221721" y="5193"/>
                    </a:lnTo>
                    <a:lnTo>
                      <a:pt x="224501" y="3635"/>
                    </a:lnTo>
                    <a:lnTo>
                      <a:pt x="227281" y="3849"/>
                    </a:lnTo>
                    <a:lnTo>
                      <a:pt x="230061" y="4949"/>
                    </a:lnTo>
                    <a:lnTo>
                      <a:pt x="232840" y="4857"/>
                    </a:lnTo>
                    <a:lnTo>
                      <a:pt x="235651" y="5102"/>
                    </a:lnTo>
                    <a:lnTo>
                      <a:pt x="238431" y="3880"/>
                    </a:lnTo>
                    <a:lnTo>
                      <a:pt x="241211" y="3757"/>
                    </a:lnTo>
                    <a:lnTo>
                      <a:pt x="243991" y="4246"/>
                    </a:lnTo>
                    <a:lnTo>
                      <a:pt x="246771" y="3788"/>
                    </a:lnTo>
                    <a:lnTo>
                      <a:pt x="249581" y="4827"/>
                    </a:lnTo>
                    <a:lnTo>
                      <a:pt x="252361" y="5102"/>
                    </a:lnTo>
                    <a:lnTo>
                      <a:pt x="255141" y="3696"/>
                    </a:lnTo>
                    <a:lnTo>
                      <a:pt x="257921" y="4338"/>
                    </a:lnTo>
                    <a:lnTo>
                      <a:pt x="260701" y="3819"/>
                    </a:lnTo>
                    <a:lnTo>
                      <a:pt x="263481" y="5041"/>
                    </a:lnTo>
                    <a:lnTo>
                      <a:pt x="266260" y="5315"/>
                    </a:lnTo>
                    <a:lnTo>
                      <a:pt x="269071" y="5285"/>
                    </a:lnTo>
                    <a:lnTo>
                      <a:pt x="271851" y="4430"/>
                    </a:lnTo>
                    <a:lnTo>
                      <a:pt x="274631" y="4552"/>
                    </a:lnTo>
                    <a:lnTo>
                      <a:pt x="277411" y="4399"/>
                    </a:lnTo>
                    <a:lnTo>
                      <a:pt x="278907" y="4002"/>
                    </a:lnTo>
                    <a:lnTo>
                      <a:pt x="278907" y="1069"/>
                    </a:lnTo>
                    <a:lnTo>
                      <a:pt x="277411" y="1497"/>
                    </a:lnTo>
                    <a:lnTo>
                      <a:pt x="274631" y="1466"/>
                    </a:lnTo>
                    <a:lnTo>
                      <a:pt x="271820" y="550"/>
                    </a:lnTo>
                    <a:lnTo>
                      <a:pt x="269040" y="122"/>
                    </a:lnTo>
                    <a:lnTo>
                      <a:pt x="266260" y="336"/>
                    </a:lnTo>
                    <a:lnTo>
                      <a:pt x="263450" y="1130"/>
                    </a:lnTo>
                    <a:lnTo>
                      <a:pt x="260670" y="855"/>
                    </a:lnTo>
                    <a:lnTo>
                      <a:pt x="257890" y="1100"/>
                    </a:lnTo>
                    <a:lnTo>
                      <a:pt x="255110" y="703"/>
                    </a:lnTo>
                    <a:lnTo>
                      <a:pt x="252300" y="1833"/>
                    </a:lnTo>
                    <a:lnTo>
                      <a:pt x="249520" y="489"/>
                    </a:lnTo>
                    <a:lnTo>
                      <a:pt x="246740" y="122"/>
                    </a:lnTo>
                    <a:lnTo>
                      <a:pt x="243930" y="275"/>
                    </a:lnTo>
                    <a:lnTo>
                      <a:pt x="241150" y="61"/>
                    </a:lnTo>
                    <a:lnTo>
                      <a:pt x="238370" y="1711"/>
                    </a:lnTo>
                    <a:lnTo>
                      <a:pt x="235590" y="1772"/>
                    </a:lnTo>
                    <a:lnTo>
                      <a:pt x="232779" y="122"/>
                    </a:lnTo>
                    <a:lnTo>
                      <a:pt x="229999" y="733"/>
                    </a:lnTo>
                    <a:lnTo>
                      <a:pt x="227220" y="1222"/>
                    </a:lnTo>
                    <a:lnTo>
                      <a:pt x="224440" y="1711"/>
                    </a:lnTo>
                    <a:lnTo>
                      <a:pt x="221629" y="947"/>
                    </a:lnTo>
                    <a:lnTo>
                      <a:pt x="218849" y="1130"/>
                    </a:lnTo>
                    <a:lnTo>
                      <a:pt x="216069" y="550"/>
                    </a:lnTo>
                    <a:lnTo>
                      <a:pt x="213289" y="1894"/>
                    </a:lnTo>
                    <a:lnTo>
                      <a:pt x="210479" y="31"/>
                    </a:lnTo>
                    <a:lnTo>
                      <a:pt x="207699" y="275"/>
                    </a:lnTo>
                    <a:lnTo>
                      <a:pt x="204919" y="519"/>
                    </a:lnTo>
                    <a:lnTo>
                      <a:pt x="202139" y="978"/>
                    </a:lnTo>
                    <a:lnTo>
                      <a:pt x="199359" y="733"/>
                    </a:lnTo>
                    <a:lnTo>
                      <a:pt x="196549" y="1039"/>
                    </a:lnTo>
                    <a:lnTo>
                      <a:pt x="193769" y="611"/>
                    </a:lnTo>
                    <a:lnTo>
                      <a:pt x="190989" y="397"/>
                    </a:lnTo>
                    <a:lnTo>
                      <a:pt x="188209" y="978"/>
                    </a:lnTo>
                    <a:lnTo>
                      <a:pt x="185399" y="1650"/>
                    </a:lnTo>
                    <a:lnTo>
                      <a:pt x="182619" y="764"/>
                    </a:lnTo>
                    <a:lnTo>
                      <a:pt x="179839" y="31"/>
                    </a:lnTo>
                    <a:lnTo>
                      <a:pt x="177059" y="1864"/>
                    </a:lnTo>
                    <a:lnTo>
                      <a:pt x="174249" y="1008"/>
                    </a:lnTo>
                    <a:lnTo>
                      <a:pt x="171469" y="947"/>
                    </a:lnTo>
                    <a:lnTo>
                      <a:pt x="168689" y="1100"/>
                    </a:lnTo>
                    <a:lnTo>
                      <a:pt x="165909" y="855"/>
                    </a:lnTo>
                    <a:lnTo>
                      <a:pt x="163129" y="1191"/>
                    </a:lnTo>
                    <a:lnTo>
                      <a:pt x="160318" y="1466"/>
                    </a:lnTo>
                    <a:lnTo>
                      <a:pt x="157539" y="1711"/>
                    </a:lnTo>
                    <a:lnTo>
                      <a:pt x="154759" y="397"/>
                    </a:lnTo>
                    <a:lnTo>
                      <a:pt x="151979" y="855"/>
                    </a:lnTo>
                    <a:lnTo>
                      <a:pt x="149168" y="92"/>
                    </a:lnTo>
                    <a:lnTo>
                      <a:pt x="146388" y="642"/>
                    </a:lnTo>
                    <a:lnTo>
                      <a:pt x="143608" y="947"/>
                    </a:lnTo>
                    <a:lnTo>
                      <a:pt x="140829" y="1436"/>
                    </a:lnTo>
                    <a:lnTo>
                      <a:pt x="138018" y="1925"/>
                    </a:lnTo>
                    <a:lnTo>
                      <a:pt x="135238" y="458"/>
                    </a:lnTo>
                    <a:lnTo>
                      <a:pt x="132458" y="1741"/>
                    </a:lnTo>
                    <a:lnTo>
                      <a:pt x="129678" y="336"/>
                    </a:lnTo>
                    <a:lnTo>
                      <a:pt x="126899" y="1772"/>
                    </a:lnTo>
                    <a:lnTo>
                      <a:pt x="124088" y="1100"/>
                    </a:lnTo>
                    <a:lnTo>
                      <a:pt x="121308" y="580"/>
                    </a:lnTo>
                    <a:lnTo>
                      <a:pt x="118528" y="1008"/>
                    </a:lnTo>
                    <a:lnTo>
                      <a:pt x="115748" y="978"/>
                    </a:lnTo>
                    <a:lnTo>
                      <a:pt x="112938" y="1375"/>
                    </a:lnTo>
                    <a:lnTo>
                      <a:pt x="110158" y="917"/>
                    </a:lnTo>
                    <a:lnTo>
                      <a:pt x="107378" y="489"/>
                    </a:lnTo>
                    <a:lnTo>
                      <a:pt x="104598" y="886"/>
                    </a:lnTo>
                    <a:lnTo>
                      <a:pt x="101788" y="1436"/>
                    </a:lnTo>
                    <a:lnTo>
                      <a:pt x="99008" y="672"/>
                    </a:lnTo>
                    <a:lnTo>
                      <a:pt x="96228" y="1497"/>
                    </a:lnTo>
                    <a:lnTo>
                      <a:pt x="93448" y="1222"/>
                    </a:lnTo>
                    <a:lnTo>
                      <a:pt x="90668" y="1008"/>
                    </a:lnTo>
                    <a:lnTo>
                      <a:pt x="87888" y="1283"/>
                    </a:lnTo>
                    <a:lnTo>
                      <a:pt x="85078" y="580"/>
                    </a:lnTo>
                    <a:lnTo>
                      <a:pt x="82298" y="336"/>
                    </a:lnTo>
                    <a:lnTo>
                      <a:pt x="79518" y="1772"/>
                    </a:lnTo>
                    <a:lnTo>
                      <a:pt x="76738" y="1864"/>
                    </a:lnTo>
                    <a:lnTo>
                      <a:pt x="73958" y="489"/>
                    </a:lnTo>
                    <a:lnTo>
                      <a:pt x="71148" y="642"/>
                    </a:lnTo>
                    <a:lnTo>
                      <a:pt x="68368" y="336"/>
                    </a:lnTo>
                    <a:lnTo>
                      <a:pt x="65588" y="1864"/>
                    </a:lnTo>
                    <a:lnTo>
                      <a:pt x="62808" y="917"/>
                    </a:lnTo>
                    <a:lnTo>
                      <a:pt x="60028" y="61"/>
                    </a:lnTo>
                    <a:lnTo>
                      <a:pt x="57218" y="244"/>
                    </a:lnTo>
                    <a:lnTo>
                      <a:pt x="54438" y="1802"/>
                    </a:lnTo>
                    <a:lnTo>
                      <a:pt x="51658" y="61"/>
                    </a:lnTo>
                    <a:lnTo>
                      <a:pt x="488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 name="Google Shape;144;p7"/>
              <p:cNvSpPr/>
              <p:nvPr/>
            </p:nvSpPr>
            <p:spPr>
              <a:xfrm>
                <a:off x="131200" y="4480088"/>
                <a:ext cx="8881603" cy="261260"/>
              </a:xfrm>
              <a:custGeom>
                <a:avLst/>
                <a:gdLst/>
                <a:ahLst/>
                <a:cxnLst/>
                <a:rect l="l" t="t" r="r" b="b"/>
                <a:pathLst>
                  <a:path w="285628" h="8402" extrusionOk="0">
                    <a:moveTo>
                      <a:pt x="3452" y="1"/>
                    </a:moveTo>
                    <a:cubicBezTo>
                      <a:pt x="1527" y="1"/>
                      <a:pt x="0" y="1559"/>
                      <a:pt x="0" y="3453"/>
                    </a:cubicBezTo>
                    <a:lnTo>
                      <a:pt x="0" y="5469"/>
                    </a:lnTo>
                    <a:lnTo>
                      <a:pt x="0" y="5561"/>
                    </a:lnTo>
                    <a:cubicBezTo>
                      <a:pt x="0" y="7057"/>
                      <a:pt x="1222" y="8310"/>
                      <a:pt x="2719" y="8340"/>
                    </a:cubicBezTo>
                    <a:cubicBezTo>
                      <a:pt x="2756" y="8342"/>
                      <a:pt x="2794" y="8343"/>
                      <a:pt x="2831" y="8343"/>
                    </a:cubicBezTo>
                    <a:cubicBezTo>
                      <a:pt x="4309" y="8343"/>
                      <a:pt x="5531" y="7173"/>
                      <a:pt x="5590" y="5713"/>
                    </a:cubicBezTo>
                    <a:cubicBezTo>
                      <a:pt x="5682" y="7180"/>
                      <a:pt x="6904" y="8340"/>
                      <a:pt x="8401" y="8340"/>
                    </a:cubicBezTo>
                    <a:cubicBezTo>
                      <a:pt x="9867" y="8340"/>
                      <a:pt x="11089" y="7180"/>
                      <a:pt x="11181" y="5713"/>
                    </a:cubicBezTo>
                    <a:cubicBezTo>
                      <a:pt x="11242" y="7210"/>
                      <a:pt x="12464" y="8402"/>
                      <a:pt x="13961" y="8402"/>
                    </a:cubicBezTo>
                    <a:cubicBezTo>
                      <a:pt x="15488" y="8402"/>
                      <a:pt x="16710" y="7210"/>
                      <a:pt x="16771" y="5713"/>
                    </a:cubicBezTo>
                    <a:cubicBezTo>
                      <a:pt x="16832" y="7210"/>
                      <a:pt x="18054" y="8402"/>
                      <a:pt x="19551" y="8402"/>
                    </a:cubicBezTo>
                    <a:cubicBezTo>
                      <a:pt x="21048" y="8402"/>
                      <a:pt x="22300" y="7210"/>
                      <a:pt x="22361" y="5713"/>
                    </a:cubicBezTo>
                    <a:cubicBezTo>
                      <a:pt x="22423" y="7180"/>
                      <a:pt x="23644" y="8340"/>
                      <a:pt x="25141" y="8340"/>
                    </a:cubicBezTo>
                    <a:cubicBezTo>
                      <a:pt x="26638" y="8340"/>
                      <a:pt x="27860" y="7180"/>
                      <a:pt x="27921" y="5713"/>
                    </a:cubicBezTo>
                    <a:cubicBezTo>
                      <a:pt x="27982" y="7210"/>
                      <a:pt x="29235" y="8402"/>
                      <a:pt x="30732" y="8402"/>
                    </a:cubicBezTo>
                    <a:cubicBezTo>
                      <a:pt x="32229" y="8402"/>
                      <a:pt x="33451" y="7210"/>
                      <a:pt x="33512" y="5713"/>
                    </a:cubicBezTo>
                    <a:cubicBezTo>
                      <a:pt x="33573" y="7210"/>
                      <a:pt x="34795" y="8402"/>
                      <a:pt x="36322" y="8402"/>
                    </a:cubicBezTo>
                    <a:cubicBezTo>
                      <a:pt x="37819" y="8402"/>
                      <a:pt x="39041" y="7210"/>
                      <a:pt x="39102" y="5713"/>
                    </a:cubicBezTo>
                    <a:cubicBezTo>
                      <a:pt x="39163" y="7210"/>
                      <a:pt x="40385" y="8402"/>
                      <a:pt x="41912" y="8402"/>
                    </a:cubicBezTo>
                    <a:cubicBezTo>
                      <a:pt x="43409" y="8402"/>
                      <a:pt x="44631" y="7210"/>
                      <a:pt x="44692" y="5713"/>
                    </a:cubicBezTo>
                    <a:cubicBezTo>
                      <a:pt x="44753" y="7210"/>
                      <a:pt x="45975" y="8402"/>
                      <a:pt x="47472" y="8402"/>
                    </a:cubicBezTo>
                    <a:cubicBezTo>
                      <a:pt x="49000" y="8402"/>
                      <a:pt x="50222" y="7210"/>
                      <a:pt x="50283" y="5713"/>
                    </a:cubicBezTo>
                    <a:cubicBezTo>
                      <a:pt x="50344" y="7210"/>
                      <a:pt x="51566" y="8402"/>
                      <a:pt x="53063" y="8402"/>
                    </a:cubicBezTo>
                    <a:cubicBezTo>
                      <a:pt x="54590" y="8402"/>
                      <a:pt x="55812" y="7210"/>
                      <a:pt x="55873" y="5713"/>
                    </a:cubicBezTo>
                    <a:cubicBezTo>
                      <a:pt x="55934" y="7210"/>
                      <a:pt x="57156" y="8402"/>
                      <a:pt x="58653" y="8402"/>
                    </a:cubicBezTo>
                    <a:cubicBezTo>
                      <a:pt x="60150" y="8402"/>
                      <a:pt x="61402" y="7210"/>
                      <a:pt x="61463" y="5713"/>
                    </a:cubicBezTo>
                    <a:cubicBezTo>
                      <a:pt x="61494" y="7210"/>
                      <a:pt x="62746" y="8402"/>
                      <a:pt x="64243" y="8402"/>
                    </a:cubicBezTo>
                    <a:cubicBezTo>
                      <a:pt x="65740" y="8402"/>
                      <a:pt x="66993" y="7210"/>
                      <a:pt x="67023" y="5713"/>
                    </a:cubicBezTo>
                    <a:cubicBezTo>
                      <a:pt x="67084" y="7210"/>
                      <a:pt x="68337" y="8402"/>
                      <a:pt x="69834" y="8402"/>
                    </a:cubicBezTo>
                    <a:cubicBezTo>
                      <a:pt x="71331" y="8402"/>
                      <a:pt x="72583" y="7210"/>
                      <a:pt x="72614" y="5713"/>
                    </a:cubicBezTo>
                    <a:cubicBezTo>
                      <a:pt x="72675" y="7210"/>
                      <a:pt x="73927" y="8402"/>
                      <a:pt x="75424" y="8402"/>
                    </a:cubicBezTo>
                    <a:cubicBezTo>
                      <a:pt x="76921" y="8402"/>
                      <a:pt x="78143" y="7210"/>
                      <a:pt x="78204" y="5713"/>
                    </a:cubicBezTo>
                    <a:cubicBezTo>
                      <a:pt x="78296" y="7180"/>
                      <a:pt x="79518" y="8340"/>
                      <a:pt x="81014" y="8340"/>
                    </a:cubicBezTo>
                    <a:cubicBezTo>
                      <a:pt x="82481" y="8340"/>
                      <a:pt x="83703" y="7180"/>
                      <a:pt x="83794" y="5713"/>
                    </a:cubicBezTo>
                    <a:cubicBezTo>
                      <a:pt x="83855" y="7210"/>
                      <a:pt x="85077" y="8402"/>
                      <a:pt x="86574" y="8402"/>
                    </a:cubicBezTo>
                    <a:cubicBezTo>
                      <a:pt x="88102" y="8402"/>
                      <a:pt x="89324" y="7210"/>
                      <a:pt x="89385" y="5713"/>
                    </a:cubicBezTo>
                    <a:cubicBezTo>
                      <a:pt x="89446" y="7210"/>
                      <a:pt x="90668" y="8402"/>
                      <a:pt x="92165" y="8402"/>
                    </a:cubicBezTo>
                    <a:cubicBezTo>
                      <a:pt x="93692" y="8402"/>
                      <a:pt x="94914" y="7210"/>
                      <a:pt x="94975" y="5713"/>
                    </a:cubicBezTo>
                    <a:cubicBezTo>
                      <a:pt x="95036" y="7180"/>
                      <a:pt x="96258" y="8340"/>
                      <a:pt x="97755" y="8340"/>
                    </a:cubicBezTo>
                    <a:cubicBezTo>
                      <a:pt x="99252" y="8340"/>
                      <a:pt x="100474" y="7180"/>
                      <a:pt x="100535" y="5713"/>
                    </a:cubicBezTo>
                    <a:cubicBezTo>
                      <a:pt x="100596" y="7210"/>
                      <a:pt x="101848" y="8402"/>
                      <a:pt x="103345" y="8402"/>
                    </a:cubicBezTo>
                    <a:cubicBezTo>
                      <a:pt x="104842" y="8402"/>
                      <a:pt x="106095" y="7210"/>
                      <a:pt x="106125" y="5713"/>
                    </a:cubicBezTo>
                    <a:cubicBezTo>
                      <a:pt x="106186" y="7210"/>
                      <a:pt x="107439" y="8402"/>
                      <a:pt x="108936" y="8402"/>
                    </a:cubicBezTo>
                    <a:cubicBezTo>
                      <a:pt x="110433" y="8402"/>
                      <a:pt x="111655" y="7210"/>
                      <a:pt x="111716" y="5713"/>
                    </a:cubicBezTo>
                    <a:cubicBezTo>
                      <a:pt x="111807" y="7180"/>
                      <a:pt x="113029" y="8340"/>
                      <a:pt x="114526" y="8340"/>
                    </a:cubicBezTo>
                    <a:cubicBezTo>
                      <a:pt x="115992" y="8340"/>
                      <a:pt x="117214" y="7180"/>
                      <a:pt x="117306" y="5713"/>
                    </a:cubicBezTo>
                    <a:cubicBezTo>
                      <a:pt x="117367" y="7210"/>
                      <a:pt x="118589" y="8402"/>
                      <a:pt x="120086" y="8402"/>
                    </a:cubicBezTo>
                    <a:cubicBezTo>
                      <a:pt x="121613" y="8402"/>
                      <a:pt x="122835" y="7210"/>
                      <a:pt x="122896" y="5713"/>
                    </a:cubicBezTo>
                    <a:cubicBezTo>
                      <a:pt x="122957" y="7210"/>
                      <a:pt x="124179" y="8402"/>
                      <a:pt x="125676" y="8402"/>
                    </a:cubicBezTo>
                    <a:cubicBezTo>
                      <a:pt x="127204" y="8402"/>
                      <a:pt x="128426" y="7210"/>
                      <a:pt x="128487" y="5713"/>
                    </a:cubicBezTo>
                    <a:cubicBezTo>
                      <a:pt x="128548" y="7210"/>
                      <a:pt x="129770" y="8402"/>
                      <a:pt x="131267" y="8402"/>
                    </a:cubicBezTo>
                    <a:cubicBezTo>
                      <a:pt x="132763" y="8402"/>
                      <a:pt x="134016" y="7210"/>
                      <a:pt x="134077" y="5713"/>
                    </a:cubicBezTo>
                    <a:cubicBezTo>
                      <a:pt x="134108" y="7210"/>
                      <a:pt x="135360" y="8402"/>
                      <a:pt x="136857" y="8402"/>
                    </a:cubicBezTo>
                    <a:cubicBezTo>
                      <a:pt x="138354" y="8402"/>
                      <a:pt x="139606" y="7210"/>
                      <a:pt x="139637" y="5713"/>
                    </a:cubicBezTo>
                    <a:cubicBezTo>
                      <a:pt x="139729" y="7180"/>
                      <a:pt x="140950" y="8340"/>
                      <a:pt x="142447" y="8340"/>
                    </a:cubicBezTo>
                    <a:cubicBezTo>
                      <a:pt x="143944" y="8340"/>
                      <a:pt x="145166" y="7180"/>
                      <a:pt x="145227" y="5713"/>
                    </a:cubicBezTo>
                    <a:cubicBezTo>
                      <a:pt x="145288" y="7210"/>
                      <a:pt x="146510" y="8402"/>
                      <a:pt x="148038" y="8402"/>
                    </a:cubicBezTo>
                    <a:cubicBezTo>
                      <a:pt x="149535" y="8402"/>
                      <a:pt x="150757" y="7210"/>
                      <a:pt x="150818" y="5713"/>
                    </a:cubicBezTo>
                    <a:cubicBezTo>
                      <a:pt x="150879" y="7210"/>
                      <a:pt x="152101" y="8402"/>
                      <a:pt x="153628" y="8402"/>
                    </a:cubicBezTo>
                    <a:cubicBezTo>
                      <a:pt x="155125" y="8402"/>
                      <a:pt x="156347" y="7210"/>
                      <a:pt x="156408" y="5713"/>
                    </a:cubicBezTo>
                    <a:cubicBezTo>
                      <a:pt x="156500" y="7180"/>
                      <a:pt x="157722" y="8340"/>
                      <a:pt x="159188" y="8340"/>
                    </a:cubicBezTo>
                    <a:cubicBezTo>
                      <a:pt x="160685" y="8340"/>
                      <a:pt x="161907" y="7180"/>
                      <a:pt x="161998" y="5713"/>
                    </a:cubicBezTo>
                    <a:cubicBezTo>
                      <a:pt x="162059" y="7210"/>
                      <a:pt x="163281" y="8402"/>
                      <a:pt x="164778" y="8402"/>
                    </a:cubicBezTo>
                    <a:cubicBezTo>
                      <a:pt x="166275" y="8402"/>
                      <a:pt x="167528" y="7210"/>
                      <a:pt x="167589" y="5713"/>
                    </a:cubicBezTo>
                    <a:cubicBezTo>
                      <a:pt x="167619" y="7210"/>
                      <a:pt x="168872" y="8402"/>
                      <a:pt x="170369" y="8402"/>
                    </a:cubicBezTo>
                    <a:cubicBezTo>
                      <a:pt x="171865" y="8402"/>
                      <a:pt x="173118" y="7210"/>
                      <a:pt x="173149" y="5713"/>
                    </a:cubicBezTo>
                    <a:cubicBezTo>
                      <a:pt x="173210" y="7210"/>
                      <a:pt x="174462" y="8402"/>
                      <a:pt x="175959" y="8402"/>
                    </a:cubicBezTo>
                    <a:cubicBezTo>
                      <a:pt x="177456" y="8402"/>
                      <a:pt x="178708" y="7210"/>
                      <a:pt x="178739" y="5713"/>
                    </a:cubicBezTo>
                    <a:cubicBezTo>
                      <a:pt x="178800" y="7210"/>
                      <a:pt x="180052" y="8402"/>
                      <a:pt x="181549" y="8402"/>
                    </a:cubicBezTo>
                    <a:cubicBezTo>
                      <a:pt x="183046" y="8402"/>
                      <a:pt x="184268" y="7210"/>
                      <a:pt x="184329" y="5713"/>
                    </a:cubicBezTo>
                    <a:cubicBezTo>
                      <a:pt x="184421" y="7180"/>
                      <a:pt x="185643" y="8340"/>
                      <a:pt x="187140" y="8340"/>
                    </a:cubicBezTo>
                    <a:cubicBezTo>
                      <a:pt x="188606" y="8340"/>
                      <a:pt x="189828" y="7180"/>
                      <a:pt x="189920" y="5713"/>
                    </a:cubicBezTo>
                    <a:cubicBezTo>
                      <a:pt x="189981" y="7210"/>
                      <a:pt x="191203" y="8402"/>
                      <a:pt x="192699" y="8402"/>
                    </a:cubicBezTo>
                    <a:cubicBezTo>
                      <a:pt x="194227" y="8402"/>
                      <a:pt x="195449" y="7210"/>
                      <a:pt x="195510" y="5713"/>
                    </a:cubicBezTo>
                    <a:cubicBezTo>
                      <a:pt x="195571" y="7210"/>
                      <a:pt x="196793" y="8402"/>
                      <a:pt x="198290" y="8402"/>
                    </a:cubicBezTo>
                    <a:cubicBezTo>
                      <a:pt x="199817" y="8402"/>
                      <a:pt x="201039" y="7210"/>
                      <a:pt x="201100" y="5713"/>
                    </a:cubicBezTo>
                    <a:cubicBezTo>
                      <a:pt x="201161" y="7180"/>
                      <a:pt x="202383" y="8340"/>
                      <a:pt x="203880" y="8340"/>
                    </a:cubicBezTo>
                    <a:cubicBezTo>
                      <a:pt x="205377" y="8340"/>
                      <a:pt x="206599" y="7180"/>
                      <a:pt x="206660" y="5713"/>
                    </a:cubicBezTo>
                    <a:cubicBezTo>
                      <a:pt x="206721" y="7210"/>
                      <a:pt x="207974" y="8402"/>
                      <a:pt x="209471" y="8402"/>
                    </a:cubicBezTo>
                    <a:cubicBezTo>
                      <a:pt x="210967" y="8402"/>
                      <a:pt x="212220" y="7210"/>
                      <a:pt x="212250" y="5713"/>
                    </a:cubicBezTo>
                    <a:cubicBezTo>
                      <a:pt x="212312" y="7210"/>
                      <a:pt x="213564" y="8402"/>
                      <a:pt x="215061" y="8402"/>
                    </a:cubicBezTo>
                    <a:cubicBezTo>
                      <a:pt x="216558" y="8402"/>
                      <a:pt x="217780" y="7210"/>
                      <a:pt x="217841" y="5713"/>
                    </a:cubicBezTo>
                    <a:cubicBezTo>
                      <a:pt x="217932" y="7180"/>
                      <a:pt x="219154" y="8340"/>
                      <a:pt x="220651" y="8340"/>
                    </a:cubicBezTo>
                    <a:cubicBezTo>
                      <a:pt x="222118" y="8340"/>
                      <a:pt x="223340" y="7180"/>
                      <a:pt x="223431" y="5713"/>
                    </a:cubicBezTo>
                    <a:cubicBezTo>
                      <a:pt x="223492" y="7210"/>
                      <a:pt x="224714" y="8402"/>
                      <a:pt x="226211" y="8402"/>
                    </a:cubicBezTo>
                    <a:cubicBezTo>
                      <a:pt x="227739" y="8402"/>
                      <a:pt x="228960" y="7210"/>
                      <a:pt x="229022" y="5713"/>
                    </a:cubicBezTo>
                    <a:cubicBezTo>
                      <a:pt x="229083" y="7210"/>
                      <a:pt x="230305" y="8402"/>
                      <a:pt x="231801" y="8402"/>
                    </a:cubicBezTo>
                    <a:cubicBezTo>
                      <a:pt x="233329" y="8402"/>
                      <a:pt x="234551" y="7210"/>
                      <a:pt x="234612" y="5713"/>
                    </a:cubicBezTo>
                    <a:cubicBezTo>
                      <a:pt x="234673" y="7210"/>
                      <a:pt x="235895" y="8402"/>
                      <a:pt x="237392" y="8402"/>
                    </a:cubicBezTo>
                    <a:cubicBezTo>
                      <a:pt x="238889" y="8402"/>
                      <a:pt x="240141" y="7210"/>
                      <a:pt x="240202" y="5713"/>
                    </a:cubicBezTo>
                    <a:cubicBezTo>
                      <a:pt x="240233" y="7210"/>
                      <a:pt x="241485" y="8402"/>
                      <a:pt x="242982" y="8402"/>
                    </a:cubicBezTo>
                    <a:cubicBezTo>
                      <a:pt x="244479" y="8402"/>
                      <a:pt x="245732" y="7210"/>
                      <a:pt x="245762" y="5713"/>
                    </a:cubicBezTo>
                    <a:cubicBezTo>
                      <a:pt x="245854" y="7180"/>
                      <a:pt x="247076" y="8340"/>
                      <a:pt x="248573" y="8340"/>
                    </a:cubicBezTo>
                    <a:cubicBezTo>
                      <a:pt x="250069" y="8340"/>
                      <a:pt x="251291" y="7180"/>
                      <a:pt x="251352" y="5713"/>
                    </a:cubicBezTo>
                    <a:cubicBezTo>
                      <a:pt x="251414" y="7210"/>
                      <a:pt x="252636" y="8402"/>
                      <a:pt x="254163" y="8402"/>
                    </a:cubicBezTo>
                    <a:cubicBezTo>
                      <a:pt x="255660" y="8402"/>
                      <a:pt x="256882" y="7210"/>
                      <a:pt x="256943" y="5713"/>
                    </a:cubicBezTo>
                    <a:cubicBezTo>
                      <a:pt x="257004" y="7210"/>
                      <a:pt x="258226" y="8402"/>
                      <a:pt x="259753" y="8402"/>
                    </a:cubicBezTo>
                    <a:cubicBezTo>
                      <a:pt x="261250" y="8402"/>
                      <a:pt x="262472" y="7210"/>
                      <a:pt x="262533" y="5713"/>
                    </a:cubicBezTo>
                    <a:cubicBezTo>
                      <a:pt x="262625" y="7180"/>
                      <a:pt x="263847" y="8340"/>
                      <a:pt x="265313" y="8340"/>
                    </a:cubicBezTo>
                    <a:cubicBezTo>
                      <a:pt x="266810" y="8340"/>
                      <a:pt x="268032" y="7180"/>
                      <a:pt x="268124" y="5713"/>
                    </a:cubicBezTo>
                    <a:cubicBezTo>
                      <a:pt x="268185" y="7210"/>
                      <a:pt x="269407" y="8402"/>
                      <a:pt x="270903" y="8402"/>
                    </a:cubicBezTo>
                    <a:cubicBezTo>
                      <a:pt x="272400" y="8402"/>
                      <a:pt x="273653" y="7210"/>
                      <a:pt x="273714" y="5713"/>
                    </a:cubicBezTo>
                    <a:cubicBezTo>
                      <a:pt x="273744" y="7210"/>
                      <a:pt x="274997" y="8402"/>
                      <a:pt x="276494" y="8402"/>
                    </a:cubicBezTo>
                    <a:cubicBezTo>
                      <a:pt x="277991" y="8402"/>
                      <a:pt x="279243" y="7210"/>
                      <a:pt x="279274" y="5713"/>
                    </a:cubicBezTo>
                    <a:cubicBezTo>
                      <a:pt x="279365" y="7149"/>
                      <a:pt x="280557" y="8279"/>
                      <a:pt x="281993" y="8340"/>
                    </a:cubicBezTo>
                    <a:cubicBezTo>
                      <a:pt x="282013" y="8341"/>
                      <a:pt x="282034" y="8341"/>
                      <a:pt x="282054" y="8341"/>
                    </a:cubicBezTo>
                    <a:cubicBezTo>
                      <a:pt x="283464" y="8341"/>
                      <a:pt x="284683" y="7312"/>
                      <a:pt x="284864" y="5897"/>
                    </a:cubicBezTo>
                    <a:cubicBezTo>
                      <a:pt x="284864" y="5866"/>
                      <a:pt x="284864" y="5866"/>
                      <a:pt x="284864" y="5866"/>
                    </a:cubicBezTo>
                    <a:cubicBezTo>
                      <a:pt x="285139" y="5805"/>
                      <a:pt x="285383" y="5683"/>
                      <a:pt x="285628" y="5561"/>
                    </a:cubicBezTo>
                    <a:lnTo>
                      <a:pt x="285628" y="3453"/>
                    </a:lnTo>
                    <a:cubicBezTo>
                      <a:pt x="285628" y="1559"/>
                      <a:pt x="284100" y="1"/>
                      <a:pt x="2822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5" name="Google Shape;145;p7"/>
            <p:cNvSpPr/>
            <p:nvPr/>
          </p:nvSpPr>
          <p:spPr>
            <a:xfrm>
              <a:off x="-248700" y="4182223"/>
              <a:ext cx="9641100" cy="376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95331927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160"/>
        <p:cNvGrpSpPr/>
        <p:nvPr/>
      </p:nvGrpSpPr>
      <p:grpSpPr>
        <a:xfrm>
          <a:off x="0" y="0"/>
          <a:ext cx="0" cy="0"/>
          <a:chOff x="0" y="0"/>
          <a:chExt cx="0" cy="0"/>
        </a:xfrm>
      </p:grpSpPr>
      <p:sp>
        <p:nvSpPr>
          <p:cNvPr id="161" name="Google Shape;161;p9"/>
          <p:cNvSpPr txBox="1">
            <a:spLocks noGrp="1"/>
          </p:cNvSpPr>
          <p:nvPr>
            <p:ph type="title"/>
          </p:nvPr>
        </p:nvSpPr>
        <p:spPr>
          <a:xfrm>
            <a:off x="950967" y="2127800"/>
            <a:ext cx="4796800" cy="1356800"/>
          </a:xfrm>
          <a:prstGeom prst="rect">
            <a:avLst/>
          </a:prstGeom>
        </p:spPr>
        <p:txBody>
          <a:bodyPr spcFirstLastPara="1" wrap="square" lIns="91425" tIns="91425" rIns="91425" bIns="91425" anchor="b" anchorCtr="0">
            <a:noAutofit/>
          </a:bodyPr>
          <a:lstStyle>
            <a:lvl1pPr lvl="0" algn="r">
              <a:spcBef>
                <a:spcPts val="0"/>
              </a:spcBef>
              <a:spcAft>
                <a:spcPts val="0"/>
              </a:spcAft>
              <a:buSzPts val="4200"/>
              <a:buNone/>
              <a:defRPr/>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162" name="Google Shape;162;p9"/>
          <p:cNvSpPr txBox="1">
            <a:spLocks noGrp="1"/>
          </p:cNvSpPr>
          <p:nvPr>
            <p:ph type="subTitle" idx="1"/>
          </p:nvPr>
        </p:nvSpPr>
        <p:spPr>
          <a:xfrm>
            <a:off x="1624467" y="3484600"/>
            <a:ext cx="4123200" cy="1245600"/>
          </a:xfrm>
          <a:prstGeom prst="rect">
            <a:avLst/>
          </a:prstGeom>
        </p:spPr>
        <p:txBody>
          <a:bodyPr spcFirstLastPara="1" wrap="square" lIns="91425" tIns="91425" rIns="91425" bIns="91425" anchor="t" anchorCtr="0">
            <a:noAutofit/>
          </a:bodyPr>
          <a:lstStyle>
            <a:lvl1pPr lvl="0" algn="r">
              <a:lnSpc>
                <a:spcPct val="100000"/>
              </a:lnSpc>
              <a:spcBef>
                <a:spcPts val="0"/>
              </a:spcBef>
              <a:spcAft>
                <a:spcPts val="0"/>
              </a:spcAft>
              <a:buSzPts val="2100"/>
              <a:buNone/>
              <a:defRPr/>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Tree>
    <p:extLst>
      <p:ext uri="{BB962C8B-B14F-4D97-AF65-F5344CB8AC3E}">
        <p14:creationId xmlns:p14="http://schemas.microsoft.com/office/powerpoint/2010/main" val="205278434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181"/>
        <p:cNvGrpSpPr/>
        <p:nvPr/>
      </p:nvGrpSpPr>
      <p:grpSpPr>
        <a:xfrm>
          <a:off x="0" y="0"/>
          <a:ext cx="0" cy="0"/>
          <a:chOff x="0" y="0"/>
          <a:chExt cx="0" cy="0"/>
        </a:xfrm>
      </p:grpSpPr>
    </p:spTree>
    <p:extLst>
      <p:ext uri="{BB962C8B-B14F-4D97-AF65-F5344CB8AC3E}">
        <p14:creationId xmlns:p14="http://schemas.microsoft.com/office/powerpoint/2010/main" val="10521411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235"/>
        <p:cNvGrpSpPr/>
        <p:nvPr/>
      </p:nvGrpSpPr>
      <p:grpSpPr>
        <a:xfrm>
          <a:off x="0" y="0"/>
          <a:ext cx="0" cy="0"/>
          <a:chOff x="0" y="0"/>
          <a:chExt cx="0" cy="0"/>
        </a:xfrm>
      </p:grpSpPr>
      <p:sp>
        <p:nvSpPr>
          <p:cNvPr id="236" name="Google Shape;236;p16"/>
          <p:cNvSpPr txBox="1">
            <a:spLocks noGrp="1"/>
          </p:cNvSpPr>
          <p:nvPr>
            <p:ph type="title"/>
          </p:nvPr>
        </p:nvSpPr>
        <p:spPr>
          <a:xfrm>
            <a:off x="950967" y="719333"/>
            <a:ext cx="10290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37" name="Google Shape;237;p16"/>
          <p:cNvSpPr txBox="1">
            <a:spLocks noGrp="1"/>
          </p:cNvSpPr>
          <p:nvPr>
            <p:ph type="title" idx="2"/>
          </p:nvPr>
        </p:nvSpPr>
        <p:spPr>
          <a:xfrm>
            <a:off x="1311633" y="2918095"/>
            <a:ext cx="2921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800"/>
              <a:buNone/>
              <a:defRPr>
                <a:latin typeface="Antic"/>
                <a:ea typeface="Antic"/>
                <a:cs typeface="Antic"/>
                <a:sym typeface="Antic"/>
              </a:defRPr>
            </a:lvl2pPr>
            <a:lvl3pPr lvl="2" rtl="0">
              <a:spcBef>
                <a:spcPts val="0"/>
              </a:spcBef>
              <a:spcAft>
                <a:spcPts val="0"/>
              </a:spcAft>
              <a:buSzPts val="2800"/>
              <a:buNone/>
              <a:defRPr>
                <a:latin typeface="Antic"/>
                <a:ea typeface="Antic"/>
                <a:cs typeface="Antic"/>
                <a:sym typeface="Antic"/>
              </a:defRPr>
            </a:lvl3pPr>
            <a:lvl4pPr lvl="3" rtl="0">
              <a:spcBef>
                <a:spcPts val="0"/>
              </a:spcBef>
              <a:spcAft>
                <a:spcPts val="0"/>
              </a:spcAft>
              <a:buSzPts val="2800"/>
              <a:buNone/>
              <a:defRPr>
                <a:latin typeface="Antic"/>
                <a:ea typeface="Antic"/>
                <a:cs typeface="Antic"/>
                <a:sym typeface="Antic"/>
              </a:defRPr>
            </a:lvl4pPr>
            <a:lvl5pPr lvl="4" rtl="0">
              <a:spcBef>
                <a:spcPts val="0"/>
              </a:spcBef>
              <a:spcAft>
                <a:spcPts val="0"/>
              </a:spcAft>
              <a:buSzPts val="2800"/>
              <a:buNone/>
              <a:defRPr>
                <a:latin typeface="Antic"/>
                <a:ea typeface="Antic"/>
                <a:cs typeface="Antic"/>
                <a:sym typeface="Antic"/>
              </a:defRPr>
            </a:lvl5pPr>
            <a:lvl6pPr lvl="5" rtl="0">
              <a:spcBef>
                <a:spcPts val="0"/>
              </a:spcBef>
              <a:spcAft>
                <a:spcPts val="0"/>
              </a:spcAft>
              <a:buSzPts val="2800"/>
              <a:buNone/>
              <a:defRPr>
                <a:latin typeface="Antic"/>
                <a:ea typeface="Antic"/>
                <a:cs typeface="Antic"/>
                <a:sym typeface="Antic"/>
              </a:defRPr>
            </a:lvl6pPr>
            <a:lvl7pPr lvl="6" rtl="0">
              <a:spcBef>
                <a:spcPts val="0"/>
              </a:spcBef>
              <a:spcAft>
                <a:spcPts val="0"/>
              </a:spcAft>
              <a:buSzPts val="2800"/>
              <a:buNone/>
              <a:defRPr>
                <a:latin typeface="Antic"/>
                <a:ea typeface="Antic"/>
                <a:cs typeface="Antic"/>
                <a:sym typeface="Antic"/>
              </a:defRPr>
            </a:lvl7pPr>
            <a:lvl8pPr lvl="7" rtl="0">
              <a:spcBef>
                <a:spcPts val="0"/>
              </a:spcBef>
              <a:spcAft>
                <a:spcPts val="0"/>
              </a:spcAft>
              <a:buSzPts val="2800"/>
              <a:buNone/>
              <a:defRPr>
                <a:latin typeface="Antic"/>
                <a:ea typeface="Antic"/>
                <a:cs typeface="Antic"/>
                <a:sym typeface="Antic"/>
              </a:defRPr>
            </a:lvl8pPr>
            <a:lvl9pPr lvl="8" rtl="0">
              <a:spcBef>
                <a:spcPts val="0"/>
              </a:spcBef>
              <a:spcAft>
                <a:spcPts val="0"/>
              </a:spcAft>
              <a:buSzPts val="2800"/>
              <a:buNone/>
              <a:defRPr>
                <a:latin typeface="Antic"/>
                <a:ea typeface="Antic"/>
                <a:cs typeface="Antic"/>
                <a:sym typeface="Antic"/>
              </a:defRPr>
            </a:lvl9pPr>
          </a:lstStyle>
          <a:p>
            <a:endParaRPr/>
          </a:p>
        </p:txBody>
      </p:sp>
      <p:sp>
        <p:nvSpPr>
          <p:cNvPr id="238" name="Google Shape;238;p16"/>
          <p:cNvSpPr txBox="1">
            <a:spLocks noGrp="1"/>
          </p:cNvSpPr>
          <p:nvPr>
            <p:ph type="subTitle" idx="1"/>
          </p:nvPr>
        </p:nvSpPr>
        <p:spPr>
          <a:xfrm>
            <a:off x="1311633" y="3453300"/>
            <a:ext cx="2921200" cy="130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239" name="Google Shape;239;p16"/>
          <p:cNvSpPr txBox="1">
            <a:spLocks noGrp="1"/>
          </p:cNvSpPr>
          <p:nvPr>
            <p:ph type="title" idx="3"/>
          </p:nvPr>
        </p:nvSpPr>
        <p:spPr>
          <a:xfrm>
            <a:off x="4635367" y="2918095"/>
            <a:ext cx="2921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800"/>
              <a:buNone/>
              <a:defRPr>
                <a:latin typeface="Antic"/>
                <a:ea typeface="Antic"/>
                <a:cs typeface="Antic"/>
                <a:sym typeface="Antic"/>
              </a:defRPr>
            </a:lvl2pPr>
            <a:lvl3pPr lvl="2" rtl="0">
              <a:spcBef>
                <a:spcPts val="0"/>
              </a:spcBef>
              <a:spcAft>
                <a:spcPts val="0"/>
              </a:spcAft>
              <a:buSzPts val="2800"/>
              <a:buNone/>
              <a:defRPr>
                <a:latin typeface="Antic"/>
                <a:ea typeface="Antic"/>
                <a:cs typeface="Antic"/>
                <a:sym typeface="Antic"/>
              </a:defRPr>
            </a:lvl3pPr>
            <a:lvl4pPr lvl="3" rtl="0">
              <a:spcBef>
                <a:spcPts val="0"/>
              </a:spcBef>
              <a:spcAft>
                <a:spcPts val="0"/>
              </a:spcAft>
              <a:buSzPts val="2800"/>
              <a:buNone/>
              <a:defRPr>
                <a:latin typeface="Antic"/>
                <a:ea typeface="Antic"/>
                <a:cs typeface="Antic"/>
                <a:sym typeface="Antic"/>
              </a:defRPr>
            </a:lvl4pPr>
            <a:lvl5pPr lvl="4" rtl="0">
              <a:spcBef>
                <a:spcPts val="0"/>
              </a:spcBef>
              <a:spcAft>
                <a:spcPts val="0"/>
              </a:spcAft>
              <a:buSzPts val="2800"/>
              <a:buNone/>
              <a:defRPr>
                <a:latin typeface="Antic"/>
                <a:ea typeface="Antic"/>
                <a:cs typeface="Antic"/>
                <a:sym typeface="Antic"/>
              </a:defRPr>
            </a:lvl5pPr>
            <a:lvl6pPr lvl="5" rtl="0">
              <a:spcBef>
                <a:spcPts val="0"/>
              </a:spcBef>
              <a:spcAft>
                <a:spcPts val="0"/>
              </a:spcAft>
              <a:buSzPts val="2800"/>
              <a:buNone/>
              <a:defRPr>
                <a:latin typeface="Antic"/>
                <a:ea typeface="Antic"/>
                <a:cs typeface="Antic"/>
                <a:sym typeface="Antic"/>
              </a:defRPr>
            </a:lvl6pPr>
            <a:lvl7pPr lvl="6" rtl="0">
              <a:spcBef>
                <a:spcPts val="0"/>
              </a:spcBef>
              <a:spcAft>
                <a:spcPts val="0"/>
              </a:spcAft>
              <a:buSzPts val="2800"/>
              <a:buNone/>
              <a:defRPr>
                <a:latin typeface="Antic"/>
                <a:ea typeface="Antic"/>
                <a:cs typeface="Antic"/>
                <a:sym typeface="Antic"/>
              </a:defRPr>
            </a:lvl7pPr>
            <a:lvl8pPr lvl="7" rtl="0">
              <a:spcBef>
                <a:spcPts val="0"/>
              </a:spcBef>
              <a:spcAft>
                <a:spcPts val="0"/>
              </a:spcAft>
              <a:buSzPts val="2800"/>
              <a:buNone/>
              <a:defRPr>
                <a:latin typeface="Antic"/>
                <a:ea typeface="Antic"/>
                <a:cs typeface="Antic"/>
                <a:sym typeface="Antic"/>
              </a:defRPr>
            </a:lvl8pPr>
            <a:lvl9pPr lvl="8" rtl="0">
              <a:spcBef>
                <a:spcPts val="0"/>
              </a:spcBef>
              <a:spcAft>
                <a:spcPts val="0"/>
              </a:spcAft>
              <a:buSzPts val="2800"/>
              <a:buNone/>
              <a:defRPr>
                <a:latin typeface="Antic"/>
                <a:ea typeface="Antic"/>
                <a:cs typeface="Antic"/>
                <a:sym typeface="Antic"/>
              </a:defRPr>
            </a:lvl9pPr>
          </a:lstStyle>
          <a:p>
            <a:endParaRPr/>
          </a:p>
        </p:txBody>
      </p:sp>
      <p:sp>
        <p:nvSpPr>
          <p:cNvPr id="240" name="Google Shape;240;p16"/>
          <p:cNvSpPr txBox="1">
            <a:spLocks noGrp="1"/>
          </p:cNvSpPr>
          <p:nvPr>
            <p:ph type="subTitle" idx="4"/>
          </p:nvPr>
        </p:nvSpPr>
        <p:spPr>
          <a:xfrm>
            <a:off x="4635367" y="3453300"/>
            <a:ext cx="2921200" cy="130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241" name="Google Shape;241;p16"/>
          <p:cNvSpPr txBox="1">
            <a:spLocks noGrp="1"/>
          </p:cNvSpPr>
          <p:nvPr>
            <p:ph type="title" idx="5"/>
          </p:nvPr>
        </p:nvSpPr>
        <p:spPr>
          <a:xfrm>
            <a:off x="7959100" y="2918095"/>
            <a:ext cx="2921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800"/>
              <a:buNone/>
              <a:defRPr>
                <a:latin typeface="Antic"/>
                <a:ea typeface="Antic"/>
                <a:cs typeface="Antic"/>
                <a:sym typeface="Antic"/>
              </a:defRPr>
            </a:lvl2pPr>
            <a:lvl3pPr lvl="2" rtl="0">
              <a:spcBef>
                <a:spcPts val="0"/>
              </a:spcBef>
              <a:spcAft>
                <a:spcPts val="0"/>
              </a:spcAft>
              <a:buSzPts val="2800"/>
              <a:buNone/>
              <a:defRPr>
                <a:latin typeface="Antic"/>
                <a:ea typeface="Antic"/>
                <a:cs typeface="Antic"/>
                <a:sym typeface="Antic"/>
              </a:defRPr>
            </a:lvl3pPr>
            <a:lvl4pPr lvl="3" rtl="0">
              <a:spcBef>
                <a:spcPts val="0"/>
              </a:spcBef>
              <a:spcAft>
                <a:spcPts val="0"/>
              </a:spcAft>
              <a:buSzPts val="2800"/>
              <a:buNone/>
              <a:defRPr>
                <a:latin typeface="Antic"/>
                <a:ea typeface="Antic"/>
                <a:cs typeface="Antic"/>
                <a:sym typeface="Antic"/>
              </a:defRPr>
            </a:lvl4pPr>
            <a:lvl5pPr lvl="4" rtl="0">
              <a:spcBef>
                <a:spcPts val="0"/>
              </a:spcBef>
              <a:spcAft>
                <a:spcPts val="0"/>
              </a:spcAft>
              <a:buSzPts val="2800"/>
              <a:buNone/>
              <a:defRPr>
                <a:latin typeface="Antic"/>
                <a:ea typeface="Antic"/>
                <a:cs typeface="Antic"/>
                <a:sym typeface="Antic"/>
              </a:defRPr>
            </a:lvl5pPr>
            <a:lvl6pPr lvl="5" rtl="0">
              <a:spcBef>
                <a:spcPts val="0"/>
              </a:spcBef>
              <a:spcAft>
                <a:spcPts val="0"/>
              </a:spcAft>
              <a:buSzPts val="2800"/>
              <a:buNone/>
              <a:defRPr>
                <a:latin typeface="Antic"/>
                <a:ea typeface="Antic"/>
                <a:cs typeface="Antic"/>
                <a:sym typeface="Antic"/>
              </a:defRPr>
            </a:lvl6pPr>
            <a:lvl7pPr lvl="6" rtl="0">
              <a:spcBef>
                <a:spcPts val="0"/>
              </a:spcBef>
              <a:spcAft>
                <a:spcPts val="0"/>
              </a:spcAft>
              <a:buSzPts val="2800"/>
              <a:buNone/>
              <a:defRPr>
                <a:latin typeface="Antic"/>
                <a:ea typeface="Antic"/>
                <a:cs typeface="Antic"/>
                <a:sym typeface="Antic"/>
              </a:defRPr>
            </a:lvl7pPr>
            <a:lvl8pPr lvl="7" rtl="0">
              <a:spcBef>
                <a:spcPts val="0"/>
              </a:spcBef>
              <a:spcAft>
                <a:spcPts val="0"/>
              </a:spcAft>
              <a:buSzPts val="2800"/>
              <a:buNone/>
              <a:defRPr>
                <a:latin typeface="Antic"/>
                <a:ea typeface="Antic"/>
                <a:cs typeface="Antic"/>
                <a:sym typeface="Antic"/>
              </a:defRPr>
            </a:lvl8pPr>
            <a:lvl9pPr lvl="8" rtl="0">
              <a:spcBef>
                <a:spcPts val="0"/>
              </a:spcBef>
              <a:spcAft>
                <a:spcPts val="0"/>
              </a:spcAft>
              <a:buSzPts val="2800"/>
              <a:buNone/>
              <a:defRPr>
                <a:latin typeface="Antic"/>
                <a:ea typeface="Antic"/>
                <a:cs typeface="Antic"/>
                <a:sym typeface="Antic"/>
              </a:defRPr>
            </a:lvl9pPr>
          </a:lstStyle>
          <a:p>
            <a:endParaRPr/>
          </a:p>
        </p:txBody>
      </p:sp>
      <p:sp>
        <p:nvSpPr>
          <p:cNvPr id="242" name="Google Shape;242;p16"/>
          <p:cNvSpPr txBox="1">
            <a:spLocks noGrp="1"/>
          </p:cNvSpPr>
          <p:nvPr>
            <p:ph type="subTitle" idx="6"/>
          </p:nvPr>
        </p:nvSpPr>
        <p:spPr>
          <a:xfrm>
            <a:off x="7959100" y="3453300"/>
            <a:ext cx="2921200" cy="130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243" name="Google Shape;243;p16"/>
          <p:cNvSpPr/>
          <p:nvPr/>
        </p:nvSpPr>
        <p:spPr>
          <a:xfrm flipH="1">
            <a:off x="10786623" y="2195286"/>
            <a:ext cx="1977243" cy="545660"/>
          </a:xfrm>
          <a:custGeom>
            <a:avLst/>
            <a:gdLst/>
            <a:ahLst/>
            <a:cxnLst/>
            <a:rect l="l" t="t" r="r" b="b"/>
            <a:pathLst>
              <a:path w="97130" h="26805" extrusionOk="0">
                <a:moveTo>
                  <a:pt x="48861" y="1"/>
                </a:moveTo>
                <a:cubicBezTo>
                  <a:pt x="48691" y="1"/>
                  <a:pt x="48520" y="3"/>
                  <a:pt x="48350" y="8"/>
                </a:cubicBezTo>
                <a:cubicBezTo>
                  <a:pt x="39878" y="259"/>
                  <a:pt x="32681" y="6272"/>
                  <a:pt x="30940" y="14582"/>
                </a:cubicBezTo>
                <a:cubicBezTo>
                  <a:pt x="28784" y="13049"/>
                  <a:pt x="26326" y="12326"/>
                  <a:pt x="23903" y="12326"/>
                </a:cubicBezTo>
                <a:cubicBezTo>
                  <a:pt x="19430" y="12326"/>
                  <a:pt x="15075" y="14793"/>
                  <a:pt x="12956" y="19194"/>
                </a:cubicBezTo>
                <a:cubicBezTo>
                  <a:pt x="11685" y="18597"/>
                  <a:pt x="10356" y="18317"/>
                  <a:pt x="9052" y="18317"/>
                </a:cubicBezTo>
                <a:cubicBezTo>
                  <a:pt x="5183" y="18317"/>
                  <a:pt x="1538" y="20784"/>
                  <a:pt x="303" y="24758"/>
                </a:cubicBezTo>
                <a:cubicBezTo>
                  <a:pt x="0" y="25772"/>
                  <a:pt x="756" y="26804"/>
                  <a:pt x="1819" y="26804"/>
                </a:cubicBezTo>
                <a:cubicBezTo>
                  <a:pt x="1828" y="26804"/>
                  <a:pt x="1837" y="26804"/>
                  <a:pt x="1846" y="26804"/>
                </a:cubicBezTo>
                <a:lnTo>
                  <a:pt x="95284" y="26804"/>
                </a:lnTo>
                <a:cubicBezTo>
                  <a:pt x="95293" y="26804"/>
                  <a:pt x="95302" y="26804"/>
                  <a:pt x="95311" y="26804"/>
                </a:cubicBezTo>
                <a:cubicBezTo>
                  <a:pt x="96374" y="26804"/>
                  <a:pt x="97130" y="25772"/>
                  <a:pt x="96827" y="24758"/>
                </a:cubicBezTo>
                <a:cubicBezTo>
                  <a:pt x="95567" y="20741"/>
                  <a:pt x="91896" y="18319"/>
                  <a:pt x="88069" y="18319"/>
                </a:cubicBezTo>
                <a:cubicBezTo>
                  <a:pt x="86390" y="18319"/>
                  <a:pt x="84681" y="18785"/>
                  <a:pt x="83133" y="19786"/>
                </a:cubicBezTo>
                <a:cubicBezTo>
                  <a:pt x="81166" y="15098"/>
                  <a:pt x="76639" y="12319"/>
                  <a:pt x="71903" y="12319"/>
                </a:cubicBezTo>
                <a:cubicBezTo>
                  <a:pt x="70112" y="12319"/>
                  <a:pt x="68291" y="12716"/>
                  <a:pt x="66567" y="13559"/>
                </a:cubicBezTo>
                <a:cubicBezTo>
                  <a:pt x="64404" y="5539"/>
                  <a:pt x="57139" y="1"/>
                  <a:pt x="48861"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44" name="Google Shape;244;p16"/>
          <p:cNvGrpSpPr/>
          <p:nvPr/>
        </p:nvGrpSpPr>
        <p:grpSpPr>
          <a:xfrm>
            <a:off x="-766298" y="4718046"/>
            <a:ext cx="3577477" cy="1411097"/>
            <a:chOff x="4432311" y="2548350"/>
            <a:chExt cx="4488305" cy="1770363"/>
          </a:xfrm>
        </p:grpSpPr>
        <p:sp>
          <p:nvSpPr>
            <p:cNvPr id="245" name="Google Shape;245;p16"/>
            <p:cNvSpPr/>
            <p:nvPr/>
          </p:nvSpPr>
          <p:spPr>
            <a:xfrm>
              <a:off x="5423050" y="2548350"/>
              <a:ext cx="3497566" cy="1770363"/>
            </a:xfrm>
            <a:custGeom>
              <a:avLst/>
              <a:gdLst/>
              <a:ahLst/>
              <a:cxnLst/>
              <a:rect l="l" t="t" r="r" b="b"/>
              <a:pathLst>
                <a:path w="112480" h="56934" extrusionOk="0">
                  <a:moveTo>
                    <a:pt x="50577" y="1"/>
                  </a:moveTo>
                  <a:cubicBezTo>
                    <a:pt x="50438" y="1"/>
                    <a:pt x="50299" y="7"/>
                    <a:pt x="50161" y="22"/>
                  </a:cubicBezTo>
                  <a:cubicBezTo>
                    <a:pt x="48328" y="205"/>
                    <a:pt x="46434" y="235"/>
                    <a:pt x="44662" y="602"/>
                  </a:cubicBezTo>
                  <a:cubicBezTo>
                    <a:pt x="44056" y="717"/>
                    <a:pt x="43407" y="739"/>
                    <a:pt x="42746" y="739"/>
                  </a:cubicBezTo>
                  <a:cubicBezTo>
                    <a:pt x="42335" y="739"/>
                    <a:pt x="41920" y="730"/>
                    <a:pt x="41506" y="730"/>
                  </a:cubicBezTo>
                  <a:cubicBezTo>
                    <a:pt x="40641" y="730"/>
                    <a:pt x="39786" y="768"/>
                    <a:pt x="39011" y="999"/>
                  </a:cubicBezTo>
                  <a:cubicBezTo>
                    <a:pt x="37269" y="1518"/>
                    <a:pt x="35895" y="3412"/>
                    <a:pt x="34215" y="4115"/>
                  </a:cubicBezTo>
                  <a:cubicBezTo>
                    <a:pt x="32534" y="4818"/>
                    <a:pt x="30640" y="5154"/>
                    <a:pt x="29021" y="6009"/>
                  </a:cubicBezTo>
                  <a:cubicBezTo>
                    <a:pt x="27402" y="6895"/>
                    <a:pt x="25264" y="7048"/>
                    <a:pt x="23736" y="8056"/>
                  </a:cubicBezTo>
                  <a:cubicBezTo>
                    <a:pt x="22209" y="9094"/>
                    <a:pt x="22148" y="12119"/>
                    <a:pt x="20743" y="13280"/>
                  </a:cubicBezTo>
                  <a:cubicBezTo>
                    <a:pt x="19307" y="14440"/>
                    <a:pt x="17596" y="15204"/>
                    <a:pt x="16313" y="16487"/>
                  </a:cubicBezTo>
                  <a:cubicBezTo>
                    <a:pt x="15000" y="17770"/>
                    <a:pt x="12861" y="18351"/>
                    <a:pt x="11700" y="19756"/>
                  </a:cubicBezTo>
                  <a:cubicBezTo>
                    <a:pt x="10540" y="21161"/>
                    <a:pt x="10540" y="23483"/>
                    <a:pt x="9531" y="25010"/>
                  </a:cubicBezTo>
                  <a:cubicBezTo>
                    <a:pt x="8523" y="26538"/>
                    <a:pt x="6477" y="27454"/>
                    <a:pt x="5591" y="29073"/>
                  </a:cubicBezTo>
                  <a:cubicBezTo>
                    <a:pt x="4735" y="30692"/>
                    <a:pt x="3697" y="32311"/>
                    <a:pt x="2994" y="34022"/>
                  </a:cubicBezTo>
                  <a:cubicBezTo>
                    <a:pt x="2291" y="35702"/>
                    <a:pt x="1619" y="37504"/>
                    <a:pt x="1100" y="39276"/>
                  </a:cubicBezTo>
                  <a:cubicBezTo>
                    <a:pt x="550" y="41048"/>
                    <a:pt x="672" y="43003"/>
                    <a:pt x="336" y="44805"/>
                  </a:cubicBezTo>
                  <a:cubicBezTo>
                    <a:pt x="0" y="46608"/>
                    <a:pt x="1589" y="48624"/>
                    <a:pt x="1406" y="50487"/>
                  </a:cubicBezTo>
                  <a:cubicBezTo>
                    <a:pt x="1222" y="52320"/>
                    <a:pt x="61" y="52992"/>
                    <a:pt x="61" y="54856"/>
                  </a:cubicBezTo>
                  <a:cubicBezTo>
                    <a:pt x="2566" y="55711"/>
                    <a:pt x="2383" y="56933"/>
                    <a:pt x="5041" y="56933"/>
                  </a:cubicBezTo>
                  <a:cubicBezTo>
                    <a:pt x="7699" y="56933"/>
                    <a:pt x="7729" y="55222"/>
                    <a:pt x="10356" y="55222"/>
                  </a:cubicBezTo>
                  <a:cubicBezTo>
                    <a:pt x="13014" y="55222"/>
                    <a:pt x="13044" y="54673"/>
                    <a:pt x="15702" y="54673"/>
                  </a:cubicBezTo>
                  <a:cubicBezTo>
                    <a:pt x="18360" y="54673"/>
                    <a:pt x="18360" y="54948"/>
                    <a:pt x="21018" y="54948"/>
                  </a:cubicBezTo>
                  <a:cubicBezTo>
                    <a:pt x="23675" y="54948"/>
                    <a:pt x="23706" y="56597"/>
                    <a:pt x="26364" y="56597"/>
                  </a:cubicBezTo>
                  <a:cubicBezTo>
                    <a:pt x="29052" y="56597"/>
                    <a:pt x="29052" y="55589"/>
                    <a:pt x="31679" y="55589"/>
                  </a:cubicBezTo>
                  <a:cubicBezTo>
                    <a:pt x="34337" y="55589"/>
                    <a:pt x="34367" y="56628"/>
                    <a:pt x="37025" y="56628"/>
                  </a:cubicBezTo>
                  <a:cubicBezTo>
                    <a:pt x="39713" y="56628"/>
                    <a:pt x="39713" y="56903"/>
                    <a:pt x="42340" y="56903"/>
                  </a:cubicBezTo>
                  <a:cubicBezTo>
                    <a:pt x="44998" y="56903"/>
                    <a:pt x="45029" y="55253"/>
                    <a:pt x="47686" y="55253"/>
                  </a:cubicBezTo>
                  <a:cubicBezTo>
                    <a:pt x="50375" y="55253"/>
                    <a:pt x="50375" y="56811"/>
                    <a:pt x="53032" y="56811"/>
                  </a:cubicBezTo>
                  <a:cubicBezTo>
                    <a:pt x="55690" y="56811"/>
                    <a:pt x="55690" y="56567"/>
                    <a:pt x="58378" y="56567"/>
                  </a:cubicBezTo>
                  <a:cubicBezTo>
                    <a:pt x="61036" y="56567"/>
                    <a:pt x="61036" y="56475"/>
                    <a:pt x="63694" y="56475"/>
                  </a:cubicBezTo>
                  <a:cubicBezTo>
                    <a:pt x="66351" y="56475"/>
                    <a:pt x="66382" y="55803"/>
                    <a:pt x="69040" y="55803"/>
                  </a:cubicBezTo>
                  <a:cubicBezTo>
                    <a:pt x="71728" y="55803"/>
                    <a:pt x="71728" y="56811"/>
                    <a:pt x="74386" y="56811"/>
                  </a:cubicBezTo>
                  <a:cubicBezTo>
                    <a:pt x="77074" y="56811"/>
                    <a:pt x="77074" y="54856"/>
                    <a:pt x="79732" y="54856"/>
                  </a:cubicBezTo>
                  <a:cubicBezTo>
                    <a:pt x="82420" y="54856"/>
                    <a:pt x="82420" y="56017"/>
                    <a:pt x="85047" y="56017"/>
                  </a:cubicBezTo>
                  <a:cubicBezTo>
                    <a:pt x="87705" y="56017"/>
                    <a:pt x="87735" y="56353"/>
                    <a:pt x="90393" y="56353"/>
                  </a:cubicBezTo>
                  <a:cubicBezTo>
                    <a:pt x="93081" y="56353"/>
                    <a:pt x="93081" y="55528"/>
                    <a:pt x="95739" y="55528"/>
                  </a:cubicBezTo>
                  <a:cubicBezTo>
                    <a:pt x="98427" y="55528"/>
                    <a:pt x="98427" y="56078"/>
                    <a:pt x="101085" y="56078"/>
                  </a:cubicBezTo>
                  <a:cubicBezTo>
                    <a:pt x="103101" y="56078"/>
                    <a:pt x="103605" y="55768"/>
                    <a:pt x="104853" y="55768"/>
                  </a:cubicBezTo>
                  <a:cubicBezTo>
                    <a:pt x="105268" y="55768"/>
                    <a:pt x="105767" y="55803"/>
                    <a:pt x="106431" y="55895"/>
                  </a:cubicBezTo>
                  <a:cubicBezTo>
                    <a:pt x="108028" y="56145"/>
                    <a:pt x="108680" y="56480"/>
                    <a:pt x="109577" y="56480"/>
                  </a:cubicBezTo>
                  <a:cubicBezTo>
                    <a:pt x="110104" y="56480"/>
                    <a:pt x="110716" y="56364"/>
                    <a:pt x="111655" y="56047"/>
                  </a:cubicBezTo>
                  <a:cubicBezTo>
                    <a:pt x="111655" y="54184"/>
                    <a:pt x="112480" y="52045"/>
                    <a:pt x="112327" y="50243"/>
                  </a:cubicBezTo>
                  <a:cubicBezTo>
                    <a:pt x="112144" y="48441"/>
                    <a:pt x="111472" y="46577"/>
                    <a:pt x="111105" y="44775"/>
                  </a:cubicBezTo>
                  <a:cubicBezTo>
                    <a:pt x="110769" y="43003"/>
                    <a:pt x="108936" y="41537"/>
                    <a:pt x="108417" y="39826"/>
                  </a:cubicBezTo>
                  <a:cubicBezTo>
                    <a:pt x="107897" y="38085"/>
                    <a:pt x="107317" y="36374"/>
                    <a:pt x="106614" y="34694"/>
                  </a:cubicBezTo>
                  <a:cubicBezTo>
                    <a:pt x="105912" y="33014"/>
                    <a:pt x="106767" y="30570"/>
                    <a:pt x="105912" y="28951"/>
                  </a:cubicBezTo>
                  <a:cubicBezTo>
                    <a:pt x="105026" y="27362"/>
                    <a:pt x="104201" y="25560"/>
                    <a:pt x="103193" y="24063"/>
                  </a:cubicBezTo>
                  <a:cubicBezTo>
                    <a:pt x="102185" y="22536"/>
                    <a:pt x="100321" y="21497"/>
                    <a:pt x="99161" y="20092"/>
                  </a:cubicBezTo>
                  <a:cubicBezTo>
                    <a:pt x="98000" y="18687"/>
                    <a:pt x="95678" y="18381"/>
                    <a:pt x="94364" y="17098"/>
                  </a:cubicBezTo>
                  <a:cubicBezTo>
                    <a:pt x="93081" y="15784"/>
                    <a:pt x="93326" y="12760"/>
                    <a:pt x="91921" y="11599"/>
                  </a:cubicBezTo>
                  <a:cubicBezTo>
                    <a:pt x="90515" y="10469"/>
                    <a:pt x="87796" y="10988"/>
                    <a:pt x="86269" y="9950"/>
                  </a:cubicBezTo>
                  <a:cubicBezTo>
                    <a:pt x="84742" y="8942"/>
                    <a:pt x="84222" y="6223"/>
                    <a:pt x="82603" y="5368"/>
                  </a:cubicBezTo>
                  <a:cubicBezTo>
                    <a:pt x="82051" y="5076"/>
                    <a:pt x="81392" y="5001"/>
                    <a:pt x="80697" y="5001"/>
                  </a:cubicBezTo>
                  <a:cubicBezTo>
                    <a:pt x="79962" y="5001"/>
                    <a:pt x="79187" y="5085"/>
                    <a:pt x="78454" y="5085"/>
                  </a:cubicBezTo>
                  <a:cubicBezTo>
                    <a:pt x="77847" y="5085"/>
                    <a:pt x="77270" y="5027"/>
                    <a:pt x="76769" y="4818"/>
                  </a:cubicBezTo>
                  <a:cubicBezTo>
                    <a:pt x="75058" y="4115"/>
                    <a:pt x="73439" y="3474"/>
                    <a:pt x="71667" y="2954"/>
                  </a:cubicBezTo>
                  <a:cubicBezTo>
                    <a:pt x="69895" y="2404"/>
                    <a:pt x="68123" y="2496"/>
                    <a:pt x="66321" y="2129"/>
                  </a:cubicBezTo>
                  <a:cubicBezTo>
                    <a:pt x="64519" y="1763"/>
                    <a:pt x="62900" y="1243"/>
                    <a:pt x="61036" y="1091"/>
                  </a:cubicBezTo>
                  <a:cubicBezTo>
                    <a:pt x="59638" y="953"/>
                    <a:pt x="58344" y="936"/>
                    <a:pt x="57011" y="936"/>
                  </a:cubicBezTo>
                  <a:cubicBezTo>
                    <a:pt x="56566" y="936"/>
                    <a:pt x="56118" y="938"/>
                    <a:pt x="55660" y="938"/>
                  </a:cubicBezTo>
                  <a:cubicBezTo>
                    <a:pt x="53939" y="938"/>
                    <a:pt x="52245" y="1"/>
                    <a:pt x="505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 name="Google Shape;246;p16"/>
            <p:cNvSpPr/>
            <p:nvPr/>
          </p:nvSpPr>
          <p:spPr>
            <a:xfrm>
              <a:off x="4432311" y="3244811"/>
              <a:ext cx="2124006" cy="1073897"/>
            </a:xfrm>
            <a:custGeom>
              <a:avLst/>
              <a:gdLst/>
              <a:ahLst/>
              <a:cxnLst/>
              <a:rect l="l" t="t" r="r" b="b"/>
              <a:pathLst>
                <a:path w="68307" h="34536" extrusionOk="0">
                  <a:moveTo>
                    <a:pt x="30732" y="1"/>
                  </a:moveTo>
                  <a:cubicBezTo>
                    <a:pt x="30640" y="1"/>
                    <a:pt x="30549" y="5"/>
                    <a:pt x="30457" y="15"/>
                  </a:cubicBezTo>
                  <a:cubicBezTo>
                    <a:pt x="29357" y="107"/>
                    <a:pt x="28196" y="138"/>
                    <a:pt x="27127" y="352"/>
                  </a:cubicBezTo>
                  <a:cubicBezTo>
                    <a:pt x="26740" y="429"/>
                    <a:pt x="26324" y="442"/>
                    <a:pt x="25901" y="442"/>
                  </a:cubicBezTo>
                  <a:cubicBezTo>
                    <a:pt x="25680" y="442"/>
                    <a:pt x="25456" y="439"/>
                    <a:pt x="25234" y="439"/>
                  </a:cubicBezTo>
                  <a:cubicBezTo>
                    <a:pt x="24707" y="439"/>
                    <a:pt x="24185" y="459"/>
                    <a:pt x="23706" y="596"/>
                  </a:cubicBezTo>
                  <a:cubicBezTo>
                    <a:pt x="22637" y="932"/>
                    <a:pt x="21812" y="2062"/>
                    <a:pt x="20773" y="2490"/>
                  </a:cubicBezTo>
                  <a:cubicBezTo>
                    <a:pt x="19765" y="2918"/>
                    <a:pt x="18604" y="3101"/>
                    <a:pt x="17627" y="3620"/>
                  </a:cubicBezTo>
                  <a:cubicBezTo>
                    <a:pt x="16649" y="4140"/>
                    <a:pt x="15336" y="4262"/>
                    <a:pt x="14419" y="4873"/>
                  </a:cubicBezTo>
                  <a:cubicBezTo>
                    <a:pt x="13503" y="5484"/>
                    <a:pt x="13442" y="7317"/>
                    <a:pt x="12586" y="8050"/>
                  </a:cubicBezTo>
                  <a:cubicBezTo>
                    <a:pt x="11731" y="8752"/>
                    <a:pt x="10692" y="9180"/>
                    <a:pt x="9929" y="9974"/>
                  </a:cubicBezTo>
                  <a:cubicBezTo>
                    <a:pt x="9165" y="10769"/>
                    <a:pt x="7851" y="11135"/>
                    <a:pt x="7118" y="11960"/>
                  </a:cubicBezTo>
                  <a:cubicBezTo>
                    <a:pt x="6415" y="12815"/>
                    <a:pt x="6446" y="14251"/>
                    <a:pt x="5835" y="15167"/>
                  </a:cubicBezTo>
                  <a:cubicBezTo>
                    <a:pt x="5194" y="16084"/>
                    <a:pt x="3972" y="16634"/>
                    <a:pt x="3422" y="17611"/>
                  </a:cubicBezTo>
                  <a:cubicBezTo>
                    <a:pt x="2902" y="18619"/>
                    <a:pt x="2291" y="19597"/>
                    <a:pt x="1864" y="20605"/>
                  </a:cubicBezTo>
                  <a:cubicBezTo>
                    <a:pt x="1436" y="21644"/>
                    <a:pt x="1008" y="22743"/>
                    <a:pt x="703" y="23813"/>
                  </a:cubicBezTo>
                  <a:cubicBezTo>
                    <a:pt x="367" y="24882"/>
                    <a:pt x="428" y="26073"/>
                    <a:pt x="214" y="27173"/>
                  </a:cubicBezTo>
                  <a:cubicBezTo>
                    <a:pt x="0" y="28273"/>
                    <a:pt x="978" y="29495"/>
                    <a:pt x="886" y="30594"/>
                  </a:cubicBezTo>
                  <a:cubicBezTo>
                    <a:pt x="764" y="31725"/>
                    <a:pt x="61" y="32122"/>
                    <a:pt x="61" y="33252"/>
                  </a:cubicBezTo>
                  <a:cubicBezTo>
                    <a:pt x="1589" y="33802"/>
                    <a:pt x="1467" y="34535"/>
                    <a:pt x="3086" y="34535"/>
                  </a:cubicBezTo>
                  <a:cubicBezTo>
                    <a:pt x="4705" y="34535"/>
                    <a:pt x="4705" y="33497"/>
                    <a:pt x="6324" y="33497"/>
                  </a:cubicBezTo>
                  <a:cubicBezTo>
                    <a:pt x="7943" y="33497"/>
                    <a:pt x="7943" y="33160"/>
                    <a:pt x="9562" y="33160"/>
                  </a:cubicBezTo>
                  <a:cubicBezTo>
                    <a:pt x="11181" y="33160"/>
                    <a:pt x="11150" y="33313"/>
                    <a:pt x="12770" y="33313"/>
                  </a:cubicBezTo>
                  <a:cubicBezTo>
                    <a:pt x="14389" y="33313"/>
                    <a:pt x="14389" y="34321"/>
                    <a:pt x="16008" y="34321"/>
                  </a:cubicBezTo>
                  <a:cubicBezTo>
                    <a:pt x="17627" y="34321"/>
                    <a:pt x="17627" y="33710"/>
                    <a:pt x="19246" y="33710"/>
                  </a:cubicBezTo>
                  <a:cubicBezTo>
                    <a:pt x="20834" y="33710"/>
                    <a:pt x="20865" y="34321"/>
                    <a:pt x="22484" y="34321"/>
                  </a:cubicBezTo>
                  <a:cubicBezTo>
                    <a:pt x="24072" y="34321"/>
                    <a:pt x="24072" y="34505"/>
                    <a:pt x="25692" y="34505"/>
                  </a:cubicBezTo>
                  <a:cubicBezTo>
                    <a:pt x="27311" y="34505"/>
                    <a:pt x="27311" y="33497"/>
                    <a:pt x="28930" y="33497"/>
                  </a:cubicBezTo>
                  <a:cubicBezTo>
                    <a:pt x="30549" y="33497"/>
                    <a:pt x="30549" y="34444"/>
                    <a:pt x="32168" y="34444"/>
                  </a:cubicBezTo>
                  <a:cubicBezTo>
                    <a:pt x="33787" y="34444"/>
                    <a:pt x="33787" y="34291"/>
                    <a:pt x="35406" y="34291"/>
                  </a:cubicBezTo>
                  <a:cubicBezTo>
                    <a:pt x="36994" y="34291"/>
                    <a:pt x="36994" y="34260"/>
                    <a:pt x="38614" y="34260"/>
                  </a:cubicBezTo>
                  <a:cubicBezTo>
                    <a:pt x="40233" y="34260"/>
                    <a:pt x="40233" y="33833"/>
                    <a:pt x="41852" y="33833"/>
                  </a:cubicBezTo>
                  <a:cubicBezTo>
                    <a:pt x="43471" y="33833"/>
                    <a:pt x="43471" y="34444"/>
                    <a:pt x="45090" y="34444"/>
                  </a:cubicBezTo>
                  <a:cubicBezTo>
                    <a:pt x="46709" y="34444"/>
                    <a:pt x="46709" y="33283"/>
                    <a:pt x="48328" y="33283"/>
                  </a:cubicBezTo>
                  <a:cubicBezTo>
                    <a:pt x="49947" y="33283"/>
                    <a:pt x="49947" y="33985"/>
                    <a:pt x="51566" y="33985"/>
                  </a:cubicBezTo>
                  <a:cubicBezTo>
                    <a:pt x="53185" y="33985"/>
                    <a:pt x="53185" y="34169"/>
                    <a:pt x="54804" y="34169"/>
                  </a:cubicBezTo>
                  <a:cubicBezTo>
                    <a:pt x="56393" y="34169"/>
                    <a:pt x="56423" y="33680"/>
                    <a:pt x="58012" y="33680"/>
                  </a:cubicBezTo>
                  <a:cubicBezTo>
                    <a:pt x="59631" y="33680"/>
                    <a:pt x="59631" y="34016"/>
                    <a:pt x="61250" y="34016"/>
                  </a:cubicBezTo>
                  <a:cubicBezTo>
                    <a:pt x="62478" y="34016"/>
                    <a:pt x="62792" y="33822"/>
                    <a:pt x="63566" y="33822"/>
                  </a:cubicBezTo>
                  <a:cubicBezTo>
                    <a:pt x="63812" y="33822"/>
                    <a:pt x="64105" y="33842"/>
                    <a:pt x="64488" y="33894"/>
                  </a:cubicBezTo>
                  <a:cubicBezTo>
                    <a:pt x="65524" y="34030"/>
                    <a:pt x="65972" y="34255"/>
                    <a:pt x="66560" y="34255"/>
                  </a:cubicBezTo>
                  <a:cubicBezTo>
                    <a:pt x="66891" y="34255"/>
                    <a:pt x="67267" y="34183"/>
                    <a:pt x="67818" y="33985"/>
                  </a:cubicBezTo>
                  <a:cubicBezTo>
                    <a:pt x="67818" y="32886"/>
                    <a:pt x="68307" y="31572"/>
                    <a:pt x="68184" y="30472"/>
                  </a:cubicBezTo>
                  <a:cubicBezTo>
                    <a:pt x="68062" y="29372"/>
                    <a:pt x="67696" y="28242"/>
                    <a:pt x="67482" y="27173"/>
                  </a:cubicBezTo>
                  <a:cubicBezTo>
                    <a:pt x="67268" y="26073"/>
                    <a:pt x="66138" y="25218"/>
                    <a:pt x="65832" y="24149"/>
                  </a:cubicBezTo>
                  <a:cubicBezTo>
                    <a:pt x="65527" y="23110"/>
                    <a:pt x="65160" y="22071"/>
                    <a:pt x="64732" y="21033"/>
                  </a:cubicBezTo>
                  <a:cubicBezTo>
                    <a:pt x="64305" y="20025"/>
                    <a:pt x="64824" y="18528"/>
                    <a:pt x="64305" y="17550"/>
                  </a:cubicBezTo>
                  <a:cubicBezTo>
                    <a:pt x="63785" y="16573"/>
                    <a:pt x="63266" y="15504"/>
                    <a:pt x="62655" y="14587"/>
                  </a:cubicBezTo>
                  <a:cubicBezTo>
                    <a:pt x="62044" y="13671"/>
                    <a:pt x="60914" y="13060"/>
                    <a:pt x="60211" y="12174"/>
                  </a:cubicBezTo>
                  <a:cubicBezTo>
                    <a:pt x="59509" y="11318"/>
                    <a:pt x="58103" y="11135"/>
                    <a:pt x="57309" y="10371"/>
                  </a:cubicBezTo>
                  <a:cubicBezTo>
                    <a:pt x="56515" y="9577"/>
                    <a:pt x="56668" y="7744"/>
                    <a:pt x="55812" y="7042"/>
                  </a:cubicBezTo>
                  <a:cubicBezTo>
                    <a:pt x="54957" y="6339"/>
                    <a:pt x="53307" y="6644"/>
                    <a:pt x="52391" y="6034"/>
                  </a:cubicBezTo>
                  <a:cubicBezTo>
                    <a:pt x="51444" y="5423"/>
                    <a:pt x="51138" y="3773"/>
                    <a:pt x="50161" y="3254"/>
                  </a:cubicBezTo>
                  <a:cubicBezTo>
                    <a:pt x="49827" y="3076"/>
                    <a:pt x="49425" y="3031"/>
                    <a:pt x="49000" y="3031"/>
                  </a:cubicBezTo>
                  <a:cubicBezTo>
                    <a:pt x="48555" y="3031"/>
                    <a:pt x="48084" y="3081"/>
                    <a:pt x="47641" y="3081"/>
                  </a:cubicBezTo>
                  <a:cubicBezTo>
                    <a:pt x="47271" y="3081"/>
                    <a:pt x="46919" y="3046"/>
                    <a:pt x="46617" y="2918"/>
                  </a:cubicBezTo>
                  <a:cubicBezTo>
                    <a:pt x="45609" y="2490"/>
                    <a:pt x="44570" y="2093"/>
                    <a:pt x="43532" y="1787"/>
                  </a:cubicBezTo>
                  <a:cubicBezTo>
                    <a:pt x="42463" y="1451"/>
                    <a:pt x="41363" y="1482"/>
                    <a:pt x="40263" y="1268"/>
                  </a:cubicBezTo>
                  <a:cubicBezTo>
                    <a:pt x="39224" y="1024"/>
                    <a:pt x="38155" y="810"/>
                    <a:pt x="37056" y="657"/>
                  </a:cubicBezTo>
                  <a:cubicBezTo>
                    <a:pt x="36322" y="576"/>
                    <a:pt x="35616" y="562"/>
                    <a:pt x="34892" y="562"/>
                  </a:cubicBezTo>
                  <a:cubicBezTo>
                    <a:pt x="34530" y="562"/>
                    <a:pt x="34164" y="565"/>
                    <a:pt x="33787" y="565"/>
                  </a:cubicBezTo>
                  <a:cubicBezTo>
                    <a:pt x="32751" y="565"/>
                    <a:pt x="31740" y="1"/>
                    <a:pt x="307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7" name="Google Shape;247;p16"/>
          <p:cNvGrpSpPr/>
          <p:nvPr/>
        </p:nvGrpSpPr>
        <p:grpSpPr>
          <a:xfrm>
            <a:off x="-331600" y="5576298"/>
            <a:ext cx="12854800" cy="1281716"/>
            <a:chOff x="-248700" y="4182223"/>
            <a:chExt cx="9641100" cy="961287"/>
          </a:xfrm>
        </p:grpSpPr>
        <p:grpSp>
          <p:nvGrpSpPr>
            <p:cNvPr id="248" name="Google Shape;248;p16"/>
            <p:cNvGrpSpPr/>
            <p:nvPr/>
          </p:nvGrpSpPr>
          <p:grpSpPr>
            <a:xfrm>
              <a:off x="-248629" y="4462202"/>
              <a:ext cx="9640980" cy="681308"/>
              <a:chOff x="131200" y="4480088"/>
              <a:chExt cx="8881603" cy="627644"/>
            </a:xfrm>
          </p:grpSpPr>
          <p:sp>
            <p:nvSpPr>
              <p:cNvPr id="249" name="Google Shape;249;p16"/>
              <p:cNvSpPr/>
              <p:nvPr/>
            </p:nvSpPr>
            <p:spPr>
              <a:xfrm>
                <a:off x="235672" y="4610717"/>
                <a:ext cx="8672644" cy="497015"/>
              </a:xfrm>
              <a:custGeom>
                <a:avLst/>
                <a:gdLst/>
                <a:ahLst/>
                <a:cxnLst/>
                <a:rect l="l" t="t" r="r" b="b"/>
                <a:pathLst>
                  <a:path w="278908" h="8952" extrusionOk="0">
                    <a:moveTo>
                      <a:pt x="0" y="1"/>
                    </a:moveTo>
                    <a:lnTo>
                      <a:pt x="0" y="8951"/>
                    </a:lnTo>
                    <a:lnTo>
                      <a:pt x="278907" y="8951"/>
                    </a:lnTo>
                    <a:lnTo>
                      <a:pt x="27890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 name="Google Shape;250;p16"/>
              <p:cNvSpPr/>
              <p:nvPr/>
            </p:nvSpPr>
            <p:spPr>
              <a:xfrm>
                <a:off x="235672" y="4710817"/>
                <a:ext cx="8672644" cy="296865"/>
              </a:xfrm>
              <a:custGeom>
                <a:avLst/>
                <a:gdLst/>
                <a:ahLst/>
                <a:cxnLst/>
                <a:rect l="l" t="t" r="r" b="b"/>
                <a:pathLst>
                  <a:path w="278908" h="5347" extrusionOk="0">
                    <a:moveTo>
                      <a:pt x="48878" y="0"/>
                    </a:moveTo>
                    <a:lnTo>
                      <a:pt x="46098" y="244"/>
                    </a:lnTo>
                    <a:lnTo>
                      <a:pt x="43318" y="580"/>
                    </a:lnTo>
                    <a:lnTo>
                      <a:pt x="40508" y="1405"/>
                    </a:lnTo>
                    <a:lnTo>
                      <a:pt x="37728" y="306"/>
                    </a:lnTo>
                    <a:lnTo>
                      <a:pt x="34948" y="642"/>
                    </a:lnTo>
                    <a:lnTo>
                      <a:pt x="32168" y="428"/>
                    </a:lnTo>
                    <a:lnTo>
                      <a:pt x="29388" y="1130"/>
                    </a:lnTo>
                    <a:lnTo>
                      <a:pt x="26577" y="1711"/>
                    </a:lnTo>
                    <a:lnTo>
                      <a:pt x="23798" y="611"/>
                    </a:lnTo>
                    <a:lnTo>
                      <a:pt x="21018" y="1894"/>
                    </a:lnTo>
                    <a:lnTo>
                      <a:pt x="18238" y="1650"/>
                    </a:lnTo>
                    <a:lnTo>
                      <a:pt x="15458" y="1558"/>
                    </a:lnTo>
                    <a:lnTo>
                      <a:pt x="12678" y="1008"/>
                    </a:lnTo>
                    <a:lnTo>
                      <a:pt x="9898" y="580"/>
                    </a:lnTo>
                    <a:lnTo>
                      <a:pt x="7088" y="31"/>
                    </a:lnTo>
                    <a:lnTo>
                      <a:pt x="4308" y="1558"/>
                    </a:lnTo>
                    <a:lnTo>
                      <a:pt x="1528" y="1253"/>
                    </a:lnTo>
                    <a:lnTo>
                      <a:pt x="0" y="947"/>
                    </a:lnTo>
                    <a:lnTo>
                      <a:pt x="0" y="4094"/>
                    </a:lnTo>
                    <a:lnTo>
                      <a:pt x="1528" y="3819"/>
                    </a:lnTo>
                    <a:lnTo>
                      <a:pt x="4338" y="4460"/>
                    </a:lnTo>
                    <a:lnTo>
                      <a:pt x="7118" y="3910"/>
                    </a:lnTo>
                    <a:lnTo>
                      <a:pt x="9898" y="3788"/>
                    </a:lnTo>
                    <a:lnTo>
                      <a:pt x="12678" y="5010"/>
                    </a:lnTo>
                    <a:lnTo>
                      <a:pt x="15488" y="5041"/>
                    </a:lnTo>
                    <a:lnTo>
                      <a:pt x="18268" y="3574"/>
                    </a:lnTo>
                    <a:lnTo>
                      <a:pt x="21048" y="4643"/>
                    </a:lnTo>
                    <a:lnTo>
                      <a:pt x="23828" y="4949"/>
                    </a:lnTo>
                    <a:lnTo>
                      <a:pt x="26639" y="4399"/>
                    </a:lnTo>
                    <a:lnTo>
                      <a:pt x="29418" y="4827"/>
                    </a:lnTo>
                    <a:lnTo>
                      <a:pt x="32198" y="3788"/>
                    </a:lnTo>
                    <a:lnTo>
                      <a:pt x="35009" y="4368"/>
                    </a:lnTo>
                    <a:lnTo>
                      <a:pt x="37789" y="4827"/>
                    </a:lnTo>
                    <a:lnTo>
                      <a:pt x="40569" y="3819"/>
                    </a:lnTo>
                    <a:lnTo>
                      <a:pt x="43379" y="4857"/>
                    </a:lnTo>
                    <a:lnTo>
                      <a:pt x="46159" y="4155"/>
                    </a:lnTo>
                    <a:lnTo>
                      <a:pt x="48939" y="5193"/>
                    </a:lnTo>
                    <a:lnTo>
                      <a:pt x="51719" y="3483"/>
                    </a:lnTo>
                    <a:lnTo>
                      <a:pt x="54529" y="3696"/>
                    </a:lnTo>
                    <a:lnTo>
                      <a:pt x="57309" y="4949"/>
                    </a:lnTo>
                    <a:lnTo>
                      <a:pt x="60089" y="3819"/>
                    </a:lnTo>
                    <a:lnTo>
                      <a:pt x="62869" y="5346"/>
                    </a:lnTo>
                    <a:lnTo>
                      <a:pt x="65649" y="4491"/>
                    </a:lnTo>
                    <a:lnTo>
                      <a:pt x="68459" y="4307"/>
                    </a:lnTo>
                    <a:lnTo>
                      <a:pt x="71239" y="4857"/>
                    </a:lnTo>
                    <a:lnTo>
                      <a:pt x="74019" y="5041"/>
                    </a:lnTo>
                    <a:lnTo>
                      <a:pt x="76799" y="4827"/>
                    </a:lnTo>
                    <a:lnTo>
                      <a:pt x="79610" y="3757"/>
                    </a:lnTo>
                    <a:lnTo>
                      <a:pt x="82389" y="3727"/>
                    </a:lnTo>
                    <a:lnTo>
                      <a:pt x="85169" y="3452"/>
                    </a:lnTo>
                    <a:lnTo>
                      <a:pt x="87949" y="3910"/>
                    </a:lnTo>
                    <a:lnTo>
                      <a:pt x="90760" y="4674"/>
                    </a:lnTo>
                    <a:lnTo>
                      <a:pt x="93540" y="5224"/>
                    </a:lnTo>
                    <a:lnTo>
                      <a:pt x="96320" y="4491"/>
                    </a:lnTo>
                    <a:lnTo>
                      <a:pt x="99099" y="4521"/>
                    </a:lnTo>
                    <a:lnTo>
                      <a:pt x="101879" y="4155"/>
                    </a:lnTo>
                    <a:lnTo>
                      <a:pt x="104690" y="4246"/>
                    </a:lnTo>
                    <a:lnTo>
                      <a:pt x="107470" y="3757"/>
                    </a:lnTo>
                    <a:lnTo>
                      <a:pt x="110250" y="5224"/>
                    </a:lnTo>
                    <a:lnTo>
                      <a:pt x="113030" y="4185"/>
                    </a:lnTo>
                    <a:lnTo>
                      <a:pt x="115840" y="4032"/>
                    </a:lnTo>
                    <a:lnTo>
                      <a:pt x="118620" y="4857"/>
                    </a:lnTo>
                    <a:lnTo>
                      <a:pt x="121400" y="3483"/>
                    </a:lnTo>
                    <a:lnTo>
                      <a:pt x="124180" y="4430"/>
                    </a:lnTo>
                    <a:lnTo>
                      <a:pt x="126990" y="3544"/>
                    </a:lnTo>
                    <a:lnTo>
                      <a:pt x="129770" y="3574"/>
                    </a:lnTo>
                    <a:lnTo>
                      <a:pt x="132550" y="4277"/>
                    </a:lnTo>
                    <a:lnTo>
                      <a:pt x="135330" y="4216"/>
                    </a:lnTo>
                    <a:lnTo>
                      <a:pt x="138140" y="4124"/>
                    </a:lnTo>
                    <a:lnTo>
                      <a:pt x="140920" y="4094"/>
                    </a:lnTo>
                    <a:lnTo>
                      <a:pt x="143700" y="5163"/>
                    </a:lnTo>
                    <a:lnTo>
                      <a:pt x="146480" y="4766"/>
                    </a:lnTo>
                    <a:lnTo>
                      <a:pt x="149260" y="5071"/>
                    </a:lnTo>
                    <a:lnTo>
                      <a:pt x="152070" y="5315"/>
                    </a:lnTo>
                    <a:lnTo>
                      <a:pt x="154850" y="3727"/>
                    </a:lnTo>
                    <a:lnTo>
                      <a:pt x="157630" y="4552"/>
                    </a:lnTo>
                    <a:lnTo>
                      <a:pt x="160410" y="4155"/>
                    </a:lnTo>
                    <a:lnTo>
                      <a:pt x="163190" y="4185"/>
                    </a:lnTo>
                    <a:lnTo>
                      <a:pt x="166000" y="4368"/>
                    </a:lnTo>
                    <a:lnTo>
                      <a:pt x="168780" y="4002"/>
                    </a:lnTo>
                    <a:lnTo>
                      <a:pt x="171560" y="5193"/>
                    </a:lnTo>
                    <a:lnTo>
                      <a:pt x="174340" y="4155"/>
                    </a:lnTo>
                    <a:lnTo>
                      <a:pt x="177151" y="3513"/>
                    </a:lnTo>
                    <a:lnTo>
                      <a:pt x="179931" y="4613"/>
                    </a:lnTo>
                    <a:lnTo>
                      <a:pt x="182710" y="4430"/>
                    </a:lnTo>
                    <a:lnTo>
                      <a:pt x="185490" y="4277"/>
                    </a:lnTo>
                    <a:lnTo>
                      <a:pt x="188270" y="4460"/>
                    </a:lnTo>
                    <a:lnTo>
                      <a:pt x="191081" y="5254"/>
                    </a:lnTo>
                    <a:lnTo>
                      <a:pt x="193861" y="4124"/>
                    </a:lnTo>
                    <a:lnTo>
                      <a:pt x="196641" y="3727"/>
                    </a:lnTo>
                    <a:lnTo>
                      <a:pt x="199420" y="4918"/>
                    </a:lnTo>
                    <a:lnTo>
                      <a:pt x="202200" y="3910"/>
                    </a:lnTo>
                    <a:lnTo>
                      <a:pt x="205011" y="3727"/>
                    </a:lnTo>
                    <a:lnTo>
                      <a:pt x="207791" y="4430"/>
                    </a:lnTo>
                    <a:lnTo>
                      <a:pt x="210571" y="4368"/>
                    </a:lnTo>
                    <a:lnTo>
                      <a:pt x="213351" y="3513"/>
                    </a:lnTo>
                    <a:lnTo>
                      <a:pt x="216130" y="3819"/>
                    </a:lnTo>
                    <a:lnTo>
                      <a:pt x="218941" y="4338"/>
                    </a:lnTo>
                    <a:lnTo>
                      <a:pt x="221721" y="5193"/>
                    </a:lnTo>
                    <a:lnTo>
                      <a:pt x="224501" y="3635"/>
                    </a:lnTo>
                    <a:lnTo>
                      <a:pt x="227281" y="3849"/>
                    </a:lnTo>
                    <a:lnTo>
                      <a:pt x="230061" y="4949"/>
                    </a:lnTo>
                    <a:lnTo>
                      <a:pt x="232840" y="4857"/>
                    </a:lnTo>
                    <a:lnTo>
                      <a:pt x="235651" y="5102"/>
                    </a:lnTo>
                    <a:lnTo>
                      <a:pt x="238431" y="3880"/>
                    </a:lnTo>
                    <a:lnTo>
                      <a:pt x="241211" y="3757"/>
                    </a:lnTo>
                    <a:lnTo>
                      <a:pt x="243991" y="4246"/>
                    </a:lnTo>
                    <a:lnTo>
                      <a:pt x="246771" y="3788"/>
                    </a:lnTo>
                    <a:lnTo>
                      <a:pt x="249581" y="4827"/>
                    </a:lnTo>
                    <a:lnTo>
                      <a:pt x="252361" y="5102"/>
                    </a:lnTo>
                    <a:lnTo>
                      <a:pt x="255141" y="3696"/>
                    </a:lnTo>
                    <a:lnTo>
                      <a:pt x="257921" y="4338"/>
                    </a:lnTo>
                    <a:lnTo>
                      <a:pt x="260701" y="3819"/>
                    </a:lnTo>
                    <a:lnTo>
                      <a:pt x="263481" y="5041"/>
                    </a:lnTo>
                    <a:lnTo>
                      <a:pt x="266260" y="5315"/>
                    </a:lnTo>
                    <a:lnTo>
                      <a:pt x="269071" y="5285"/>
                    </a:lnTo>
                    <a:lnTo>
                      <a:pt x="271851" y="4430"/>
                    </a:lnTo>
                    <a:lnTo>
                      <a:pt x="274631" y="4552"/>
                    </a:lnTo>
                    <a:lnTo>
                      <a:pt x="277411" y="4399"/>
                    </a:lnTo>
                    <a:lnTo>
                      <a:pt x="278907" y="4002"/>
                    </a:lnTo>
                    <a:lnTo>
                      <a:pt x="278907" y="1069"/>
                    </a:lnTo>
                    <a:lnTo>
                      <a:pt x="277411" y="1497"/>
                    </a:lnTo>
                    <a:lnTo>
                      <a:pt x="274631" y="1466"/>
                    </a:lnTo>
                    <a:lnTo>
                      <a:pt x="271820" y="550"/>
                    </a:lnTo>
                    <a:lnTo>
                      <a:pt x="269040" y="122"/>
                    </a:lnTo>
                    <a:lnTo>
                      <a:pt x="266260" y="336"/>
                    </a:lnTo>
                    <a:lnTo>
                      <a:pt x="263450" y="1130"/>
                    </a:lnTo>
                    <a:lnTo>
                      <a:pt x="260670" y="855"/>
                    </a:lnTo>
                    <a:lnTo>
                      <a:pt x="257890" y="1100"/>
                    </a:lnTo>
                    <a:lnTo>
                      <a:pt x="255110" y="703"/>
                    </a:lnTo>
                    <a:lnTo>
                      <a:pt x="252300" y="1833"/>
                    </a:lnTo>
                    <a:lnTo>
                      <a:pt x="249520" y="489"/>
                    </a:lnTo>
                    <a:lnTo>
                      <a:pt x="246740" y="122"/>
                    </a:lnTo>
                    <a:lnTo>
                      <a:pt x="243930" y="275"/>
                    </a:lnTo>
                    <a:lnTo>
                      <a:pt x="241150" y="61"/>
                    </a:lnTo>
                    <a:lnTo>
                      <a:pt x="238370" y="1711"/>
                    </a:lnTo>
                    <a:lnTo>
                      <a:pt x="235590" y="1772"/>
                    </a:lnTo>
                    <a:lnTo>
                      <a:pt x="232779" y="122"/>
                    </a:lnTo>
                    <a:lnTo>
                      <a:pt x="229999" y="733"/>
                    </a:lnTo>
                    <a:lnTo>
                      <a:pt x="227220" y="1222"/>
                    </a:lnTo>
                    <a:lnTo>
                      <a:pt x="224440" y="1711"/>
                    </a:lnTo>
                    <a:lnTo>
                      <a:pt x="221629" y="947"/>
                    </a:lnTo>
                    <a:lnTo>
                      <a:pt x="218849" y="1130"/>
                    </a:lnTo>
                    <a:lnTo>
                      <a:pt x="216069" y="550"/>
                    </a:lnTo>
                    <a:lnTo>
                      <a:pt x="213289" y="1894"/>
                    </a:lnTo>
                    <a:lnTo>
                      <a:pt x="210479" y="31"/>
                    </a:lnTo>
                    <a:lnTo>
                      <a:pt x="207699" y="275"/>
                    </a:lnTo>
                    <a:lnTo>
                      <a:pt x="204919" y="519"/>
                    </a:lnTo>
                    <a:lnTo>
                      <a:pt x="202139" y="978"/>
                    </a:lnTo>
                    <a:lnTo>
                      <a:pt x="199359" y="733"/>
                    </a:lnTo>
                    <a:lnTo>
                      <a:pt x="196549" y="1039"/>
                    </a:lnTo>
                    <a:lnTo>
                      <a:pt x="193769" y="611"/>
                    </a:lnTo>
                    <a:lnTo>
                      <a:pt x="190989" y="397"/>
                    </a:lnTo>
                    <a:lnTo>
                      <a:pt x="188209" y="978"/>
                    </a:lnTo>
                    <a:lnTo>
                      <a:pt x="185399" y="1650"/>
                    </a:lnTo>
                    <a:lnTo>
                      <a:pt x="182619" y="764"/>
                    </a:lnTo>
                    <a:lnTo>
                      <a:pt x="179839" y="31"/>
                    </a:lnTo>
                    <a:lnTo>
                      <a:pt x="177059" y="1864"/>
                    </a:lnTo>
                    <a:lnTo>
                      <a:pt x="174249" y="1008"/>
                    </a:lnTo>
                    <a:lnTo>
                      <a:pt x="171469" y="947"/>
                    </a:lnTo>
                    <a:lnTo>
                      <a:pt x="168689" y="1100"/>
                    </a:lnTo>
                    <a:lnTo>
                      <a:pt x="165909" y="855"/>
                    </a:lnTo>
                    <a:lnTo>
                      <a:pt x="163129" y="1191"/>
                    </a:lnTo>
                    <a:lnTo>
                      <a:pt x="160318" y="1466"/>
                    </a:lnTo>
                    <a:lnTo>
                      <a:pt x="157539" y="1711"/>
                    </a:lnTo>
                    <a:lnTo>
                      <a:pt x="154759" y="397"/>
                    </a:lnTo>
                    <a:lnTo>
                      <a:pt x="151979" y="855"/>
                    </a:lnTo>
                    <a:lnTo>
                      <a:pt x="149168" y="92"/>
                    </a:lnTo>
                    <a:lnTo>
                      <a:pt x="146388" y="642"/>
                    </a:lnTo>
                    <a:lnTo>
                      <a:pt x="143608" y="947"/>
                    </a:lnTo>
                    <a:lnTo>
                      <a:pt x="140829" y="1436"/>
                    </a:lnTo>
                    <a:lnTo>
                      <a:pt x="138018" y="1925"/>
                    </a:lnTo>
                    <a:lnTo>
                      <a:pt x="135238" y="458"/>
                    </a:lnTo>
                    <a:lnTo>
                      <a:pt x="132458" y="1741"/>
                    </a:lnTo>
                    <a:lnTo>
                      <a:pt x="129678" y="336"/>
                    </a:lnTo>
                    <a:lnTo>
                      <a:pt x="126899" y="1772"/>
                    </a:lnTo>
                    <a:lnTo>
                      <a:pt x="124088" y="1100"/>
                    </a:lnTo>
                    <a:lnTo>
                      <a:pt x="121308" y="580"/>
                    </a:lnTo>
                    <a:lnTo>
                      <a:pt x="118528" y="1008"/>
                    </a:lnTo>
                    <a:lnTo>
                      <a:pt x="115748" y="978"/>
                    </a:lnTo>
                    <a:lnTo>
                      <a:pt x="112938" y="1375"/>
                    </a:lnTo>
                    <a:lnTo>
                      <a:pt x="110158" y="917"/>
                    </a:lnTo>
                    <a:lnTo>
                      <a:pt x="107378" y="489"/>
                    </a:lnTo>
                    <a:lnTo>
                      <a:pt x="104598" y="886"/>
                    </a:lnTo>
                    <a:lnTo>
                      <a:pt x="101788" y="1436"/>
                    </a:lnTo>
                    <a:lnTo>
                      <a:pt x="99008" y="672"/>
                    </a:lnTo>
                    <a:lnTo>
                      <a:pt x="96228" y="1497"/>
                    </a:lnTo>
                    <a:lnTo>
                      <a:pt x="93448" y="1222"/>
                    </a:lnTo>
                    <a:lnTo>
                      <a:pt x="90668" y="1008"/>
                    </a:lnTo>
                    <a:lnTo>
                      <a:pt x="87888" y="1283"/>
                    </a:lnTo>
                    <a:lnTo>
                      <a:pt x="85078" y="580"/>
                    </a:lnTo>
                    <a:lnTo>
                      <a:pt x="82298" y="336"/>
                    </a:lnTo>
                    <a:lnTo>
                      <a:pt x="79518" y="1772"/>
                    </a:lnTo>
                    <a:lnTo>
                      <a:pt x="76738" y="1864"/>
                    </a:lnTo>
                    <a:lnTo>
                      <a:pt x="73958" y="489"/>
                    </a:lnTo>
                    <a:lnTo>
                      <a:pt x="71148" y="642"/>
                    </a:lnTo>
                    <a:lnTo>
                      <a:pt x="68368" y="336"/>
                    </a:lnTo>
                    <a:lnTo>
                      <a:pt x="65588" y="1864"/>
                    </a:lnTo>
                    <a:lnTo>
                      <a:pt x="62808" y="917"/>
                    </a:lnTo>
                    <a:lnTo>
                      <a:pt x="60028" y="61"/>
                    </a:lnTo>
                    <a:lnTo>
                      <a:pt x="57218" y="244"/>
                    </a:lnTo>
                    <a:lnTo>
                      <a:pt x="54438" y="1802"/>
                    </a:lnTo>
                    <a:lnTo>
                      <a:pt x="51658" y="61"/>
                    </a:lnTo>
                    <a:lnTo>
                      <a:pt x="488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 name="Google Shape;251;p16"/>
              <p:cNvSpPr/>
              <p:nvPr/>
            </p:nvSpPr>
            <p:spPr>
              <a:xfrm>
                <a:off x="131200" y="4480088"/>
                <a:ext cx="8881603" cy="261260"/>
              </a:xfrm>
              <a:custGeom>
                <a:avLst/>
                <a:gdLst/>
                <a:ahLst/>
                <a:cxnLst/>
                <a:rect l="l" t="t" r="r" b="b"/>
                <a:pathLst>
                  <a:path w="285628" h="8402" extrusionOk="0">
                    <a:moveTo>
                      <a:pt x="3452" y="1"/>
                    </a:moveTo>
                    <a:cubicBezTo>
                      <a:pt x="1527" y="1"/>
                      <a:pt x="0" y="1559"/>
                      <a:pt x="0" y="3453"/>
                    </a:cubicBezTo>
                    <a:lnTo>
                      <a:pt x="0" y="5469"/>
                    </a:lnTo>
                    <a:lnTo>
                      <a:pt x="0" y="5561"/>
                    </a:lnTo>
                    <a:cubicBezTo>
                      <a:pt x="0" y="7057"/>
                      <a:pt x="1222" y="8310"/>
                      <a:pt x="2719" y="8340"/>
                    </a:cubicBezTo>
                    <a:cubicBezTo>
                      <a:pt x="2756" y="8342"/>
                      <a:pt x="2794" y="8343"/>
                      <a:pt x="2831" y="8343"/>
                    </a:cubicBezTo>
                    <a:cubicBezTo>
                      <a:pt x="4309" y="8343"/>
                      <a:pt x="5531" y="7173"/>
                      <a:pt x="5590" y="5713"/>
                    </a:cubicBezTo>
                    <a:cubicBezTo>
                      <a:pt x="5682" y="7180"/>
                      <a:pt x="6904" y="8340"/>
                      <a:pt x="8401" y="8340"/>
                    </a:cubicBezTo>
                    <a:cubicBezTo>
                      <a:pt x="9867" y="8340"/>
                      <a:pt x="11089" y="7180"/>
                      <a:pt x="11181" y="5713"/>
                    </a:cubicBezTo>
                    <a:cubicBezTo>
                      <a:pt x="11242" y="7210"/>
                      <a:pt x="12464" y="8402"/>
                      <a:pt x="13961" y="8402"/>
                    </a:cubicBezTo>
                    <a:cubicBezTo>
                      <a:pt x="15488" y="8402"/>
                      <a:pt x="16710" y="7210"/>
                      <a:pt x="16771" y="5713"/>
                    </a:cubicBezTo>
                    <a:cubicBezTo>
                      <a:pt x="16832" y="7210"/>
                      <a:pt x="18054" y="8402"/>
                      <a:pt x="19551" y="8402"/>
                    </a:cubicBezTo>
                    <a:cubicBezTo>
                      <a:pt x="21048" y="8402"/>
                      <a:pt x="22300" y="7210"/>
                      <a:pt x="22361" y="5713"/>
                    </a:cubicBezTo>
                    <a:cubicBezTo>
                      <a:pt x="22423" y="7180"/>
                      <a:pt x="23644" y="8340"/>
                      <a:pt x="25141" y="8340"/>
                    </a:cubicBezTo>
                    <a:cubicBezTo>
                      <a:pt x="26638" y="8340"/>
                      <a:pt x="27860" y="7180"/>
                      <a:pt x="27921" y="5713"/>
                    </a:cubicBezTo>
                    <a:cubicBezTo>
                      <a:pt x="27982" y="7210"/>
                      <a:pt x="29235" y="8402"/>
                      <a:pt x="30732" y="8402"/>
                    </a:cubicBezTo>
                    <a:cubicBezTo>
                      <a:pt x="32229" y="8402"/>
                      <a:pt x="33451" y="7210"/>
                      <a:pt x="33512" y="5713"/>
                    </a:cubicBezTo>
                    <a:cubicBezTo>
                      <a:pt x="33573" y="7210"/>
                      <a:pt x="34795" y="8402"/>
                      <a:pt x="36322" y="8402"/>
                    </a:cubicBezTo>
                    <a:cubicBezTo>
                      <a:pt x="37819" y="8402"/>
                      <a:pt x="39041" y="7210"/>
                      <a:pt x="39102" y="5713"/>
                    </a:cubicBezTo>
                    <a:cubicBezTo>
                      <a:pt x="39163" y="7210"/>
                      <a:pt x="40385" y="8402"/>
                      <a:pt x="41912" y="8402"/>
                    </a:cubicBezTo>
                    <a:cubicBezTo>
                      <a:pt x="43409" y="8402"/>
                      <a:pt x="44631" y="7210"/>
                      <a:pt x="44692" y="5713"/>
                    </a:cubicBezTo>
                    <a:cubicBezTo>
                      <a:pt x="44753" y="7210"/>
                      <a:pt x="45975" y="8402"/>
                      <a:pt x="47472" y="8402"/>
                    </a:cubicBezTo>
                    <a:cubicBezTo>
                      <a:pt x="49000" y="8402"/>
                      <a:pt x="50222" y="7210"/>
                      <a:pt x="50283" y="5713"/>
                    </a:cubicBezTo>
                    <a:cubicBezTo>
                      <a:pt x="50344" y="7210"/>
                      <a:pt x="51566" y="8402"/>
                      <a:pt x="53063" y="8402"/>
                    </a:cubicBezTo>
                    <a:cubicBezTo>
                      <a:pt x="54590" y="8402"/>
                      <a:pt x="55812" y="7210"/>
                      <a:pt x="55873" y="5713"/>
                    </a:cubicBezTo>
                    <a:cubicBezTo>
                      <a:pt x="55934" y="7210"/>
                      <a:pt x="57156" y="8402"/>
                      <a:pt x="58653" y="8402"/>
                    </a:cubicBezTo>
                    <a:cubicBezTo>
                      <a:pt x="60150" y="8402"/>
                      <a:pt x="61402" y="7210"/>
                      <a:pt x="61463" y="5713"/>
                    </a:cubicBezTo>
                    <a:cubicBezTo>
                      <a:pt x="61494" y="7210"/>
                      <a:pt x="62746" y="8402"/>
                      <a:pt x="64243" y="8402"/>
                    </a:cubicBezTo>
                    <a:cubicBezTo>
                      <a:pt x="65740" y="8402"/>
                      <a:pt x="66993" y="7210"/>
                      <a:pt x="67023" y="5713"/>
                    </a:cubicBezTo>
                    <a:cubicBezTo>
                      <a:pt x="67084" y="7210"/>
                      <a:pt x="68337" y="8402"/>
                      <a:pt x="69834" y="8402"/>
                    </a:cubicBezTo>
                    <a:cubicBezTo>
                      <a:pt x="71331" y="8402"/>
                      <a:pt x="72583" y="7210"/>
                      <a:pt x="72614" y="5713"/>
                    </a:cubicBezTo>
                    <a:cubicBezTo>
                      <a:pt x="72675" y="7210"/>
                      <a:pt x="73927" y="8402"/>
                      <a:pt x="75424" y="8402"/>
                    </a:cubicBezTo>
                    <a:cubicBezTo>
                      <a:pt x="76921" y="8402"/>
                      <a:pt x="78143" y="7210"/>
                      <a:pt x="78204" y="5713"/>
                    </a:cubicBezTo>
                    <a:cubicBezTo>
                      <a:pt x="78296" y="7180"/>
                      <a:pt x="79518" y="8340"/>
                      <a:pt x="81014" y="8340"/>
                    </a:cubicBezTo>
                    <a:cubicBezTo>
                      <a:pt x="82481" y="8340"/>
                      <a:pt x="83703" y="7180"/>
                      <a:pt x="83794" y="5713"/>
                    </a:cubicBezTo>
                    <a:cubicBezTo>
                      <a:pt x="83855" y="7210"/>
                      <a:pt x="85077" y="8402"/>
                      <a:pt x="86574" y="8402"/>
                    </a:cubicBezTo>
                    <a:cubicBezTo>
                      <a:pt x="88102" y="8402"/>
                      <a:pt x="89324" y="7210"/>
                      <a:pt x="89385" y="5713"/>
                    </a:cubicBezTo>
                    <a:cubicBezTo>
                      <a:pt x="89446" y="7210"/>
                      <a:pt x="90668" y="8402"/>
                      <a:pt x="92165" y="8402"/>
                    </a:cubicBezTo>
                    <a:cubicBezTo>
                      <a:pt x="93692" y="8402"/>
                      <a:pt x="94914" y="7210"/>
                      <a:pt x="94975" y="5713"/>
                    </a:cubicBezTo>
                    <a:cubicBezTo>
                      <a:pt x="95036" y="7180"/>
                      <a:pt x="96258" y="8340"/>
                      <a:pt x="97755" y="8340"/>
                    </a:cubicBezTo>
                    <a:cubicBezTo>
                      <a:pt x="99252" y="8340"/>
                      <a:pt x="100474" y="7180"/>
                      <a:pt x="100535" y="5713"/>
                    </a:cubicBezTo>
                    <a:cubicBezTo>
                      <a:pt x="100596" y="7210"/>
                      <a:pt x="101848" y="8402"/>
                      <a:pt x="103345" y="8402"/>
                    </a:cubicBezTo>
                    <a:cubicBezTo>
                      <a:pt x="104842" y="8402"/>
                      <a:pt x="106095" y="7210"/>
                      <a:pt x="106125" y="5713"/>
                    </a:cubicBezTo>
                    <a:cubicBezTo>
                      <a:pt x="106186" y="7210"/>
                      <a:pt x="107439" y="8402"/>
                      <a:pt x="108936" y="8402"/>
                    </a:cubicBezTo>
                    <a:cubicBezTo>
                      <a:pt x="110433" y="8402"/>
                      <a:pt x="111655" y="7210"/>
                      <a:pt x="111716" y="5713"/>
                    </a:cubicBezTo>
                    <a:cubicBezTo>
                      <a:pt x="111807" y="7180"/>
                      <a:pt x="113029" y="8340"/>
                      <a:pt x="114526" y="8340"/>
                    </a:cubicBezTo>
                    <a:cubicBezTo>
                      <a:pt x="115992" y="8340"/>
                      <a:pt x="117214" y="7180"/>
                      <a:pt x="117306" y="5713"/>
                    </a:cubicBezTo>
                    <a:cubicBezTo>
                      <a:pt x="117367" y="7210"/>
                      <a:pt x="118589" y="8402"/>
                      <a:pt x="120086" y="8402"/>
                    </a:cubicBezTo>
                    <a:cubicBezTo>
                      <a:pt x="121613" y="8402"/>
                      <a:pt x="122835" y="7210"/>
                      <a:pt x="122896" y="5713"/>
                    </a:cubicBezTo>
                    <a:cubicBezTo>
                      <a:pt x="122957" y="7210"/>
                      <a:pt x="124179" y="8402"/>
                      <a:pt x="125676" y="8402"/>
                    </a:cubicBezTo>
                    <a:cubicBezTo>
                      <a:pt x="127204" y="8402"/>
                      <a:pt x="128426" y="7210"/>
                      <a:pt x="128487" y="5713"/>
                    </a:cubicBezTo>
                    <a:cubicBezTo>
                      <a:pt x="128548" y="7210"/>
                      <a:pt x="129770" y="8402"/>
                      <a:pt x="131267" y="8402"/>
                    </a:cubicBezTo>
                    <a:cubicBezTo>
                      <a:pt x="132763" y="8402"/>
                      <a:pt x="134016" y="7210"/>
                      <a:pt x="134077" y="5713"/>
                    </a:cubicBezTo>
                    <a:cubicBezTo>
                      <a:pt x="134108" y="7210"/>
                      <a:pt x="135360" y="8402"/>
                      <a:pt x="136857" y="8402"/>
                    </a:cubicBezTo>
                    <a:cubicBezTo>
                      <a:pt x="138354" y="8402"/>
                      <a:pt x="139606" y="7210"/>
                      <a:pt x="139637" y="5713"/>
                    </a:cubicBezTo>
                    <a:cubicBezTo>
                      <a:pt x="139729" y="7180"/>
                      <a:pt x="140950" y="8340"/>
                      <a:pt x="142447" y="8340"/>
                    </a:cubicBezTo>
                    <a:cubicBezTo>
                      <a:pt x="143944" y="8340"/>
                      <a:pt x="145166" y="7180"/>
                      <a:pt x="145227" y="5713"/>
                    </a:cubicBezTo>
                    <a:cubicBezTo>
                      <a:pt x="145288" y="7210"/>
                      <a:pt x="146510" y="8402"/>
                      <a:pt x="148038" y="8402"/>
                    </a:cubicBezTo>
                    <a:cubicBezTo>
                      <a:pt x="149535" y="8402"/>
                      <a:pt x="150757" y="7210"/>
                      <a:pt x="150818" y="5713"/>
                    </a:cubicBezTo>
                    <a:cubicBezTo>
                      <a:pt x="150879" y="7210"/>
                      <a:pt x="152101" y="8402"/>
                      <a:pt x="153628" y="8402"/>
                    </a:cubicBezTo>
                    <a:cubicBezTo>
                      <a:pt x="155125" y="8402"/>
                      <a:pt x="156347" y="7210"/>
                      <a:pt x="156408" y="5713"/>
                    </a:cubicBezTo>
                    <a:cubicBezTo>
                      <a:pt x="156500" y="7180"/>
                      <a:pt x="157722" y="8340"/>
                      <a:pt x="159188" y="8340"/>
                    </a:cubicBezTo>
                    <a:cubicBezTo>
                      <a:pt x="160685" y="8340"/>
                      <a:pt x="161907" y="7180"/>
                      <a:pt x="161998" y="5713"/>
                    </a:cubicBezTo>
                    <a:cubicBezTo>
                      <a:pt x="162059" y="7210"/>
                      <a:pt x="163281" y="8402"/>
                      <a:pt x="164778" y="8402"/>
                    </a:cubicBezTo>
                    <a:cubicBezTo>
                      <a:pt x="166275" y="8402"/>
                      <a:pt x="167528" y="7210"/>
                      <a:pt x="167589" y="5713"/>
                    </a:cubicBezTo>
                    <a:cubicBezTo>
                      <a:pt x="167619" y="7210"/>
                      <a:pt x="168872" y="8402"/>
                      <a:pt x="170369" y="8402"/>
                    </a:cubicBezTo>
                    <a:cubicBezTo>
                      <a:pt x="171865" y="8402"/>
                      <a:pt x="173118" y="7210"/>
                      <a:pt x="173149" y="5713"/>
                    </a:cubicBezTo>
                    <a:cubicBezTo>
                      <a:pt x="173210" y="7210"/>
                      <a:pt x="174462" y="8402"/>
                      <a:pt x="175959" y="8402"/>
                    </a:cubicBezTo>
                    <a:cubicBezTo>
                      <a:pt x="177456" y="8402"/>
                      <a:pt x="178708" y="7210"/>
                      <a:pt x="178739" y="5713"/>
                    </a:cubicBezTo>
                    <a:cubicBezTo>
                      <a:pt x="178800" y="7210"/>
                      <a:pt x="180052" y="8402"/>
                      <a:pt x="181549" y="8402"/>
                    </a:cubicBezTo>
                    <a:cubicBezTo>
                      <a:pt x="183046" y="8402"/>
                      <a:pt x="184268" y="7210"/>
                      <a:pt x="184329" y="5713"/>
                    </a:cubicBezTo>
                    <a:cubicBezTo>
                      <a:pt x="184421" y="7180"/>
                      <a:pt x="185643" y="8340"/>
                      <a:pt x="187140" y="8340"/>
                    </a:cubicBezTo>
                    <a:cubicBezTo>
                      <a:pt x="188606" y="8340"/>
                      <a:pt x="189828" y="7180"/>
                      <a:pt x="189920" y="5713"/>
                    </a:cubicBezTo>
                    <a:cubicBezTo>
                      <a:pt x="189981" y="7210"/>
                      <a:pt x="191203" y="8402"/>
                      <a:pt x="192699" y="8402"/>
                    </a:cubicBezTo>
                    <a:cubicBezTo>
                      <a:pt x="194227" y="8402"/>
                      <a:pt x="195449" y="7210"/>
                      <a:pt x="195510" y="5713"/>
                    </a:cubicBezTo>
                    <a:cubicBezTo>
                      <a:pt x="195571" y="7210"/>
                      <a:pt x="196793" y="8402"/>
                      <a:pt x="198290" y="8402"/>
                    </a:cubicBezTo>
                    <a:cubicBezTo>
                      <a:pt x="199817" y="8402"/>
                      <a:pt x="201039" y="7210"/>
                      <a:pt x="201100" y="5713"/>
                    </a:cubicBezTo>
                    <a:cubicBezTo>
                      <a:pt x="201161" y="7180"/>
                      <a:pt x="202383" y="8340"/>
                      <a:pt x="203880" y="8340"/>
                    </a:cubicBezTo>
                    <a:cubicBezTo>
                      <a:pt x="205377" y="8340"/>
                      <a:pt x="206599" y="7180"/>
                      <a:pt x="206660" y="5713"/>
                    </a:cubicBezTo>
                    <a:cubicBezTo>
                      <a:pt x="206721" y="7210"/>
                      <a:pt x="207974" y="8402"/>
                      <a:pt x="209471" y="8402"/>
                    </a:cubicBezTo>
                    <a:cubicBezTo>
                      <a:pt x="210967" y="8402"/>
                      <a:pt x="212220" y="7210"/>
                      <a:pt x="212250" y="5713"/>
                    </a:cubicBezTo>
                    <a:cubicBezTo>
                      <a:pt x="212312" y="7210"/>
                      <a:pt x="213564" y="8402"/>
                      <a:pt x="215061" y="8402"/>
                    </a:cubicBezTo>
                    <a:cubicBezTo>
                      <a:pt x="216558" y="8402"/>
                      <a:pt x="217780" y="7210"/>
                      <a:pt x="217841" y="5713"/>
                    </a:cubicBezTo>
                    <a:cubicBezTo>
                      <a:pt x="217932" y="7180"/>
                      <a:pt x="219154" y="8340"/>
                      <a:pt x="220651" y="8340"/>
                    </a:cubicBezTo>
                    <a:cubicBezTo>
                      <a:pt x="222118" y="8340"/>
                      <a:pt x="223340" y="7180"/>
                      <a:pt x="223431" y="5713"/>
                    </a:cubicBezTo>
                    <a:cubicBezTo>
                      <a:pt x="223492" y="7210"/>
                      <a:pt x="224714" y="8402"/>
                      <a:pt x="226211" y="8402"/>
                    </a:cubicBezTo>
                    <a:cubicBezTo>
                      <a:pt x="227739" y="8402"/>
                      <a:pt x="228960" y="7210"/>
                      <a:pt x="229022" y="5713"/>
                    </a:cubicBezTo>
                    <a:cubicBezTo>
                      <a:pt x="229083" y="7210"/>
                      <a:pt x="230305" y="8402"/>
                      <a:pt x="231801" y="8402"/>
                    </a:cubicBezTo>
                    <a:cubicBezTo>
                      <a:pt x="233329" y="8402"/>
                      <a:pt x="234551" y="7210"/>
                      <a:pt x="234612" y="5713"/>
                    </a:cubicBezTo>
                    <a:cubicBezTo>
                      <a:pt x="234673" y="7210"/>
                      <a:pt x="235895" y="8402"/>
                      <a:pt x="237392" y="8402"/>
                    </a:cubicBezTo>
                    <a:cubicBezTo>
                      <a:pt x="238889" y="8402"/>
                      <a:pt x="240141" y="7210"/>
                      <a:pt x="240202" y="5713"/>
                    </a:cubicBezTo>
                    <a:cubicBezTo>
                      <a:pt x="240233" y="7210"/>
                      <a:pt x="241485" y="8402"/>
                      <a:pt x="242982" y="8402"/>
                    </a:cubicBezTo>
                    <a:cubicBezTo>
                      <a:pt x="244479" y="8402"/>
                      <a:pt x="245732" y="7210"/>
                      <a:pt x="245762" y="5713"/>
                    </a:cubicBezTo>
                    <a:cubicBezTo>
                      <a:pt x="245854" y="7180"/>
                      <a:pt x="247076" y="8340"/>
                      <a:pt x="248573" y="8340"/>
                    </a:cubicBezTo>
                    <a:cubicBezTo>
                      <a:pt x="250069" y="8340"/>
                      <a:pt x="251291" y="7180"/>
                      <a:pt x="251352" y="5713"/>
                    </a:cubicBezTo>
                    <a:cubicBezTo>
                      <a:pt x="251414" y="7210"/>
                      <a:pt x="252636" y="8402"/>
                      <a:pt x="254163" y="8402"/>
                    </a:cubicBezTo>
                    <a:cubicBezTo>
                      <a:pt x="255660" y="8402"/>
                      <a:pt x="256882" y="7210"/>
                      <a:pt x="256943" y="5713"/>
                    </a:cubicBezTo>
                    <a:cubicBezTo>
                      <a:pt x="257004" y="7210"/>
                      <a:pt x="258226" y="8402"/>
                      <a:pt x="259753" y="8402"/>
                    </a:cubicBezTo>
                    <a:cubicBezTo>
                      <a:pt x="261250" y="8402"/>
                      <a:pt x="262472" y="7210"/>
                      <a:pt x="262533" y="5713"/>
                    </a:cubicBezTo>
                    <a:cubicBezTo>
                      <a:pt x="262625" y="7180"/>
                      <a:pt x="263847" y="8340"/>
                      <a:pt x="265313" y="8340"/>
                    </a:cubicBezTo>
                    <a:cubicBezTo>
                      <a:pt x="266810" y="8340"/>
                      <a:pt x="268032" y="7180"/>
                      <a:pt x="268124" y="5713"/>
                    </a:cubicBezTo>
                    <a:cubicBezTo>
                      <a:pt x="268185" y="7210"/>
                      <a:pt x="269407" y="8402"/>
                      <a:pt x="270903" y="8402"/>
                    </a:cubicBezTo>
                    <a:cubicBezTo>
                      <a:pt x="272400" y="8402"/>
                      <a:pt x="273653" y="7210"/>
                      <a:pt x="273714" y="5713"/>
                    </a:cubicBezTo>
                    <a:cubicBezTo>
                      <a:pt x="273744" y="7210"/>
                      <a:pt x="274997" y="8402"/>
                      <a:pt x="276494" y="8402"/>
                    </a:cubicBezTo>
                    <a:cubicBezTo>
                      <a:pt x="277991" y="8402"/>
                      <a:pt x="279243" y="7210"/>
                      <a:pt x="279274" y="5713"/>
                    </a:cubicBezTo>
                    <a:cubicBezTo>
                      <a:pt x="279365" y="7149"/>
                      <a:pt x="280557" y="8279"/>
                      <a:pt x="281993" y="8340"/>
                    </a:cubicBezTo>
                    <a:cubicBezTo>
                      <a:pt x="282013" y="8341"/>
                      <a:pt x="282034" y="8341"/>
                      <a:pt x="282054" y="8341"/>
                    </a:cubicBezTo>
                    <a:cubicBezTo>
                      <a:pt x="283464" y="8341"/>
                      <a:pt x="284683" y="7312"/>
                      <a:pt x="284864" y="5897"/>
                    </a:cubicBezTo>
                    <a:cubicBezTo>
                      <a:pt x="284864" y="5866"/>
                      <a:pt x="284864" y="5866"/>
                      <a:pt x="284864" y="5866"/>
                    </a:cubicBezTo>
                    <a:cubicBezTo>
                      <a:pt x="285139" y="5805"/>
                      <a:pt x="285383" y="5683"/>
                      <a:pt x="285628" y="5561"/>
                    </a:cubicBezTo>
                    <a:lnTo>
                      <a:pt x="285628" y="3453"/>
                    </a:lnTo>
                    <a:cubicBezTo>
                      <a:pt x="285628" y="1559"/>
                      <a:pt x="284100" y="1"/>
                      <a:pt x="2822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52" name="Google Shape;252;p16"/>
            <p:cNvSpPr/>
            <p:nvPr/>
          </p:nvSpPr>
          <p:spPr>
            <a:xfrm>
              <a:off x="-248700" y="4182223"/>
              <a:ext cx="9641100" cy="376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53" name="Google Shape;253;p16"/>
          <p:cNvGrpSpPr/>
          <p:nvPr/>
        </p:nvGrpSpPr>
        <p:grpSpPr>
          <a:xfrm flipH="1">
            <a:off x="4966175" y="5041717"/>
            <a:ext cx="1511615" cy="763740"/>
            <a:chOff x="1866724" y="1193292"/>
            <a:chExt cx="6154785" cy="3109690"/>
          </a:xfrm>
        </p:grpSpPr>
        <p:sp>
          <p:nvSpPr>
            <p:cNvPr id="254" name="Google Shape;254;p16"/>
            <p:cNvSpPr/>
            <p:nvPr/>
          </p:nvSpPr>
          <p:spPr>
            <a:xfrm>
              <a:off x="1877886" y="1193292"/>
              <a:ext cx="6143622" cy="3109690"/>
            </a:xfrm>
            <a:custGeom>
              <a:avLst/>
              <a:gdLst/>
              <a:ahLst/>
              <a:cxnLst/>
              <a:rect l="l" t="t" r="r" b="b"/>
              <a:pathLst>
                <a:path w="33574" h="16994" extrusionOk="0">
                  <a:moveTo>
                    <a:pt x="15100" y="1"/>
                  </a:moveTo>
                  <a:cubicBezTo>
                    <a:pt x="15056" y="1"/>
                    <a:pt x="15013" y="3"/>
                    <a:pt x="14969" y="8"/>
                  </a:cubicBezTo>
                  <a:cubicBezTo>
                    <a:pt x="14420" y="39"/>
                    <a:pt x="13870" y="100"/>
                    <a:pt x="13320" y="161"/>
                  </a:cubicBezTo>
                  <a:cubicBezTo>
                    <a:pt x="13124" y="204"/>
                    <a:pt x="12921" y="213"/>
                    <a:pt x="12716" y="213"/>
                  </a:cubicBezTo>
                  <a:cubicBezTo>
                    <a:pt x="12581" y="213"/>
                    <a:pt x="12446" y="209"/>
                    <a:pt x="12312" y="209"/>
                  </a:cubicBezTo>
                  <a:cubicBezTo>
                    <a:pt x="12079" y="209"/>
                    <a:pt x="11852" y="221"/>
                    <a:pt x="11640" y="283"/>
                  </a:cubicBezTo>
                  <a:cubicBezTo>
                    <a:pt x="11120" y="466"/>
                    <a:pt x="10723" y="1016"/>
                    <a:pt x="10204" y="1230"/>
                  </a:cubicBezTo>
                  <a:cubicBezTo>
                    <a:pt x="9715" y="1413"/>
                    <a:pt x="9135" y="1536"/>
                    <a:pt x="8646" y="1780"/>
                  </a:cubicBezTo>
                  <a:cubicBezTo>
                    <a:pt x="8188" y="2055"/>
                    <a:pt x="7546" y="2086"/>
                    <a:pt x="7088" y="2391"/>
                  </a:cubicBezTo>
                  <a:cubicBezTo>
                    <a:pt x="6630" y="2696"/>
                    <a:pt x="6599" y="3613"/>
                    <a:pt x="6171" y="3949"/>
                  </a:cubicBezTo>
                  <a:cubicBezTo>
                    <a:pt x="5744" y="4316"/>
                    <a:pt x="5255" y="4529"/>
                    <a:pt x="4858" y="4927"/>
                  </a:cubicBezTo>
                  <a:cubicBezTo>
                    <a:pt x="4461" y="5293"/>
                    <a:pt x="3819" y="5476"/>
                    <a:pt x="3483" y="5904"/>
                  </a:cubicBezTo>
                  <a:cubicBezTo>
                    <a:pt x="3147" y="6301"/>
                    <a:pt x="3147" y="7004"/>
                    <a:pt x="2842" y="7462"/>
                  </a:cubicBezTo>
                  <a:cubicBezTo>
                    <a:pt x="2536" y="7920"/>
                    <a:pt x="1925" y="8195"/>
                    <a:pt x="1681" y="8684"/>
                  </a:cubicBezTo>
                  <a:cubicBezTo>
                    <a:pt x="1375" y="9142"/>
                    <a:pt x="1131" y="9631"/>
                    <a:pt x="917" y="10150"/>
                  </a:cubicBezTo>
                  <a:cubicBezTo>
                    <a:pt x="703" y="10639"/>
                    <a:pt x="489" y="11189"/>
                    <a:pt x="337" y="11708"/>
                  </a:cubicBezTo>
                  <a:cubicBezTo>
                    <a:pt x="184" y="12228"/>
                    <a:pt x="214" y="12839"/>
                    <a:pt x="92" y="13358"/>
                  </a:cubicBezTo>
                  <a:cubicBezTo>
                    <a:pt x="1" y="13908"/>
                    <a:pt x="489" y="14519"/>
                    <a:pt x="428" y="15069"/>
                  </a:cubicBezTo>
                  <a:cubicBezTo>
                    <a:pt x="367" y="15588"/>
                    <a:pt x="31" y="15832"/>
                    <a:pt x="31" y="16352"/>
                  </a:cubicBezTo>
                  <a:cubicBezTo>
                    <a:pt x="795" y="16627"/>
                    <a:pt x="734" y="16993"/>
                    <a:pt x="1528" y="16993"/>
                  </a:cubicBezTo>
                  <a:cubicBezTo>
                    <a:pt x="2322" y="16993"/>
                    <a:pt x="2322" y="16474"/>
                    <a:pt x="3117" y="16474"/>
                  </a:cubicBezTo>
                  <a:cubicBezTo>
                    <a:pt x="3911" y="16474"/>
                    <a:pt x="3911" y="16291"/>
                    <a:pt x="4705" y="16291"/>
                  </a:cubicBezTo>
                  <a:cubicBezTo>
                    <a:pt x="5499" y="16291"/>
                    <a:pt x="5499" y="16382"/>
                    <a:pt x="6294" y="16382"/>
                  </a:cubicBezTo>
                  <a:cubicBezTo>
                    <a:pt x="7088" y="16382"/>
                    <a:pt x="7088" y="16871"/>
                    <a:pt x="7882" y="16871"/>
                  </a:cubicBezTo>
                  <a:cubicBezTo>
                    <a:pt x="8676" y="16871"/>
                    <a:pt x="8676" y="16596"/>
                    <a:pt x="9471" y="16596"/>
                  </a:cubicBezTo>
                  <a:cubicBezTo>
                    <a:pt x="10265" y="16596"/>
                    <a:pt x="10265" y="16901"/>
                    <a:pt x="11059" y="16901"/>
                  </a:cubicBezTo>
                  <a:cubicBezTo>
                    <a:pt x="11853" y="16901"/>
                    <a:pt x="11853" y="16963"/>
                    <a:pt x="12648" y="16963"/>
                  </a:cubicBezTo>
                  <a:cubicBezTo>
                    <a:pt x="13442" y="16963"/>
                    <a:pt x="13442" y="16474"/>
                    <a:pt x="14236" y="16474"/>
                  </a:cubicBezTo>
                  <a:cubicBezTo>
                    <a:pt x="15030" y="16474"/>
                    <a:pt x="15030" y="16963"/>
                    <a:pt x="15825" y="16963"/>
                  </a:cubicBezTo>
                  <a:cubicBezTo>
                    <a:pt x="16619" y="16963"/>
                    <a:pt x="16619" y="16871"/>
                    <a:pt x="17413" y="16871"/>
                  </a:cubicBezTo>
                  <a:cubicBezTo>
                    <a:pt x="18208" y="16871"/>
                    <a:pt x="18208" y="16840"/>
                    <a:pt x="19002" y="16840"/>
                  </a:cubicBezTo>
                  <a:cubicBezTo>
                    <a:pt x="19796" y="16840"/>
                    <a:pt x="19796" y="16657"/>
                    <a:pt x="20590" y="16657"/>
                  </a:cubicBezTo>
                  <a:cubicBezTo>
                    <a:pt x="21385" y="16657"/>
                    <a:pt x="21385" y="16963"/>
                    <a:pt x="22179" y="16963"/>
                  </a:cubicBezTo>
                  <a:cubicBezTo>
                    <a:pt x="22973" y="16963"/>
                    <a:pt x="22973" y="16382"/>
                    <a:pt x="23767" y="16382"/>
                  </a:cubicBezTo>
                  <a:cubicBezTo>
                    <a:pt x="24562" y="16382"/>
                    <a:pt x="24562" y="16718"/>
                    <a:pt x="25356" y="16718"/>
                  </a:cubicBezTo>
                  <a:cubicBezTo>
                    <a:pt x="26181" y="16718"/>
                    <a:pt x="26150" y="16810"/>
                    <a:pt x="26944" y="16810"/>
                  </a:cubicBezTo>
                  <a:cubicBezTo>
                    <a:pt x="27739" y="16810"/>
                    <a:pt x="27769" y="16565"/>
                    <a:pt x="28563" y="16565"/>
                  </a:cubicBezTo>
                  <a:cubicBezTo>
                    <a:pt x="29358" y="16565"/>
                    <a:pt x="29358" y="16749"/>
                    <a:pt x="30152" y="16749"/>
                  </a:cubicBezTo>
                  <a:cubicBezTo>
                    <a:pt x="30748" y="16749"/>
                    <a:pt x="30897" y="16646"/>
                    <a:pt x="31269" y="16646"/>
                  </a:cubicBezTo>
                  <a:cubicBezTo>
                    <a:pt x="31393" y="16646"/>
                    <a:pt x="31542" y="16657"/>
                    <a:pt x="31740" y="16688"/>
                  </a:cubicBezTo>
                  <a:cubicBezTo>
                    <a:pt x="32246" y="16746"/>
                    <a:pt x="32442" y="16854"/>
                    <a:pt x="32714" y="16854"/>
                  </a:cubicBezTo>
                  <a:cubicBezTo>
                    <a:pt x="32870" y="16854"/>
                    <a:pt x="33051" y="16818"/>
                    <a:pt x="33329" y="16718"/>
                  </a:cubicBezTo>
                  <a:cubicBezTo>
                    <a:pt x="33329" y="16168"/>
                    <a:pt x="33573" y="15527"/>
                    <a:pt x="33543" y="15007"/>
                  </a:cubicBezTo>
                  <a:cubicBezTo>
                    <a:pt x="33421" y="14458"/>
                    <a:pt x="33329" y="13908"/>
                    <a:pt x="33176" y="13358"/>
                  </a:cubicBezTo>
                  <a:cubicBezTo>
                    <a:pt x="33054" y="12839"/>
                    <a:pt x="32504" y="12411"/>
                    <a:pt x="32351" y="11892"/>
                  </a:cubicBezTo>
                  <a:cubicBezTo>
                    <a:pt x="32199" y="11372"/>
                    <a:pt x="32046" y="10853"/>
                    <a:pt x="31832" y="10364"/>
                  </a:cubicBezTo>
                  <a:cubicBezTo>
                    <a:pt x="31618" y="9845"/>
                    <a:pt x="31863" y="9112"/>
                    <a:pt x="31618" y="8623"/>
                  </a:cubicBezTo>
                  <a:cubicBezTo>
                    <a:pt x="31374" y="8165"/>
                    <a:pt x="31099" y="7615"/>
                    <a:pt x="30793" y="7157"/>
                  </a:cubicBezTo>
                  <a:cubicBezTo>
                    <a:pt x="30519" y="6729"/>
                    <a:pt x="29938" y="6393"/>
                    <a:pt x="29602" y="5996"/>
                  </a:cubicBezTo>
                  <a:cubicBezTo>
                    <a:pt x="29266" y="5568"/>
                    <a:pt x="28563" y="5476"/>
                    <a:pt x="28166" y="5079"/>
                  </a:cubicBezTo>
                  <a:cubicBezTo>
                    <a:pt x="27800" y="4713"/>
                    <a:pt x="27861" y="3796"/>
                    <a:pt x="27433" y="3460"/>
                  </a:cubicBezTo>
                  <a:cubicBezTo>
                    <a:pt x="27036" y="3124"/>
                    <a:pt x="26211" y="3277"/>
                    <a:pt x="25753" y="2971"/>
                  </a:cubicBezTo>
                  <a:cubicBezTo>
                    <a:pt x="25295" y="2666"/>
                    <a:pt x="25142" y="1872"/>
                    <a:pt x="24653" y="1597"/>
                  </a:cubicBezTo>
                  <a:cubicBezTo>
                    <a:pt x="24483" y="1501"/>
                    <a:pt x="24282" y="1476"/>
                    <a:pt x="24072" y="1476"/>
                  </a:cubicBezTo>
                  <a:cubicBezTo>
                    <a:pt x="23838" y="1476"/>
                    <a:pt x="23591" y="1507"/>
                    <a:pt x="23358" y="1507"/>
                  </a:cubicBezTo>
                  <a:cubicBezTo>
                    <a:pt x="23200" y="1507"/>
                    <a:pt x="23049" y="1492"/>
                    <a:pt x="22912" y="1444"/>
                  </a:cubicBezTo>
                  <a:cubicBezTo>
                    <a:pt x="22423" y="1230"/>
                    <a:pt x="21904" y="1016"/>
                    <a:pt x="21385" y="864"/>
                  </a:cubicBezTo>
                  <a:cubicBezTo>
                    <a:pt x="20865" y="711"/>
                    <a:pt x="20346" y="741"/>
                    <a:pt x="19796" y="619"/>
                  </a:cubicBezTo>
                  <a:cubicBezTo>
                    <a:pt x="19246" y="528"/>
                    <a:pt x="18757" y="375"/>
                    <a:pt x="18208" y="314"/>
                  </a:cubicBezTo>
                  <a:cubicBezTo>
                    <a:pt x="17840" y="292"/>
                    <a:pt x="17458" y="271"/>
                    <a:pt x="17071" y="271"/>
                  </a:cubicBezTo>
                  <a:cubicBezTo>
                    <a:pt x="16911" y="271"/>
                    <a:pt x="16749" y="274"/>
                    <a:pt x="16588" y="283"/>
                  </a:cubicBezTo>
                  <a:cubicBezTo>
                    <a:pt x="16084" y="283"/>
                    <a:pt x="15580" y="1"/>
                    <a:pt x="1510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 name="Google Shape;255;p16"/>
            <p:cNvSpPr/>
            <p:nvPr/>
          </p:nvSpPr>
          <p:spPr>
            <a:xfrm>
              <a:off x="1866724" y="2564217"/>
              <a:ext cx="6154785" cy="1738747"/>
            </a:xfrm>
            <a:custGeom>
              <a:avLst/>
              <a:gdLst/>
              <a:ahLst/>
              <a:cxnLst/>
              <a:rect l="l" t="t" r="r" b="b"/>
              <a:pathLst>
                <a:path w="33635" h="9502" extrusionOk="0">
                  <a:moveTo>
                    <a:pt x="31038" y="1"/>
                  </a:moveTo>
                  <a:cubicBezTo>
                    <a:pt x="30916" y="153"/>
                    <a:pt x="30793" y="306"/>
                    <a:pt x="30641" y="489"/>
                  </a:cubicBezTo>
                  <a:cubicBezTo>
                    <a:pt x="30619" y="511"/>
                    <a:pt x="30567" y="533"/>
                    <a:pt x="30517" y="533"/>
                  </a:cubicBezTo>
                  <a:cubicBezTo>
                    <a:pt x="30496" y="533"/>
                    <a:pt x="30475" y="529"/>
                    <a:pt x="30457" y="520"/>
                  </a:cubicBezTo>
                  <a:cubicBezTo>
                    <a:pt x="30366" y="948"/>
                    <a:pt x="30243" y="1345"/>
                    <a:pt x="30091" y="1711"/>
                  </a:cubicBezTo>
                  <a:cubicBezTo>
                    <a:pt x="30064" y="1817"/>
                    <a:pt x="29969" y="1900"/>
                    <a:pt x="29864" y="1900"/>
                  </a:cubicBezTo>
                  <a:cubicBezTo>
                    <a:pt x="29848" y="1900"/>
                    <a:pt x="29832" y="1899"/>
                    <a:pt x="29816" y="1895"/>
                  </a:cubicBezTo>
                  <a:cubicBezTo>
                    <a:pt x="29694" y="1864"/>
                    <a:pt x="29602" y="1803"/>
                    <a:pt x="29510" y="1772"/>
                  </a:cubicBezTo>
                  <a:cubicBezTo>
                    <a:pt x="28991" y="2475"/>
                    <a:pt x="28288" y="2994"/>
                    <a:pt x="27739" y="3666"/>
                  </a:cubicBezTo>
                  <a:cubicBezTo>
                    <a:pt x="27705" y="3717"/>
                    <a:pt x="27653" y="3740"/>
                    <a:pt x="27597" y="3740"/>
                  </a:cubicBezTo>
                  <a:cubicBezTo>
                    <a:pt x="27552" y="3740"/>
                    <a:pt x="27505" y="3724"/>
                    <a:pt x="27464" y="3697"/>
                  </a:cubicBezTo>
                  <a:lnTo>
                    <a:pt x="27189" y="3544"/>
                  </a:lnTo>
                  <a:cubicBezTo>
                    <a:pt x="27189" y="4400"/>
                    <a:pt x="26975" y="5408"/>
                    <a:pt x="26486" y="6019"/>
                  </a:cubicBezTo>
                  <a:cubicBezTo>
                    <a:pt x="26302" y="6254"/>
                    <a:pt x="26117" y="6349"/>
                    <a:pt x="25941" y="6349"/>
                  </a:cubicBezTo>
                  <a:cubicBezTo>
                    <a:pt x="25591" y="6349"/>
                    <a:pt x="25274" y="5977"/>
                    <a:pt x="25050" y="5591"/>
                  </a:cubicBezTo>
                  <a:cubicBezTo>
                    <a:pt x="24898" y="5774"/>
                    <a:pt x="24714" y="5988"/>
                    <a:pt x="24531" y="6171"/>
                  </a:cubicBezTo>
                  <a:cubicBezTo>
                    <a:pt x="24485" y="6202"/>
                    <a:pt x="24424" y="6217"/>
                    <a:pt x="24367" y="6217"/>
                  </a:cubicBezTo>
                  <a:cubicBezTo>
                    <a:pt x="24309" y="6217"/>
                    <a:pt x="24256" y="6202"/>
                    <a:pt x="24225" y="6171"/>
                  </a:cubicBezTo>
                  <a:cubicBezTo>
                    <a:pt x="24012" y="5927"/>
                    <a:pt x="23737" y="5744"/>
                    <a:pt x="23523" y="5499"/>
                  </a:cubicBezTo>
                  <a:cubicBezTo>
                    <a:pt x="23248" y="5774"/>
                    <a:pt x="22881" y="5927"/>
                    <a:pt x="22515" y="5927"/>
                  </a:cubicBezTo>
                  <a:cubicBezTo>
                    <a:pt x="21843" y="5958"/>
                    <a:pt x="21201" y="6141"/>
                    <a:pt x="20651" y="6538"/>
                  </a:cubicBezTo>
                  <a:cubicBezTo>
                    <a:pt x="20474" y="6644"/>
                    <a:pt x="20304" y="6689"/>
                    <a:pt x="20141" y="6689"/>
                  </a:cubicBezTo>
                  <a:cubicBezTo>
                    <a:pt x="19744" y="6689"/>
                    <a:pt x="19388" y="6423"/>
                    <a:pt x="19063" y="6141"/>
                  </a:cubicBezTo>
                  <a:cubicBezTo>
                    <a:pt x="18941" y="6385"/>
                    <a:pt x="18727" y="6568"/>
                    <a:pt x="18482" y="6660"/>
                  </a:cubicBezTo>
                  <a:cubicBezTo>
                    <a:pt x="18408" y="6685"/>
                    <a:pt x="18324" y="6692"/>
                    <a:pt x="18235" y="6692"/>
                  </a:cubicBezTo>
                  <a:cubicBezTo>
                    <a:pt x="18119" y="6692"/>
                    <a:pt x="17996" y="6680"/>
                    <a:pt x="17882" y="6680"/>
                  </a:cubicBezTo>
                  <a:cubicBezTo>
                    <a:pt x="17759" y="6680"/>
                    <a:pt x="17647" y="6694"/>
                    <a:pt x="17566" y="6752"/>
                  </a:cubicBezTo>
                  <a:cubicBezTo>
                    <a:pt x="17361" y="6935"/>
                    <a:pt x="17180" y="7000"/>
                    <a:pt x="17001" y="7000"/>
                  </a:cubicBezTo>
                  <a:cubicBezTo>
                    <a:pt x="16672" y="7000"/>
                    <a:pt x="16352" y="6779"/>
                    <a:pt x="15916" y="6660"/>
                  </a:cubicBezTo>
                  <a:cubicBezTo>
                    <a:pt x="15733" y="6568"/>
                    <a:pt x="15550" y="6446"/>
                    <a:pt x="15397" y="6324"/>
                  </a:cubicBezTo>
                  <a:cubicBezTo>
                    <a:pt x="15248" y="6233"/>
                    <a:pt x="15127" y="6196"/>
                    <a:pt x="15022" y="6196"/>
                  </a:cubicBezTo>
                  <a:cubicBezTo>
                    <a:pt x="14739" y="6196"/>
                    <a:pt x="14581" y="6468"/>
                    <a:pt x="14358" y="6691"/>
                  </a:cubicBezTo>
                  <a:cubicBezTo>
                    <a:pt x="14222" y="6804"/>
                    <a:pt x="14053" y="6867"/>
                    <a:pt x="13875" y="6867"/>
                  </a:cubicBezTo>
                  <a:cubicBezTo>
                    <a:pt x="13813" y="6867"/>
                    <a:pt x="13749" y="6859"/>
                    <a:pt x="13686" y="6843"/>
                  </a:cubicBezTo>
                  <a:cubicBezTo>
                    <a:pt x="13404" y="6769"/>
                    <a:pt x="13266" y="6702"/>
                    <a:pt x="13143" y="6702"/>
                  </a:cubicBezTo>
                  <a:cubicBezTo>
                    <a:pt x="13013" y="6702"/>
                    <a:pt x="12898" y="6777"/>
                    <a:pt x="12648" y="6996"/>
                  </a:cubicBezTo>
                  <a:cubicBezTo>
                    <a:pt x="12556" y="7088"/>
                    <a:pt x="12403" y="7149"/>
                    <a:pt x="12250" y="7179"/>
                  </a:cubicBezTo>
                  <a:cubicBezTo>
                    <a:pt x="11823" y="7149"/>
                    <a:pt x="11426" y="6996"/>
                    <a:pt x="11090" y="6752"/>
                  </a:cubicBezTo>
                  <a:cubicBezTo>
                    <a:pt x="10817" y="6561"/>
                    <a:pt x="10448" y="6055"/>
                    <a:pt x="10198" y="6055"/>
                  </a:cubicBezTo>
                  <a:cubicBezTo>
                    <a:pt x="10168" y="6055"/>
                    <a:pt x="10139" y="6063"/>
                    <a:pt x="10112" y="6080"/>
                  </a:cubicBezTo>
                  <a:cubicBezTo>
                    <a:pt x="9794" y="6299"/>
                    <a:pt x="9436" y="6530"/>
                    <a:pt x="9074" y="6530"/>
                  </a:cubicBezTo>
                  <a:cubicBezTo>
                    <a:pt x="8880" y="6530"/>
                    <a:pt x="8685" y="6464"/>
                    <a:pt x="8493" y="6294"/>
                  </a:cubicBezTo>
                  <a:cubicBezTo>
                    <a:pt x="8267" y="6082"/>
                    <a:pt x="8078" y="6001"/>
                    <a:pt x="7908" y="6001"/>
                  </a:cubicBezTo>
                  <a:cubicBezTo>
                    <a:pt x="7342" y="6001"/>
                    <a:pt x="6998" y="6905"/>
                    <a:pt x="6294" y="6905"/>
                  </a:cubicBezTo>
                  <a:cubicBezTo>
                    <a:pt x="6019" y="6874"/>
                    <a:pt x="5744" y="6752"/>
                    <a:pt x="5591" y="6538"/>
                  </a:cubicBezTo>
                  <a:cubicBezTo>
                    <a:pt x="5583" y="6528"/>
                    <a:pt x="5572" y="6523"/>
                    <a:pt x="5558" y="6523"/>
                  </a:cubicBezTo>
                  <a:cubicBezTo>
                    <a:pt x="5353" y="6523"/>
                    <a:pt x="4544" y="7493"/>
                    <a:pt x="4430" y="7607"/>
                  </a:cubicBezTo>
                  <a:cubicBezTo>
                    <a:pt x="4385" y="7652"/>
                    <a:pt x="4328" y="7672"/>
                    <a:pt x="4272" y="7672"/>
                  </a:cubicBezTo>
                  <a:cubicBezTo>
                    <a:pt x="4176" y="7672"/>
                    <a:pt x="4083" y="7612"/>
                    <a:pt x="4063" y="7515"/>
                  </a:cubicBezTo>
                  <a:cubicBezTo>
                    <a:pt x="4002" y="7332"/>
                    <a:pt x="3941" y="7179"/>
                    <a:pt x="3911" y="7027"/>
                  </a:cubicBezTo>
                  <a:cubicBezTo>
                    <a:pt x="3800" y="7052"/>
                    <a:pt x="3691" y="7064"/>
                    <a:pt x="3584" y="7064"/>
                  </a:cubicBezTo>
                  <a:cubicBezTo>
                    <a:pt x="3042" y="7064"/>
                    <a:pt x="2552" y="6758"/>
                    <a:pt x="2169" y="6324"/>
                  </a:cubicBezTo>
                  <a:cubicBezTo>
                    <a:pt x="1995" y="6120"/>
                    <a:pt x="1458" y="5249"/>
                    <a:pt x="1144" y="5249"/>
                  </a:cubicBezTo>
                  <a:cubicBezTo>
                    <a:pt x="1129" y="5249"/>
                    <a:pt x="1114" y="5251"/>
                    <a:pt x="1100" y="5255"/>
                  </a:cubicBezTo>
                  <a:cubicBezTo>
                    <a:pt x="825" y="5316"/>
                    <a:pt x="489" y="5438"/>
                    <a:pt x="153" y="5530"/>
                  </a:cubicBezTo>
                  <a:cubicBezTo>
                    <a:pt x="153" y="5652"/>
                    <a:pt x="123" y="5774"/>
                    <a:pt x="123" y="5896"/>
                  </a:cubicBezTo>
                  <a:cubicBezTo>
                    <a:pt x="1" y="6416"/>
                    <a:pt x="489" y="7027"/>
                    <a:pt x="428" y="7577"/>
                  </a:cubicBezTo>
                  <a:cubicBezTo>
                    <a:pt x="367" y="8126"/>
                    <a:pt x="62" y="8340"/>
                    <a:pt x="62" y="8890"/>
                  </a:cubicBezTo>
                  <a:cubicBezTo>
                    <a:pt x="825" y="9135"/>
                    <a:pt x="734" y="9501"/>
                    <a:pt x="1559" y="9501"/>
                  </a:cubicBezTo>
                  <a:cubicBezTo>
                    <a:pt x="2353" y="9501"/>
                    <a:pt x="2353" y="8982"/>
                    <a:pt x="3147" y="8982"/>
                  </a:cubicBezTo>
                  <a:cubicBezTo>
                    <a:pt x="3911" y="8982"/>
                    <a:pt x="3941" y="8829"/>
                    <a:pt x="4736" y="8829"/>
                  </a:cubicBezTo>
                  <a:cubicBezTo>
                    <a:pt x="5499" y="8829"/>
                    <a:pt x="5530" y="8921"/>
                    <a:pt x="6324" y="8921"/>
                  </a:cubicBezTo>
                  <a:cubicBezTo>
                    <a:pt x="7118" y="8921"/>
                    <a:pt x="7118" y="9409"/>
                    <a:pt x="7913" y="9409"/>
                  </a:cubicBezTo>
                  <a:cubicBezTo>
                    <a:pt x="8707" y="9409"/>
                    <a:pt x="8707" y="9104"/>
                    <a:pt x="9501" y="9104"/>
                  </a:cubicBezTo>
                  <a:cubicBezTo>
                    <a:pt x="10295" y="9104"/>
                    <a:pt x="10295" y="9409"/>
                    <a:pt x="11090" y="9409"/>
                  </a:cubicBezTo>
                  <a:cubicBezTo>
                    <a:pt x="11884" y="9409"/>
                    <a:pt x="11884" y="9501"/>
                    <a:pt x="12678" y="9501"/>
                  </a:cubicBezTo>
                  <a:cubicBezTo>
                    <a:pt x="13472" y="9501"/>
                    <a:pt x="13472" y="8982"/>
                    <a:pt x="14267" y="8982"/>
                  </a:cubicBezTo>
                  <a:cubicBezTo>
                    <a:pt x="15061" y="8982"/>
                    <a:pt x="15061" y="9471"/>
                    <a:pt x="15855" y="9471"/>
                  </a:cubicBezTo>
                  <a:cubicBezTo>
                    <a:pt x="16649" y="9471"/>
                    <a:pt x="16649" y="9379"/>
                    <a:pt x="17444" y="9379"/>
                  </a:cubicBezTo>
                  <a:cubicBezTo>
                    <a:pt x="18238" y="9379"/>
                    <a:pt x="18238" y="9348"/>
                    <a:pt x="19032" y="9348"/>
                  </a:cubicBezTo>
                  <a:cubicBezTo>
                    <a:pt x="19826" y="9348"/>
                    <a:pt x="19826" y="9165"/>
                    <a:pt x="20621" y="9165"/>
                  </a:cubicBezTo>
                  <a:cubicBezTo>
                    <a:pt x="21415" y="9165"/>
                    <a:pt x="21415" y="9471"/>
                    <a:pt x="22209" y="9471"/>
                  </a:cubicBezTo>
                  <a:cubicBezTo>
                    <a:pt x="23004" y="9471"/>
                    <a:pt x="23004" y="8890"/>
                    <a:pt x="23798" y="8890"/>
                  </a:cubicBezTo>
                  <a:cubicBezTo>
                    <a:pt x="24592" y="8890"/>
                    <a:pt x="24592" y="9226"/>
                    <a:pt x="25386" y="9226"/>
                  </a:cubicBezTo>
                  <a:cubicBezTo>
                    <a:pt x="26181" y="9226"/>
                    <a:pt x="26181" y="9318"/>
                    <a:pt x="26975" y="9318"/>
                  </a:cubicBezTo>
                  <a:cubicBezTo>
                    <a:pt x="27769" y="9318"/>
                    <a:pt x="27769" y="9073"/>
                    <a:pt x="28563" y="9073"/>
                  </a:cubicBezTo>
                  <a:cubicBezTo>
                    <a:pt x="29358" y="9073"/>
                    <a:pt x="29358" y="9257"/>
                    <a:pt x="30152" y="9257"/>
                  </a:cubicBezTo>
                  <a:cubicBezTo>
                    <a:pt x="30748" y="9257"/>
                    <a:pt x="30896" y="9154"/>
                    <a:pt x="31269" y="9154"/>
                  </a:cubicBezTo>
                  <a:cubicBezTo>
                    <a:pt x="31393" y="9154"/>
                    <a:pt x="31542" y="9165"/>
                    <a:pt x="31740" y="9196"/>
                  </a:cubicBezTo>
                  <a:cubicBezTo>
                    <a:pt x="32245" y="9254"/>
                    <a:pt x="32466" y="9362"/>
                    <a:pt x="32749" y="9362"/>
                  </a:cubicBezTo>
                  <a:cubicBezTo>
                    <a:pt x="32911" y="9362"/>
                    <a:pt x="33092" y="9326"/>
                    <a:pt x="33359" y="9226"/>
                  </a:cubicBezTo>
                  <a:cubicBezTo>
                    <a:pt x="33390" y="8676"/>
                    <a:pt x="33634" y="8035"/>
                    <a:pt x="33573" y="7515"/>
                  </a:cubicBezTo>
                  <a:cubicBezTo>
                    <a:pt x="33482" y="6966"/>
                    <a:pt x="33359" y="6416"/>
                    <a:pt x="33207" y="5866"/>
                  </a:cubicBezTo>
                  <a:cubicBezTo>
                    <a:pt x="33115" y="5347"/>
                    <a:pt x="32565" y="4919"/>
                    <a:pt x="32412" y="4400"/>
                  </a:cubicBezTo>
                  <a:cubicBezTo>
                    <a:pt x="32260" y="3880"/>
                    <a:pt x="32076" y="3361"/>
                    <a:pt x="31863" y="2872"/>
                  </a:cubicBezTo>
                  <a:cubicBezTo>
                    <a:pt x="31649" y="2353"/>
                    <a:pt x="31924" y="1620"/>
                    <a:pt x="31649" y="1131"/>
                  </a:cubicBezTo>
                  <a:cubicBezTo>
                    <a:pt x="31465" y="764"/>
                    <a:pt x="31252" y="367"/>
                    <a:pt x="31038" y="1"/>
                  </a:cubicBezTo>
                  <a:close/>
                </a:path>
              </a:pathLst>
            </a:custGeom>
            <a:solidFill>
              <a:srgbClr val="24962F">
                <a:alpha val="4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56" name="Google Shape;256;p16"/>
          <p:cNvGrpSpPr/>
          <p:nvPr/>
        </p:nvGrpSpPr>
        <p:grpSpPr>
          <a:xfrm>
            <a:off x="3662075" y="5220617"/>
            <a:ext cx="1511615" cy="763740"/>
            <a:chOff x="1866724" y="1193292"/>
            <a:chExt cx="6154785" cy="3109690"/>
          </a:xfrm>
        </p:grpSpPr>
        <p:sp>
          <p:nvSpPr>
            <p:cNvPr id="257" name="Google Shape;257;p16"/>
            <p:cNvSpPr/>
            <p:nvPr/>
          </p:nvSpPr>
          <p:spPr>
            <a:xfrm>
              <a:off x="1877886" y="1193292"/>
              <a:ext cx="6143622" cy="3109690"/>
            </a:xfrm>
            <a:custGeom>
              <a:avLst/>
              <a:gdLst/>
              <a:ahLst/>
              <a:cxnLst/>
              <a:rect l="l" t="t" r="r" b="b"/>
              <a:pathLst>
                <a:path w="33574" h="16994" extrusionOk="0">
                  <a:moveTo>
                    <a:pt x="15100" y="1"/>
                  </a:moveTo>
                  <a:cubicBezTo>
                    <a:pt x="15056" y="1"/>
                    <a:pt x="15013" y="3"/>
                    <a:pt x="14969" y="8"/>
                  </a:cubicBezTo>
                  <a:cubicBezTo>
                    <a:pt x="14420" y="39"/>
                    <a:pt x="13870" y="100"/>
                    <a:pt x="13320" y="161"/>
                  </a:cubicBezTo>
                  <a:cubicBezTo>
                    <a:pt x="13124" y="204"/>
                    <a:pt x="12921" y="213"/>
                    <a:pt x="12716" y="213"/>
                  </a:cubicBezTo>
                  <a:cubicBezTo>
                    <a:pt x="12581" y="213"/>
                    <a:pt x="12446" y="209"/>
                    <a:pt x="12312" y="209"/>
                  </a:cubicBezTo>
                  <a:cubicBezTo>
                    <a:pt x="12079" y="209"/>
                    <a:pt x="11852" y="221"/>
                    <a:pt x="11640" y="283"/>
                  </a:cubicBezTo>
                  <a:cubicBezTo>
                    <a:pt x="11120" y="466"/>
                    <a:pt x="10723" y="1016"/>
                    <a:pt x="10204" y="1230"/>
                  </a:cubicBezTo>
                  <a:cubicBezTo>
                    <a:pt x="9715" y="1413"/>
                    <a:pt x="9135" y="1536"/>
                    <a:pt x="8646" y="1780"/>
                  </a:cubicBezTo>
                  <a:cubicBezTo>
                    <a:pt x="8188" y="2055"/>
                    <a:pt x="7546" y="2086"/>
                    <a:pt x="7088" y="2391"/>
                  </a:cubicBezTo>
                  <a:cubicBezTo>
                    <a:pt x="6630" y="2696"/>
                    <a:pt x="6599" y="3613"/>
                    <a:pt x="6171" y="3949"/>
                  </a:cubicBezTo>
                  <a:cubicBezTo>
                    <a:pt x="5744" y="4316"/>
                    <a:pt x="5255" y="4529"/>
                    <a:pt x="4858" y="4927"/>
                  </a:cubicBezTo>
                  <a:cubicBezTo>
                    <a:pt x="4461" y="5293"/>
                    <a:pt x="3819" y="5476"/>
                    <a:pt x="3483" y="5904"/>
                  </a:cubicBezTo>
                  <a:cubicBezTo>
                    <a:pt x="3147" y="6301"/>
                    <a:pt x="3147" y="7004"/>
                    <a:pt x="2842" y="7462"/>
                  </a:cubicBezTo>
                  <a:cubicBezTo>
                    <a:pt x="2536" y="7920"/>
                    <a:pt x="1925" y="8195"/>
                    <a:pt x="1681" y="8684"/>
                  </a:cubicBezTo>
                  <a:cubicBezTo>
                    <a:pt x="1375" y="9142"/>
                    <a:pt x="1131" y="9631"/>
                    <a:pt x="917" y="10150"/>
                  </a:cubicBezTo>
                  <a:cubicBezTo>
                    <a:pt x="703" y="10639"/>
                    <a:pt x="489" y="11189"/>
                    <a:pt x="337" y="11708"/>
                  </a:cubicBezTo>
                  <a:cubicBezTo>
                    <a:pt x="184" y="12228"/>
                    <a:pt x="214" y="12839"/>
                    <a:pt x="92" y="13358"/>
                  </a:cubicBezTo>
                  <a:cubicBezTo>
                    <a:pt x="1" y="13908"/>
                    <a:pt x="489" y="14519"/>
                    <a:pt x="428" y="15069"/>
                  </a:cubicBezTo>
                  <a:cubicBezTo>
                    <a:pt x="367" y="15588"/>
                    <a:pt x="31" y="15832"/>
                    <a:pt x="31" y="16352"/>
                  </a:cubicBezTo>
                  <a:cubicBezTo>
                    <a:pt x="795" y="16627"/>
                    <a:pt x="734" y="16993"/>
                    <a:pt x="1528" y="16993"/>
                  </a:cubicBezTo>
                  <a:cubicBezTo>
                    <a:pt x="2322" y="16993"/>
                    <a:pt x="2322" y="16474"/>
                    <a:pt x="3117" y="16474"/>
                  </a:cubicBezTo>
                  <a:cubicBezTo>
                    <a:pt x="3911" y="16474"/>
                    <a:pt x="3911" y="16291"/>
                    <a:pt x="4705" y="16291"/>
                  </a:cubicBezTo>
                  <a:cubicBezTo>
                    <a:pt x="5499" y="16291"/>
                    <a:pt x="5499" y="16382"/>
                    <a:pt x="6294" y="16382"/>
                  </a:cubicBezTo>
                  <a:cubicBezTo>
                    <a:pt x="7088" y="16382"/>
                    <a:pt x="7088" y="16871"/>
                    <a:pt x="7882" y="16871"/>
                  </a:cubicBezTo>
                  <a:cubicBezTo>
                    <a:pt x="8676" y="16871"/>
                    <a:pt x="8676" y="16596"/>
                    <a:pt x="9471" y="16596"/>
                  </a:cubicBezTo>
                  <a:cubicBezTo>
                    <a:pt x="10265" y="16596"/>
                    <a:pt x="10265" y="16901"/>
                    <a:pt x="11059" y="16901"/>
                  </a:cubicBezTo>
                  <a:cubicBezTo>
                    <a:pt x="11853" y="16901"/>
                    <a:pt x="11853" y="16963"/>
                    <a:pt x="12648" y="16963"/>
                  </a:cubicBezTo>
                  <a:cubicBezTo>
                    <a:pt x="13442" y="16963"/>
                    <a:pt x="13442" y="16474"/>
                    <a:pt x="14236" y="16474"/>
                  </a:cubicBezTo>
                  <a:cubicBezTo>
                    <a:pt x="15030" y="16474"/>
                    <a:pt x="15030" y="16963"/>
                    <a:pt x="15825" y="16963"/>
                  </a:cubicBezTo>
                  <a:cubicBezTo>
                    <a:pt x="16619" y="16963"/>
                    <a:pt x="16619" y="16871"/>
                    <a:pt x="17413" y="16871"/>
                  </a:cubicBezTo>
                  <a:cubicBezTo>
                    <a:pt x="18208" y="16871"/>
                    <a:pt x="18208" y="16840"/>
                    <a:pt x="19002" y="16840"/>
                  </a:cubicBezTo>
                  <a:cubicBezTo>
                    <a:pt x="19796" y="16840"/>
                    <a:pt x="19796" y="16657"/>
                    <a:pt x="20590" y="16657"/>
                  </a:cubicBezTo>
                  <a:cubicBezTo>
                    <a:pt x="21385" y="16657"/>
                    <a:pt x="21385" y="16963"/>
                    <a:pt x="22179" y="16963"/>
                  </a:cubicBezTo>
                  <a:cubicBezTo>
                    <a:pt x="22973" y="16963"/>
                    <a:pt x="22973" y="16382"/>
                    <a:pt x="23767" y="16382"/>
                  </a:cubicBezTo>
                  <a:cubicBezTo>
                    <a:pt x="24562" y="16382"/>
                    <a:pt x="24562" y="16718"/>
                    <a:pt x="25356" y="16718"/>
                  </a:cubicBezTo>
                  <a:cubicBezTo>
                    <a:pt x="26181" y="16718"/>
                    <a:pt x="26150" y="16810"/>
                    <a:pt x="26944" y="16810"/>
                  </a:cubicBezTo>
                  <a:cubicBezTo>
                    <a:pt x="27739" y="16810"/>
                    <a:pt x="27769" y="16565"/>
                    <a:pt x="28563" y="16565"/>
                  </a:cubicBezTo>
                  <a:cubicBezTo>
                    <a:pt x="29358" y="16565"/>
                    <a:pt x="29358" y="16749"/>
                    <a:pt x="30152" y="16749"/>
                  </a:cubicBezTo>
                  <a:cubicBezTo>
                    <a:pt x="30748" y="16749"/>
                    <a:pt x="30897" y="16646"/>
                    <a:pt x="31269" y="16646"/>
                  </a:cubicBezTo>
                  <a:cubicBezTo>
                    <a:pt x="31393" y="16646"/>
                    <a:pt x="31542" y="16657"/>
                    <a:pt x="31740" y="16688"/>
                  </a:cubicBezTo>
                  <a:cubicBezTo>
                    <a:pt x="32246" y="16746"/>
                    <a:pt x="32442" y="16854"/>
                    <a:pt x="32714" y="16854"/>
                  </a:cubicBezTo>
                  <a:cubicBezTo>
                    <a:pt x="32870" y="16854"/>
                    <a:pt x="33051" y="16818"/>
                    <a:pt x="33329" y="16718"/>
                  </a:cubicBezTo>
                  <a:cubicBezTo>
                    <a:pt x="33329" y="16168"/>
                    <a:pt x="33573" y="15527"/>
                    <a:pt x="33543" y="15007"/>
                  </a:cubicBezTo>
                  <a:cubicBezTo>
                    <a:pt x="33421" y="14458"/>
                    <a:pt x="33329" y="13908"/>
                    <a:pt x="33176" y="13358"/>
                  </a:cubicBezTo>
                  <a:cubicBezTo>
                    <a:pt x="33054" y="12839"/>
                    <a:pt x="32504" y="12411"/>
                    <a:pt x="32351" y="11892"/>
                  </a:cubicBezTo>
                  <a:cubicBezTo>
                    <a:pt x="32199" y="11372"/>
                    <a:pt x="32046" y="10853"/>
                    <a:pt x="31832" y="10364"/>
                  </a:cubicBezTo>
                  <a:cubicBezTo>
                    <a:pt x="31618" y="9845"/>
                    <a:pt x="31863" y="9112"/>
                    <a:pt x="31618" y="8623"/>
                  </a:cubicBezTo>
                  <a:cubicBezTo>
                    <a:pt x="31374" y="8165"/>
                    <a:pt x="31099" y="7615"/>
                    <a:pt x="30793" y="7157"/>
                  </a:cubicBezTo>
                  <a:cubicBezTo>
                    <a:pt x="30519" y="6729"/>
                    <a:pt x="29938" y="6393"/>
                    <a:pt x="29602" y="5996"/>
                  </a:cubicBezTo>
                  <a:cubicBezTo>
                    <a:pt x="29266" y="5568"/>
                    <a:pt x="28563" y="5476"/>
                    <a:pt x="28166" y="5079"/>
                  </a:cubicBezTo>
                  <a:cubicBezTo>
                    <a:pt x="27800" y="4713"/>
                    <a:pt x="27861" y="3796"/>
                    <a:pt x="27433" y="3460"/>
                  </a:cubicBezTo>
                  <a:cubicBezTo>
                    <a:pt x="27036" y="3124"/>
                    <a:pt x="26211" y="3277"/>
                    <a:pt x="25753" y="2971"/>
                  </a:cubicBezTo>
                  <a:cubicBezTo>
                    <a:pt x="25295" y="2666"/>
                    <a:pt x="25142" y="1872"/>
                    <a:pt x="24653" y="1597"/>
                  </a:cubicBezTo>
                  <a:cubicBezTo>
                    <a:pt x="24483" y="1501"/>
                    <a:pt x="24282" y="1476"/>
                    <a:pt x="24072" y="1476"/>
                  </a:cubicBezTo>
                  <a:cubicBezTo>
                    <a:pt x="23838" y="1476"/>
                    <a:pt x="23591" y="1507"/>
                    <a:pt x="23358" y="1507"/>
                  </a:cubicBezTo>
                  <a:cubicBezTo>
                    <a:pt x="23200" y="1507"/>
                    <a:pt x="23049" y="1492"/>
                    <a:pt x="22912" y="1444"/>
                  </a:cubicBezTo>
                  <a:cubicBezTo>
                    <a:pt x="22423" y="1230"/>
                    <a:pt x="21904" y="1016"/>
                    <a:pt x="21385" y="864"/>
                  </a:cubicBezTo>
                  <a:cubicBezTo>
                    <a:pt x="20865" y="711"/>
                    <a:pt x="20346" y="741"/>
                    <a:pt x="19796" y="619"/>
                  </a:cubicBezTo>
                  <a:cubicBezTo>
                    <a:pt x="19246" y="528"/>
                    <a:pt x="18757" y="375"/>
                    <a:pt x="18208" y="314"/>
                  </a:cubicBezTo>
                  <a:cubicBezTo>
                    <a:pt x="17840" y="292"/>
                    <a:pt x="17458" y="271"/>
                    <a:pt x="17071" y="271"/>
                  </a:cubicBezTo>
                  <a:cubicBezTo>
                    <a:pt x="16911" y="271"/>
                    <a:pt x="16749" y="274"/>
                    <a:pt x="16588" y="283"/>
                  </a:cubicBezTo>
                  <a:cubicBezTo>
                    <a:pt x="16084" y="283"/>
                    <a:pt x="15580" y="1"/>
                    <a:pt x="1510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8" name="Google Shape;258;p16"/>
            <p:cNvSpPr/>
            <p:nvPr/>
          </p:nvSpPr>
          <p:spPr>
            <a:xfrm>
              <a:off x="1866724" y="2564217"/>
              <a:ext cx="6154785" cy="1738747"/>
            </a:xfrm>
            <a:custGeom>
              <a:avLst/>
              <a:gdLst/>
              <a:ahLst/>
              <a:cxnLst/>
              <a:rect l="l" t="t" r="r" b="b"/>
              <a:pathLst>
                <a:path w="33635" h="9502" extrusionOk="0">
                  <a:moveTo>
                    <a:pt x="31038" y="1"/>
                  </a:moveTo>
                  <a:cubicBezTo>
                    <a:pt x="30916" y="153"/>
                    <a:pt x="30793" y="306"/>
                    <a:pt x="30641" y="489"/>
                  </a:cubicBezTo>
                  <a:cubicBezTo>
                    <a:pt x="30619" y="511"/>
                    <a:pt x="30567" y="533"/>
                    <a:pt x="30517" y="533"/>
                  </a:cubicBezTo>
                  <a:cubicBezTo>
                    <a:pt x="30496" y="533"/>
                    <a:pt x="30475" y="529"/>
                    <a:pt x="30457" y="520"/>
                  </a:cubicBezTo>
                  <a:cubicBezTo>
                    <a:pt x="30366" y="948"/>
                    <a:pt x="30243" y="1345"/>
                    <a:pt x="30091" y="1711"/>
                  </a:cubicBezTo>
                  <a:cubicBezTo>
                    <a:pt x="30064" y="1817"/>
                    <a:pt x="29969" y="1900"/>
                    <a:pt x="29864" y="1900"/>
                  </a:cubicBezTo>
                  <a:cubicBezTo>
                    <a:pt x="29848" y="1900"/>
                    <a:pt x="29832" y="1899"/>
                    <a:pt x="29816" y="1895"/>
                  </a:cubicBezTo>
                  <a:cubicBezTo>
                    <a:pt x="29694" y="1864"/>
                    <a:pt x="29602" y="1803"/>
                    <a:pt x="29510" y="1772"/>
                  </a:cubicBezTo>
                  <a:cubicBezTo>
                    <a:pt x="28991" y="2475"/>
                    <a:pt x="28288" y="2994"/>
                    <a:pt x="27739" y="3666"/>
                  </a:cubicBezTo>
                  <a:cubicBezTo>
                    <a:pt x="27705" y="3717"/>
                    <a:pt x="27653" y="3740"/>
                    <a:pt x="27597" y="3740"/>
                  </a:cubicBezTo>
                  <a:cubicBezTo>
                    <a:pt x="27552" y="3740"/>
                    <a:pt x="27505" y="3724"/>
                    <a:pt x="27464" y="3697"/>
                  </a:cubicBezTo>
                  <a:lnTo>
                    <a:pt x="27189" y="3544"/>
                  </a:lnTo>
                  <a:cubicBezTo>
                    <a:pt x="27189" y="4400"/>
                    <a:pt x="26975" y="5408"/>
                    <a:pt x="26486" y="6019"/>
                  </a:cubicBezTo>
                  <a:cubicBezTo>
                    <a:pt x="26302" y="6254"/>
                    <a:pt x="26117" y="6349"/>
                    <a:pt x="25941" y="6349"/>
                  </a:cubicBezTo>
                  <a:cubicBezTo>
                    <a:pt x="25591" y="6349"/>
                    <a:pt x="25274" y="5977"/>
                    <a:pt x="25050" y="5591"/>
                  </a:cubicBezTo>
                  <a:cubicBezTo>
                    <a:pt x="24898" y="5774"/>
                    <a:pt x="24714" y="5988"/>
                    <a:pt x="24531" y="6171"/>
                  </a:cubicBezTo>
                  <a:cubicBezTo>
                    <a:pt x="24485" y="6202"/>
                    <a:pt x="24424" y="6217"/>
                    <a:pt x="24367" y="6217"/>
                  </a:cubicBezTo>
                  <a:cubicBezTo>
                    <a:pt x="24309" y="6217"/>
                    <a:pt x="24256" y="6202"/>
                    <a:pt x="24225" y="6171"/>
                  </a:cubicBezTo>
                  <a:cubicBezTo>
                    <a:pt x="24012" y="5927"/>
                    <a:pt x="23737" y="5744"/>
                    <a:pt x="23523" y="5499"/>
                  </a:cubicBezTo>
                  <a:cubicBezTo>
                    <a:pt x="23248" y="5774"/>
                    <a:pt x="22881" y="5927"/>
                    <a:pt x="22515" y="5927"/>
                  </a:cubicBezTo>
                  <a:cubicBezTo>
                    <a:pt x="21843" y="5958"/>
                    <a:pt x="21201" y="6141"/>
                    <a:pt x="20651" y="6538"/>
                  </a:cubicBezTo>
                  <a:cubicBezTo>
                    <a:pt x="20474" y="6644"/>
                    <a:pt x="20304" y="6689"/>
                    <a:pt x="20141" y="6689"/>
                  </a:cubicBezTo>
                  <a:cubicBezTo>
                    <a:pt x="19744" y="6689"/>
                    <a:pt x="19388" y="6423"/>
                    <a:pt x="19063" y="6141"/>
                  </a:cubicBezTo>
                  <a:cubicBezTo>
                    <a:pt x="18941" y="6385"/>
                    <a:pt x="18727" y="6568"/>
                    <a:pt x="18482" y="6660"/>
                  </a:cubicBezTo>
                  <a:cubicBezTo>
                    <a:pt x="18408" y="6685"/>
                    <a:pt x="18324" y="6692"/>
                    <a:pt x="18235" y="6692"/>
                  </a:cubicBezTo>
                  <a:cubicBezTo>
                    <a:pt x="18119" y="6692"/>
                    <a:pt x="17996" y="6680"/>
                    <a:pt x="17882" y="6680"/>
                  </a:cubicBezTo>
                  <a:cubicBezTo>
                    <a:pt x="17759" y="6680"/>
                    <a:pt x="17647" y="6694"/>
                    <a:pt x="17566" y="6752"/>
                  </a:cubicBezTo>
                  <a:cubicBezTo>
                    <a:pt x="17361" y="6935"/>
                    <a:pt x="17180" y="7000"/>
                    <a:pt x="17001" y="7000"/>
                  </a:cubicBezTo>
                  <a:cubicBezTo>
                    <a:pt x="16672" y="7000"/>
                    <a:pt x="16352" y="6779"/>
                    <a:pt x="15916" y="6660"/>
                  </a:cubicBezTo>
                  <a:cubicBezTo>
                    <a:pt x="15733" y="6568"/>
                    <a:pt x="15550" y="6446"/>
                    <a:pt x="15397" y="6324"/>
                  </a:cubicBezTo>
                  <a:cubicBezTo>
                    <a:pt x="15248" y="6233"/>
                    <a:pt x="15127" y="6196"/>
                    <a:pt x="15022" y="6196"/>
                  </a:cubicBezTo>
                  <a:cubicBezTo>
                    <a:pt x="14739" y="6196"/>
                    <a:pt x="14581" y="6468"/>
                    <a:pt x="14358" y="6691"/>
                  </a:cubicBezTo>
                  <a:cubicBezTo>
                    <a:pt x="14222" y="6804"/>
                    <a:pt x="14053" y="6867"/>
                    <a:pt x="13875" y="6867"/>
                  </a:cubicBezTo>
                  <a:cubicBezTo>
                    <a:pt x="13813" y="6867"/>
                    <a:pt x="13749" y="6859"/>
                    <a:pt x="13686" y="6843"/>
                  </a:cubicBezTo>
                  <a:cubicBezTo>
                    <a:pt x="13404" y="6769"/>
                    <a:pt x="13266" y="6702"/>
                    <a:pt x="13143" y="6702"/>
                  </a:cubicBezTo>
                  <a:cubicBezTo>
                    <a:pt x="13013" y="6702"/>
                    <a:pt x="12898" y="6777"/>
                    <a:pt x="12648" y="6996"/>
                  </a:cubicBezTo>
                  <a:cubicBezTo>
                    <a:pt x="12556" y="7088"/>
                    <a:pt x="12403" y="7149"/>
                    <a:pt x="12250" y="7179"/>
                  </a:cubicBezTo>
                  <a:cubicBezTo>
                    <a:pt x="11823" y="7149"/>
                    <a:pt x="11426" y="6996"/>
                    <a:pt x="11090" y="6752"/>
                  </a:cubicBezTo>
                  <a:cubicBezTo>
                    <a:pt x="10817" y="6561"/>
                    <a:pt x="10448" y="6055"/>
                    <a:pt x="10198" y="6055"/>
                  </a:cubicBezTo>
                  <a:cubicBezTo>
                    <a:pt x="10168" y="6055"/>
                    <a:pt x="10139" y="6063"/>
                    <a:pt x="10112" y="6080"/>
                  </a:cubicBezTo>
                  <a:cubicBezTo>
                    <a:pt x="9794" y="6299"/>
                    <a:pt x="9436" y="6530"/>
                    <a:pt x="9074" y="6530"/>
                  </a:cubicBezTo>
                  <a:cubicBezTo>
                    <a:pt x="8880" y="6530"/>
                    <a:pt x="8685" y="6464"/>
                    <a:pt x="8493" y="6294"/>
                  </a:cubicBezTo>
                  <a:cubicBezTo>
                    <a:pt x="8267" y="6082"/>
                    <a:pt x="8078" y="6001"/>
                    <a:pt x="7908" y="6001"/>
                  </a:cubicBezTo>
                  <a:cubicBezTo>
                    <a:pt x="7342" y="6001"/>
                    <a:pt x="6998" y="6905"/>
                    <a:pt x="6294" y="6905"/>
                  </a:cubicBezTo>
                  <a:cubicBezTo>
                    <a:pt x="6019" y="6874"/>
                    <a:pt x="5744" y="6752"/>
                    <a:pt x="5591" y="6538"/>
                  </a:cubicBezTo>
                  <a:cubicBezTo>
                    <a:pt x="5583" y="6528"/>
                    <a:pt x="5572" y="6523"/>
                    <a:pt x="5558" y="6523"/>
                  </a:cubicBezTo>
                  <a:cubicBezTo>
                    <a:pt x="5353" y="6523"/>
                    <a:pt x="4544" y="7493"/>
                    <a:pt x="4430" y="7607"/>
                  </a:cubicBezTo>
                  <a:cubicBezTo>
                    <a:pt x="4385" y="7652"/>
                    <a:pt x="4328" y="7672"/>
                    <a:pt x="4272" y="7672"/>
                  </a:cubicBezTo>
                  <a:cubicBezTo>
                    <a:pt x="4176" y="7672"/>
                    <a:pt x="4083" y="7612"/>
                    <a:pt x="4063" y="7515"/>
                  </a:cubicBezTo>
                  <a:cubicBezTo>
                    <a:pt x="4002" y="7332"/>
                    <a:pt x="3941" y="7179"/>
                    <a:pt x="3911" y="7027"/>
                  </a:cubicBezTo>
                  <a:cubicBezTo>
                    <a:pt x="3800" y="7052"/>
                    <a:pt x="3691" y="7064"/>
                    <a:pt x="3584" y="7064"/>
                  </a:cubicBezTo>
                  <a:cubicBezTo>
                    <a:pt x="3042" y="7064"/>
                    <a:pt x="2552" y="6758"/>
                    <a:pt x="2169" y="6324"/>
                  </a:cubicBezTo>
                  <a:cubicBezTo>
                    <a:pt x="1995" y="6120"/>
                    <a:pt x="1458" y="5249"/>
                    <a:pt x="1144" y="5249"/>
                  </a:cubicBezTo>
                  <a:cubicBezTo>
                    <a:pt x="1129" y="5249"/>
                    <a:pt x="1114" y="5251"/>
                    <a:pt x="1100" y="5255"/>
                  </a:cubicBezTo>
                  <a:cubicBezTo>
                    <a:pt x="825" y="5316"/>
                    <a:pt x="489" y="5438"/>
                    <a:pt x="153" y="5530"/>
                  </a:cubicBezTo>
                  <a:cubicBezTo>
                    <a:pt x="153" y="5652"/>
                    <a:pt x="123" y="5774"/>
                    <a:pt x="123" y="5896"/>
                  </a:cubicBezTo>
                  <a:cubicBezTo>
                    <a:pt x="1" y="6416"/>
                    <a:pt x="489" y="7027"/>
                    <a:pt x="428" y="7577"/>
                  </a:cubicBezTo>
                  <a:cubicBezTo>
                    <a:pt x="367" y="8126"/>
                    <a:pt x="62" y="8340"/>
                    <a:pt x="62" y="8890"/>
                  </a:cubicBezTo>
                  <a:cubicBezTo>
                    <a:pt x="825" y="9135"/>
                    <a:pt x="734" y="9501"/>
                    <a:pt x="1559" y="9501"/>
                  </a:cubicBezTo>
                  <a:cubicBezTo>
                    <a:pt x="2353" y="9501"/>
                    <a:pt x="2353" y="8982"/>
                    <a:pt x="3147" y="8982"/>
                  </a:cubicBezTo>
                  <a:cubicBezTo>
                    <a:pt x="3911" y="8982"/>
                    <a:pt x="3941" y="8829"/>
                    <a:pt x="4736" y="8829"/>
                  </a:cubicBezTo>
                  <a:cubicBezTo>
                    <a:pt x="5499" y="8829"/>
                    <a:pt x="5530" y="8921"/>
                    <a:pt x="6324" y="8921"/>
                  </a:cubicBezTo>
                  <a:cubicBezTo>
                    <a:pt x="7118" y="8921"/>
                    <a:pt x="7118" y="9409"/>
                    <a:pt x="7913" y="9409"/>
                  </a:cubicBezTo>
                  <a:cubicBezTo>
                    <a:pt x="8707" y="9409"/>
                    <a:pt x="8707" y="9104"/>
                    <a:pt x="9501" y="9104"/>
                  </a:cubicBezTo>
                  <a:cubicBezTo>
                    <a:pt x="10295" y="9104"/>
                    <a:pt x="10295" y="9409"/>
                    <a:pt x="11090" y="9409"/>
                  </a:cubicBezTo>
                  <a:cubicBezTo>
                    <a:pt x="11884" y="9409"/>
                    <a:pt x="11884" y="9501"/>
                    <a:pt x="12678" y="9501"/>
                  </a:cubicBezTo>
                  <a:cubicBezTo>
                    <a:pt x="13472" y="9501"/>
                    <a:pt x="13472" y="8982"/>
                    <a:pt x="14267" y="8982"/>
                  </a:cubicBezTo>
                  <a:cubicBezTo>
                    <a:pt x="15061" y="8982"/>
                    <a:pt x="15061" y="9471"/>
                    <a:pt x="15855" y="9471"/>
                  </a:cubicBezTo>
                  <a:cubicBezTo>
                    <a:pt x="16649" y="9471"/>
                    <a:pt x="16649" y="9379"/>
                    <a:pt x="17444" y="9379"/>
                  </a:cubicBezTo>
                  <a:cubicBezTo>
                    <a:pt x="18238" y="9379"/>
                    <a:pt x="18238" y="9348"/>
                    <a:pt x="19032" y="9348"/>
                  </a:cubicBezTo>
                  <a:cubicBezTo>
                    <a:pt x="19826" y="9348"/>
                    <a:pt x="19826" y="9165"/>
                    <a:pt x="20621" y="9165"/>
                  </a:cubicBezTo>
                  <a:cubicBezTo>
                    <a:pt x="21415" y="9165"/>
                    <a:pt x="21415" y="9471"/>
                    <a:pt x="22209" y="9471"/>
                  </a:cubicBezTo>
                  <a:cubicBezTo>
                    <a:pt x="23004" y="9471"/>
                    <a:pt x="23004" y="8890"/>
                    <a:pt x="23798" y="8890"/>
                  </a:cubicBezTo>
                  <a:cubicBezTo>
                    <a:pt x="24592" y="8890"/>
                    <a:pt x="24592" y="9226"/>
                    <a:pt x="25386" y="9226"/>
                  </a:cubicBezTo>
                  <a:cubicBezTo>
                    <a:pt x="26181" y="9226"/>
                    <a:pt x="26181" y="9318"/>
                    <a:pt x="26975" y="9318"/>
                  </a:cubicBezTo>
                  <a:cubicBezTo>
                    <a:pt x="27769" y="9318"/>
                    <a:pt x="27769" y="9073"/>
                    <a:pt x="28563" y="9073"/>
                  </a:cubicBezTo>
                  <a:cubicBezTo>
                    <a:pt x="29358" y="9073"/>
                    <a:pt x="29358" y="9257"/>
                    <a:pt x="30152" y="9257"/>
                  </a:cubicBezTo>
                  <a:cubicBezTo>
                    <a:pt x="30748" y="9257"/>
                    <a:pt x="30896" y="9154"/>
                    <a:pt x="31269" y="9154"/>
                  </a:cubicBezTo>
                  <a:cubicBezTo>
                    <a:pt x="31393" y="9154"/>
                    <a:pt x="31542" y="9165"/>
                    <a:pt x="31740" y="9196"/>
                  </a:cubicBezTo>
                  <a:cubicBezTo>
                    <a:pt x="32245" y="9254"/>
                    <a:pt x="32466" y="9362"/>
                    <a:pt x="32749" y="9362"/>
                  </a:cubicBezTo>
                  <a:cubicBezTo>
                    <a:pt x="32911" y="9362"/>
                    <a:pt x="33092" y="9326"/>
                    <a:pt x="33359" y="9226"/>
                  </a:cubicBezTo>
                  <a:cubicBezTo>
                    <a:pt x="33390" y="8676"/>
                    <a:pt x="33634" y="8035"/>
                    <a:pt x="33573" y="7515"/>
                  </a:cubicBezTo>
                  <a:cubicBezTo>
                    <a:pt x="33482" y="6966"/>
                    <a:pt x="33359" y="6416"/>
                    <a:pt x="33207" y="5866"/>
                  </a:cubicBezTo>
                  <a:cubicBezTo>
                    <a:pt x="33115" y="5347"/>
                    <a:pt x="32565" y="4919"/>
                    <a:pt x="32412" y="4400"/>
                  </a:cubicBezTo>
                  <a:cubicBezTo>
                    <a:pt x="32260" y="3880"/>
                    <a:pt x="32076" y="3361"/>
                    <a:pt x="31863" y="2872"/>
                  </a:cubicBezTo>
                  <a:cubicBezTo>
                    <a:pt x="31649" y="2353"/>
                    <a:pt x="31924" y="1620"/>
                    <a:pt x="31649" y="1131"/>
                  </a:cubicBezTo>
                  <a:cubicBezTo>
                    <a:pt x="31465" y="764"/>
                    <a:pt x="31252" y="367"/>
                    <a:pt x="31038" y="1"/>
                  </a:cubicBezTo>
                  <a:close/>
                </a:path>
              </a:pathLst>
            </a:custGeom>
            <a:solidFill>
              <a:srgbClr val="24962F">
                <a:alpha val="4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66474950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634"/>
        <p:cNvGrpSpPr/>
        <p:nvPr/>
      </p:nvGrpSpPr>
      <p:grpSpPr>
        <a:xfrm>
          <a:off x="0" y="0"/>
          <a:ext cx="0" cy="0"/>
          <a:chOff x="0" y="0"/>
          <a:chExt cx="0" cy="0"/>
        </a:xfrm>
      </p:grpSpPr>
      <p:sp>
        <p:nvSpPr>
          <p:cNvPr id="635" name="Google Shape;635;p26"/>
          <p:cNvSpPr txBox="1">
            <a:spLocks noGrp="1"/>
          </p:cNvSpPr>
          <p:nvPr>
            <p:ph type="title"/>
          </p:nvPr>
        </p:nvSpPr>
        <p:spPr>
          <a:xfrm>
            <a:off x="3220400" y="3396400"/>
            <a:ext cx="5751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200"/>
              <a:buNone/>
              <a:defRPr sz="2933"/>
            </a:lvl1pPr>
            <a:lvl2pPr lvl="1" rtl="0">
              <a:spcBef>
                <a:spcPts val="0"/>
              </a:spcBef>
              <a:spcAft>
                <a:spcPts val="0"/>
              </a:spcAft>
              <a:buSzPts val="2200"/>
              <a:buNone/>
              <a:defRPr sz="2933"/>
            </a:lvl2pPr>
            <a:lvl3pPr lvl="2" rtl="0">
              <a:spcBef>
                <a:spcPts val="0"/>
              </a:spcBef>
              <a:spcAft>
                <a:spcPts val="0"/>
              </a:spcAft>
              <a:buSzPts val="2200"/>
              <a:buNone/>
              <a:defRPr sz="2933"/>
            </a:lvl3pPr>
            <a:lvl4pPr lvl="3" rtl="0">
              <a:spcBef>
                <a:spcPts val="0"/>
              </a:spcBef>
              <a:spcAft>
                <a:spcPts val="0"/>
              </a:spcAft>
              <a:buSzPts val="2200"/>
              <a:buNone/>
              <a:defRPr sz="2933"/>
            </a:lvl4pPr>
            <a:lvl5pPr lvl="4" rtl="0">
              <a:spcBef>
                <a:spcPts val="0"/>
              </a:spcBef>
              <a:spcAft>
                <a:spcPts val="0"/>
              </a:spcAft>
              <a:buSzPts val="2200"/>
              <a:buNone/>
              <a:defRPr sz="2933"/>
            </a:lvl5pPr>
            <a:lvl6pPr lvl="5" rtl="0">
              <a:spcBef>
                <a:spcPts val="0"/>
              </a:spcBef>
              <a:spcAft>
                <a:spcPts val="0"/>
              </a:spcAft>
              <a:buSzPts val="2200"/>
              <a:buNone/>
              <a:defRPr sz="2933"/>
            </a:lvl6pPr>
            <a:lvl7pPr lvl="6" rtl="0">
              <a:spcBef>
                <a:spcPts val="0"/>
              </a:spcBef>
              <a:spcAft>
                <a:spcPts val="0"/>
              </a:spcAft>
              <a:buSzPts val="2200"/>
              <a:buNone/>
              <a:defRPr sz="2933"/>
            </a:lvl7pPr>
            <a:lvl8pPr lvl="7" rtl="0">
              <a:spcBef>
                <a:spcPts val="0"/>
              </a:spcBef>
              <a:spcAft>
                <a:spcPts val="0"/>
              </a:spcAft>
              <a:buSzPts val="2200"/>
              <a:buNone/>
              <a:defRPr sz="2933"/>
            </a:lvl8pPr>
            <a:lvl9pPr lvl="8" rtl="0">
              <a:spcBef>
                <a:spcPts val="0"/>
              </a:spcBef>
              <a:spcAft>
                <a:spcPts val="0"/>
              </a:spcAft>
              <a:buSzPts val="2200"/>
              <a:buNone/>
              <a:defRPr sz="2933"/>
            </a:lvl9pPr>
          </a:lstStyle>
          <a:p>
            <a:endParaRPr/>
          </a:p>
        </p:txBody>
      </p:sp>
      <p:sp>
        <p:nvSpPr>
          <p:cNvPr id="636" name="Google Shape;636;p26"/>
          <p:cNvSpPr txBox="1">
            <a:spLocks noGrp="1"/>
          </p:cNvSpPr>
          <p:nvPr>
            <p:ph type="subTitle" idx="1"/>
          </p:nvPr>
        </p:nvSpPr>
        <p:spPr>
          <a:xfrm>
            <a:off x="3220400" y="1885200"/>
            <a:ext cx="5751200" cy="1511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000"/>
              <a:buNone/>
              <a:defRPr sz="2667"/>
            </a:lvl1pPr>
            <a:lvl2pPr lvl="1" rtl="0">
              <a:spcBef>
                <a:spcPts val="0"/>
              </a:spcBef>
              <a:spcAft>
                <a:spcPts val="0"/>
              </a:spcAft>
              <a:buSzPts val="2000"/>
              <a:buNone/>
              <a:defRPr sz="2667"/>
            </a:lvl2pPr>
            <a:lvl3pPr lvl="2" rtl="0">
              <a:spcBef>
                <a:spcPts val="0"/>
              </a:spcBef>
              <a:spcAft>
                <a:spcPts val="0"/>
              </a:spcAft>
              <a:buSzPts val="2000"/>
              <a:buNone/>
              <a:defRPr sz="2667"/>
            </a:lvl3pPr>
            <a:lvl4pPr lvl="3" rtl="0">
              <a:spcBef>
                <a:spcPts val="0"/>
              </a:spcBef>
              <a:spcAft>
                <a:spcPts val="0"/>
              </a:spcAft>
              <a:buSzPts val="2000"/>
              <a:buNone/>
              <a:defRPr sz="2667"/>
            </a:lvl4pPr>
            <a:lvl5pPr lvl="4" rtl="0">
              <a:spcBef>
                <a:spcPts val="0"/>
              </a:spcBef>
              <a:spcAft>
                <a:spcPts val="0"/>
              </a:spcAft>
              <a:buSzPts val="2000"/>
              <a:buNone/>
              <a:defRPr sz="2667"/>
            </a:lvl5pPr>
            <a:lvl6pPr lvl="5" rtl="0">
              <a:spcBef>
                <a:spcPts val="0"/>
              </a:spcBef>
              <a:spcAft>
                <a:spcPts val="0"/>
              </a:spcAft>
              <a:buSzPts val="2000"/>
              <a:buNone/>
              <a:defRPr sz="2667"/>
            </a:lvl6pPr>
            <a:lvl7pPr lvl="6" rtl="0">
              <a:spcBef>
                <a:spcPts val="0"/>
              </a:spcBef>
              <a:spcAft>
                <a:spcPts val="0"/>
              </a:spcAft>
              <a:buSzPts val="2000"/>
              <a:buNone/>
              <a:defRPr sz="2667"/>
            </a:lvl7pPr>
            <a:lvl8pPr lvl="7" rtl="0">
              <a:spcBef>
                <a:spcPts val="0"/>
              </a:spcBef>
              <a:spcAft>
                <a:spcPts val="0"/>
              </a:spcAft>
              <a:buSzPts val="2000"/>
              <a:buNone/>
              <a:defRPr sz="2667"/>
            </a:lvl8pPr>
            <a:lvl9pPr lvl="8" rtl="0">
              <a:spcBef>
                <a:spcPts val="0"/>
              </a:spcBef>
              <a:spcAft>
                <a:spcPts val="0"/>
              </a:spcAft>
              <a:buSzPts val="2000"/>
              <a:buNone/>
              <a:defRPr sz="2667"/>
            </a:lvl9pPr>
          </a:lstStyle>
          <a:p>
            <a:endParaRPr/>
          </a:p>
        </p:txBody>
      </p:sp>
      <p:sp>
        <p:nvSpPr>
          <p:cNvPr id="637" name="Google Shape;637;p26"/>
          <p:cNvSpPr/>
          <p:nvPr/>
        </p:nvSpPr>
        <p:spPr>
          <a:xfrm>
            <a:off x="244827" y="656534"/>
            <a:ext cx="3237667" cy="893500"/>
          </a:xfrm>
          <a:custGeom>
            <a:avLst/>
            <a:gdLst/>
            <a:ahLst/>
            <a:cxnLst/>
            <a:rect l="l" t="t" r="r" b="b"/>
            <a:pathLst>
              <a:path w="97130" h="26805" extrusionOk="0">
                <a:moveTo>
                  <a:pt x="48861" y="1"/>
                </a:moveTo>
                <a:cubicBezTo>
                  <a:pt x="48691" y="1"/>
                  <a:pt x="48520" y="3"/>
                  <a:pt x="48350" y="8"/>
                </a:cubicBezTo>
                <a:cubicBezTo>
                  <a:pt x="39878" y="259"/>
                  <a:pt x="32681" y="6272"/>
                  <a:pt x="30940" y="14582"/>
                </a:cubicBezTo>
                <a:cubicBezTo>
                  <a:pt x="28784" y="13049"/>
                  <a:pt x="26326" y="12326"/>
                  <a:pt x="23903" y="12326"/>
                </a:cubicBezTo>
                <a:cubicBezTo>
                  <a:pt x="19430" y="12326"/>
                  <a:pt x="15075" y="14793"/>
                  <a:pt x="12956" y="19194"/>
                </a:cubicBezTo>
                <a:cubicBezTo>
                  <a:pt x="11685" y="18597"/>
                  <a:pt x="10356" y="18317"/>
                  <a:pt x="9052" y="18317"/>
                </a:cubicBezTo>
                <a:cubicBezTo>
                  <a:pt x="5183" y="18317"/>
                  <a:pt x="1538" y="20784"/>
                  <a:pt x="303" y="24758"/>
                </a:cubicBezTo>
                <a:cubicBezTo>
                  <a:pt x="0" y="25772"/>
                  <a:pt x="756" y="26804"/>
                  <a:pt x="1819" y="26804"/>
                </a:cubicBezTo>
                <a:cubicBezTo>
                  <a:pt x="1828" y="26804"/>
                  <a:pt x="1837" y="26804"/>
                  <a:pt x="1846" y="26804"/>
                </a:cubicBezTo>
                <a:lnTo>
                  <a:pt x="95284" y="26804"/>
                </a:lnTo>
                <a:cubicBezTo>
                  <a:pt x="95293" y="26804"/>
                  <a:pt x="95302" y="26804"/>
                  <a:pt x="95311" y="26804"/>
                </a:cubicBezTo>
                <a:cubicBezTo>
                  <a:pt x="96374" y="26804"/>
                  <a:pt x="97130" y="25772"/>
                  <a:pt x="96827" y="24758"/>
                </a:cubicBezTo>
                <a:cubicBezTo>
                  <a:pt x="95567" y="20741"/>
                  <a:pt x="91896" y="18319"/>
                  <a:pt x="88069" y="18319"/>
                </a:cubicBezTo>
                <a:cubicBezTo>
                  <a:pt x="86390" y="18319"/>
                  <a:pt x="84681" y="18785"/>
                  <a:pt x="83133" y="19786"/>
                </a:cubicBezTo>
                <a:cubicBezTo>
                  <a:pt x="81166" y="15098"/>
                  <a:pt x="76639" y="12319"/>
                  <a:pt x="71903" y="12319"/>
                </a:cubicBezTo>
                <a:cubicBezTo>
                  <a:pt x="70112" y="12319"/>
                  <a:pt x="68291" y="12716"/>
                  <a:pt x="66567" y="13559"/>
                </a:cubicBezTo>
                <a:cubicBezTo>
                  <a:pt x="64404" y="5539"/>
                  <a:pt x="57139" y="1"/>
                  <a:pt x="48861"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8" name="Google Shape;638;p26"/>
          <p:cNvSpPr/>
          <p:nvPr/>
        </p:nvSpPr>
        <p:spPr>
          <a:xfrm>
            <a:off x="-250300" y="2833934"/>
            <a:ext cx="1750607" cy="483116"/>
          </a:xfrm>
          <a:custGeom>
            <a:avLst/>
            <a:gdLst/>
            <a:ahLst/>
            <a:cxnLst/>
            <a:rect l="l" t="t" r="r" b="b"/>
            <a:pathLst>
              <a:path w="97130" h="26805" extrusionOk="0">
                <a:moveTo>
                  <a:pt x="48861" y="1"/>
                </a:moveTo>
                <a:cubicBezTo>
                  <a:pt x="48691" y="1"/>
                  <a:pt x="48520" y="3"/>
                  <a:pt x="48350" y="8"/>
                </a:cubicBezTo>
                <a:cubicBezTo>
                  <a:pt x="39878" y="259"/>
                  <a:pt x="32681" y="6272"/>
                  <a:pt x="30940" y="14582"/>
                </a:cubicBezTo>
                <a:cubicBezTo>
                  <a:pt x="28784" y="13049"/>
                  <a:pt x="26326" y="12326"/>
                  <a:pt x="23903" y="12326"/>
                </a:cubicBezTo>
                <a:cubicBezTo>
                  <a:pt x="19430" y="12326"/>
                  <a:pt x="15075" y="14793"/>
                  <a:pt x="12956" y="19194"/>
                </a:cubicBezTo>
                <a:cubicBezTo>
                  <a:pt x="11685" y="18597"/>
                  <a:pt x="10356" y="18317"/>
                  <a:pt x="9052" y="18317"/>
                </a:cubicBezTo>
                <a:cubicBezTo>
                  <a:pt x="5183" y="18317"/>
                  <a:pt x="1538" y="20784"/>
                  <a:pt x="303" y="24758"/>
                </a:cubicBezTo>
                <a:cubicBezTo>
                  <a:pt x="0" y="25772"/>
                  <a:pt x="756" y="26804"/>
                  <a:pt x="1819" y="26804"/>
                </a:cubicBezTo>
                <a:cubicBezTo>
                  <a:pt x="1828" y="26804"/>
                  <a:pt x="1837" y="26804"/>
                  <a:pt x="1846" y="26804"/>
                </a:cubicBezTo>
                <a:lnTo>
                  <a:pt x="95284" y="26804"/>
                </a:lnTo>
                <a:cubicBezTo>
                  <a:pt x="95293" y="26804"/>
                  <a:pt x="95302" y="26804"/>
                  <a:pt x="95311" y="26804"/>
                </a:cubicBezTo>
                <a:cubicBezTo>
                  <a:pt x="96374" y="26804"/>
                  <a:pt x="97130" y="25772"/>
                  <a:pt x="96827" y="24758"/>
                </a:cubicBezTo>
                <a:cubicBezTo>
                  <a:pt x="95567" y="20741"/>
                  <a:pt x="91896" y="18319"/>
                  <a:pt x="88069" y="18319"/>
                </a:cubicBezTo>
                <a:cubicBezTo>
                  <a:pt x="86390" y="18319"/>
                  <a:pt x="84681" y="18785"/>
                  <a:pt x="83133" y="19786"/>
                </a:cubicBezTo>
                <a:cubicBezTo>
                  <a:pt x="81166" y="15098"/>
                  <a:pt x="76639" y="12319"/>
                  <a:pt x="71903" y="12319"/>
                </a:cubicBezTo>
                <a:cubicBezTo>
                  <a:pt x="70112" y="12319"/>
                  <a:pt x="68291" y="12716"/>
                  <a:pt x="66567" y="13559"/>
                </a:cubicBezTo>
                <a:cubicBezTo>
                  <a:pt x="64404" y="5539"/>
                  <a:pt x="57139" y="1"/>
                  <a:pt x="48861"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9" name="Google Shape;639;p26"/>
          <p:cNvSpPr/>
          <p:nvPr/>
        </p:nvSpPr>
        <p:spPr>
          <a:xfrm>
            <a:off x="8725563" y="1209300"/>
            <a:ext cx="2308132" cy="636976"/>
          </a:xfrm>
          <a:custGeom>
            <a:avLst/>
            <a:gdLst/>
            <a:ahLst/>
            <a:cxnLst/>
            <a:rect l="l" t="t" r="r" b="b"/>
            <a:pathLst>
              <a:path w="97130" h="26805" extrusionOk="0">
                <a:moveTo>
                  <a:pt x="48861" y="1"/>
                </a:moveTo>
                <a:cubicBezTo>
                  <a:pt x="48691" y="1"/>
                  <a:pt x="48520" y="3"/>
                  <a:pt x="48350" y="8"/>
                </a:cubicBezTo>
                <a:cubicBezTo>
                  <a:pt x="39878" y="259"/>
                  <a:pt x="32681" y="6272"/>
                  <a:pt x="30940" y="14582"/>
                </a:cubicBezTo>
                <a:cubicBezTo>
                  <a:pt x="28784" y="13049"/>
                  <a:pt x="26326" y="12326"/>
                  <a:pt x="23903" y="12326"/>
                </a:cubicBezTo>
                <a:cubicBezTo>
                  <a:pt x="19430" y="12326"/>
                  <a:pt x="15075" y="14793"/>
                  <a:pt x="12956" y="19194"/>
                </a:cubicBezTo>
                <a:cubicBezTo>
                  <a:pt x="11685" y="18597"/>
                  <a:pt x="10356" y="18317"/>
                  <a:pt x="9052" y="18317"/>
                </a:cubicBezTo>
                <a:cubicBezTo>
                  <a:pt x="5183" y="18317"/>
                  <a:pt x="1538" y="20784"/>
                  <a:pt x="303" y="24758"/>
                </a:cubicBezTo>
                <a:cubicBezTo>
                  <a:pt x="0" y="25772"/>
                  <a:pt x="756" y="26804"/>
                  <a:pt x="1819" y="26804"/>
                </a:cubicBezTo>
                <a:cubicBezTo>
                  <a:pt x="1828" y="26804"/>
                  <a:pt x="1837" y="26804"/>
                  <a:pt x="1846" y="26804"/>
                </a:cubicBezTo>
                <a:lnTo>
                  <a:pt x="95284" y="26804"/>
                </a:lnTo>
                <a:cubicBezTo>
                  <a:pt x="95293" y="26804"/>
                  <a:pt x="95302" y="26804"/>
                  <a:pt x="95311" y="26804"/>
                </a:cubicBezTo>
                <a:cubicBezTo>
                  <a:pt x="96374" y="26804"/>
                  <a:pt x="97130" y="25772"/>
                  <a:pt x="96827" y="24758"/>
                </a:cubicBezTo>
                <a:cubicBezTo>
                  <a:pt x="95567" y="20741"/>
                  <a:pt x="91896" y="18319"/>
                  <a:pt x="88069" y="18319"/>
                </a:cubicBezTo>
                <a:cubicBezTo>
                  <a:pt x="86390" y="18319"/>
                  <a:pt x="84681" y="18785"/>
                  <a:pt x="83133" y="19786"/>
                </a:cubicBezTo>
                <a:cubicBezTo>
                  <a:pt x="81166" y="15098"/>
                  <a:pt x="76639" y="12319"/>
                  <a:pt x="71903" y="12319"/>
                </a:cubicBezTo>
                <a:cubicBezTo>
                  <a:pt x="70112" y="12319"/>
                  <a:pt x="68291" y="12716"/>
                  <a:pt x="66567" y="13559"/>
                </a:cubicBezTo>
                <a:cubicBezTo>
                  <a:pt x="64404" y="5539"/>
                  <a:pt x="57139" y="1"/>
                  <a:pt x="48861"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0" name="Google Shape;640;p26"/>
          <p:cNvSpPr/>
          <p:nvPr/>
        </p:nvSpPr>
        <p:spPr>
          <a:xfrm>
            <a:off x="11182573" y="3457834"/>
            <a:ext cx="1750607" cy="483116"/>
          </a:xfrm>
          <a:custGeom>
            <a:avLst/>
            <a:gdLst/>
            <a:ahLst/>
            <a:cxnLst/>
            <a:rect l="l" t="t" r="r" b="b"/>
            <a:pathLst>
              <a:path w="97130" h="26805" extrusionOk="0">
                <a:moveTo>
                  <a:pt x="48861" y="1"/>
                </a:moveTo>
                <a:cubicBezTo>
                  <a:pt x="48691" y="1"/>
                  <a:pt x="48520" y="3"/>
                  <a:pt x="48350" y="8"/>
                </a:cubicBezTo>
                <a:cubicBezTo>
                  <a:pt x="39878" y="259"/>
                  <a:pt x="32681" y="6272"/>
                  <a:pt x="30940" y="14582"/>
                </a:cubicBezTo>
                <a:cubicBezTo>
                  <a:pt x="28784" y="13049"/>
                  <a:pt x="26326" y="12326"/>
                  <a:pt x="23903" y="12326"/>
                </a:cubicBezTo>
                <a:cubicBezTo>
                  <a:pt x="19430" y="12326"/>
                  <a:pt x="15075" y="14793"/>
                  <a:pt x="12956" y="19194"/>
                </a:cubicBezTo>
                <a:cubicBezTo>
                  <a:pt x="11685" y="18597"/>
                  <a:pt x="10356" y="18317"/>
                  <a:pt x="9052" y="18317"/>
                </a:cubicBezTo>
                <a:cubicBezTo>
                  <a:pt x="5183" y="18317"/>
                  <a:pt x="1538" y="20784"/>
                  <a:pt x="303" y="24758"/>
                </a:cubicBezTo>
                <a:cubicBezTo>
                  <a:pt x="0" y="25772"/>
                  <a:pt x="756" y="26804"/>
                  <a:pt x="1819" y="26804"/>
                </a:cubicBezTo>
                <a:cubicBezTo>
                  <a:pt x="1828" y="26804"/>
                  <a:pt x="1837" y="26804"/>
                  <a:pt x="1846" y="26804"/>
                </a:cubicBezTo>
                <a:lnTo>
                  <a:pt x="95284" y="26804"/>
                </a:lnTo>
                <a:cubicBezTo>
                  <a:pt x="95293" y="26804"/>
                  <a:pt x="95302" y="26804"/>
                  <a:pt x="95311" y="26804"/>
                </a:cubicBezTo>
                <a:cubicBezTo>
                  <a:pt x="96374" y="26804"/>
                  <a:pt x="97130" y="25772"/>
                  <a:pt x="96827" y="24758"/>
                </a:cubicBezTo>
                <a:cubicBezTo>
                  <a:pt x="95567" y="20741"/>
                  <a:pt x="91896" y="18319"/>
                  <a:pt x="88069" y="18319"/>
                </a:cubicBezTo>
                <a:cubicBezTo>
                  <a:pt x="86390" y="18319"/>
                  <a:pt x="84681" y="18785"/>
                  <a:pt x="83133" y="19786"/>
                </a:cubicBezTo>
                <a:cubicBezTo>
                  <a:pt x="81166" y="15098"/>
                  <a:pt x="76639" y="12319"/>
                  <a:pt x="71903" y="12319"/>
                </a:cubicBezTo>
                <a:cubicBezTo>
                  <a:pt x="70112" y="12319"/>
                  <a:pt x="68291" y="12716"/>
                  <a:pt x="66567" y="13559"/>
                </a:cubicBezTo>
                <a:cubicBezTo>
                  <a:pt x="64404" y="5539"/>
                  <a:pt x="57139" y="1"/>
                  <a:pt x="48861"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641" name="Google Shape;641;p26"/>
          <p:cNvGrpSpPr/>
          <p:nvPr/>
        </p:nvGrpSpPr>
        <p:grpSpPr>
          <a:xfrm>
            <a:off x="2575704" y="4480971"/>
            <a:ext cx="2882688" cy="1137045"/>
            <a:chOff x="4432311" y="2548350"/>
            <a:chExt cx="4488305" cy="1770363"/>
          </a:xfrm>
        </p:grpSpPr>
        <p:sp>
          <p:nvSpPr>
            <p:cNvPr id="642" name="Google Shape;642;p26"/>
            <p:cNvSpPr/>
            <p:nvPr/>
          </p:nvSpPr>
          <p:spPr>
            <a:xfrm>
              <a:off x="5423050" y="2548350"/>
              <a:ext cx="3497566" cy="1770363"/>
            </a:xfrm>
            <a:custGeom>
              <a:avLst/>
              <a:gdLst/>
              <a:ahLst/>
              <a:cxnLst/>
              <a:rect l="l" t="t" r="r" b="b"/>
              <a:pathLst>
                <a:path w="112480" h="56934" extrusionOk="0">
                  <a:moveTo>
                    <a:pt x="50577" y="1"/>
                  </a:moveTo>
                  <a:cubicBezTo>
                    <a:pt x="50438" y="1"/>
                    <a:pt x="50299" y="7"/>
                    <a:pt x="50161" y="22"/>
                  </a:cubicBezTo>
                  <a:cubicBezTo>
                    <a:pt x="48328" y="205"/>
                    <a:pt x="46434" y="235"/>
                    <a:pt x="44662" y="602"/>
                  </a:cubicBezTo>
                  <a:cubicBezTo>
                    <a:pt x="44056" y="717"/>
                    <a:pt x="43407" y="739"/>
                    <a:pt x="42746" y="739"/>
                  </a:cubicBezTo>
                  <a:cubicBezTo>
                    <a:pt x="42335" y="739"/>
                    <a:pt x="41920" y="730"/>
                    <a:pt x="41506" y="730"/>
                  </a:cubicBezTo>
                  <a:cubicBezTo>
                    <a:pt x="40641" y="730"/>
                    <a:pt x="39786" y="768"/>
                    <a:pt x="39011" y="999"/>
                  </a:cubicBezTo>
                  <a:cubicBezTo>
                    <a:pt x="37269" y="1518"/>
                    <a:pt x="35895" y="3412"/>
                    <a:pt x="34215" y="4115"/>
                  </a:cubicBezTo>
                  <a:cubicBezTo>
                    <a:pt x="32534" y="4818"/>
                    <a:pt x="30640" y="5154"/>
                    <a:pt x="29021" y="6009"/>
                  </a:cubicBezTo>
                  <a:cubicBezTo>
                    <a:pt x="27402" y="6895"/>
                    <a:pt x="25264" y="7048"/>
                    <a:pt x="23736" y="8056"/>
                  </a:cubicBezTo>
                  <a:cubicBezTo>
                    <a:pt x="22209" y="9094"/>
                    <a:pt x="22148" y="12119"/>
                    <a:pt x="20743" y="13280"/>
                  </a:cubicBezTo>
                  <a:cubicBezTo>
                    <a:pt x="19307" y="14440"/>
                    <a:pt x="17596" y="15204"/>
                    <a:pt x="16313" y="16487"/>
                  </a:cubicBezTo>
                  <a:cubicBezTo>
                    <a:pt x="15000" y="17770"/>
                    <a:pt x="12861" y="18351"/>
                    <a:pt x="11700" y="19756"/>
                  </a:cubicBezTo>
                  <a:cubicBezTo>
                    <a:pt x="10540" y="21161"/>
                    <a:pt x="10540" y="23483"/>
                    <a:pt x="9531" y="25010"/>
                  </a:cubicBezTo>
                  <a:cubicBezTo>
                    <a:pt x="8523" y="26538"/>
                    <a:pt x="6477" y="27454"/>
                    <a:pt x="5591" y="29073"/>
                  </a:cubicBezTo>
                  <a:cubicBezTo>
                    <a:pt x="4735" y="30692"/>
                    <a:pt x="3697" y="32311"/>
                    <a:pt x="2994" y="34022"/>
                  </a:cubicBezTo>
                  <a:cubicBezTo>
                    <a:pt x="2291" y="35702"/>
                    <a:pt x="1619" y="37504"/>
                    <a:pt x="1100" y="39276"/>
                  </a:cubicBezTo>
                  <a:cubicBezTo>
                    <a:pt x="550" y="41048"/>
                    <a:pt x="672" y="43003"/>
                    <a:pt x="336" y="44805"/>
                  </a:cubicBezTo>
                  <a:cubicBezTo>
                    <a:pt x="0" y="46608"/>
                    <a:pt x="1589" y="48624"/>
                    <a:pt x="1406" y="50487"/>
                  </a:cubicBezTo>
                  <a:cubicBezTo>
                    <a:pt x="1222" y="52320"/>
                    <a:pt x="61" y="52992"/>
                    <a:pt x="61" y="54856"/>
                  </a:cubicBezTo>
                  <a:cubicBezTo>
                    <a:pt x="2566" y="55711"/>
                    <a:pt x="2383" y="56933"/>
                    <a:pt x="5041" y="56933"/>
                  </a:cubicBezTo>
                  <a:cubicBezTo>
                    <a:pt x="7699" y="56933"/>
                    <a:pt x="7729" y="55222"/>
                    <a:pt x="10356" y="55222"/>
                  </a:cubicBezTo>
                  <a:cubicBezTo>
                    <a:pt x="13014" y="55222"/>
                    <a:pt x="13044" y="54673"/>
                    <a:pt x="15702" y="54673"/>
                  </a:cubicBezTo>
                  <a:cubicBezTo>
                    <a:pt x="18360" y="54673"/>
                    <a:pt x="18360" y="54948"/>
                    <a:pt x="21018" y="54948"/>
                  </a:cubicBezTo>
                  <a:cubicBezTo>
                    <a:pt x="23675" y="54948"/>
                    <a:pt x="23706" y="56597"/>
                    <a:pt x="26364" y="56597"/>
                  </a:cubicBezTo>
                  <a:cubicBezTo>
                    <a:pt x="29052" y="56597"/>
                    <a:pt x="29052" y="55589"/>
                    <a:pt x="31679" y="55589"/>
                  </a:cubicBezTo>
                  <a:cubicBezTo>
                    <a:pt x="34337" y="55589"/>
                    <a:pt x="34367" y="56628"/>
                    <a:pt x="37025" y="56628"/>
                  </a:cubicBezTo>
                  <a:cubicBezTo>
                    <a:pt x="39713" y="56628"/>
                    <a:pt x="39713" y="56903"/>
                    <a:pt x="42340" y="56903"/>
                  </a:cubicBezTo>
                  <a:cubicBezTo>
                    <a:pt x="44998" y="56903"/>
                    <a:pt x="45029" y="55253"/>
                    <a:pt x="47686" y="55253"/>
                  </a:cubicBezTo>
                  <a:cubicBezTo>
                    <a:pt x="50375" y="55253"/>
                    <a:pt x="50375" y="56811"/>
                    <a:pt x="53032" y="56811"/>
                  </a:cubicBezTo>
                  <a:cubicBezTo>
                    <a:pt x="55690" y="56811"/>
                    <a:pt x="55690" y="56567"/>
                    <a:pt x="58378" y="56567"/>
                  </a:cubicBezTo>
                  <a:cubicBezTo>
                    <a:pt x="61036" y="56567"/>
                    <a:pt x="61036" y="56475"/>
                    <a:pt x="63694" y="56475"/>
                  </a:cubicBezTo>
                  <a:cubicBezTo>
                    <a:pt x="66351" y="56475"/>
                    <a:pt x="66382" y="55803"/>
                    <a:pt x="69040" y="55803"/>
                  </a:cubicBezTo>
                  <a:cubicBezTo>
                    <a:pt x="71728" y="55803"/>
                    <a:pt x="71728" y="56811"/>
                    <a:pt x="74386" y="56811"/>
                  </a:cubicBezTo>
                  <a:cubicBezTo>
                    <a:pt x="77074" y="56811"/>
                    <a:pt x="77074" y="54856"/>
                    <a:pt x="79732" y="54856"/>
                  </a:cubicBezTo>
                  <a:cubicBezTo>
                    <a:pt x="82420" y="54856"/>
                    <a:pt x="82420" y="56017"/>
                    <a:pt x="85047" y="56017"/>
                  </a:cubicBezTo>
                  <a:cubicBezTo>
                    <a:pt x="87705" y="56017"/>
                    <a:pt x="87735" y="56353"/>
                    <a:pt x="90393" y="56353"/>
                  </a:cubicBezTo>
                  <a:cubicBezTo>
                    <a:pt x="93081" y="56353"/>
                    <a:pt x="93081" y="55528"/>
                    <a:pt x="95739" y="55528"/>
                  </a:cubicBezTo>
                  <a:cubicBezTo>
                    <a:pt x="98427" y="55528"/>
                    <a:pt x="98427" y="56078"/>
                    <a:pt x="101085" y="56078"/>
                  </a:cubicBezTo>
                  <a:cubicBezTo>
                    <a:pt x="103101" y="56078"/>
                    <a:pt x="103605" y="55768"/>
                    <a:pt x="104853" y="55768"/>
                  </a:cubicBezTo>
                  <a:cubicBezTo>
                    <a:pt x="105268" y="55768"/>
                    <a:pt x="105767" y="55803"/>
                    <a:pt x="106431" y="55895"/>
                  </a:cubicBezTo>
                  <a:cubicBezTo>
                    <a:pt x="108028" y="56145"/>
                    <a:pt x="108680" y="56480"/>
                    <a:pt x="109577" y="56480"/>
                  </a:cubicBezTo>
                  <a:cubicBezTo>
                    <a:pt x="110104" y="56480"/>
                    <a:pt x="110716" y="56364"/>
                    <a:pt x="111655" y="56047"/>
                  </a:cubicBezTo>
                  <a:cubicBezTo>
                    <a:pt x="111655" y="54184"/>
                    <a:pt x="112480" y="52045"/>
                    <a:pt x="112327" y="50243"/>
                  </a:cubicBezTo>
                  <a:cubicBezTo>
                    <a:pt x="112144" y="48441"/>
                    <a:pt x="111472" y="46577"/>
                    <a:pt x="111105" y="44775"/>
                  </a:cubicBezTo>
                  <a:cubicBezTo>
                    <a:pt x="110769" y="43003"/>
                    <a:pt x="108936" y="41537"/>
                    <a:pt x="108417" y="39826"/>
                  </a:cubicBezTo>
                  <a:cubicBezTo>
                    <a:pt x="107897" y="38085"/>
                    <a:pt x="107317" y="36374"/>
                    <a:pt x="106614" y="34694"/>
                  </a:cubicBezTo>
                  <a:cubicBezTo>
                    <a:pt x="105912" y="33014"/>
                    <a:pt x="106767" y="30570"/>
                    <a:pt x="105912" y="28951"/>
                  </a:cubicBezTo>
                  <a:cubicBezTo>
                    <a:pt x="105026" y="27362"/>
                    <a:pt x="104201" y="25560"/>
                    <a:pt x="103193" y="24063"/>
                  </a:cubicBezTo>
                  <a:cubicBezTo>
                    <a:pt x="102185" y="22536"/>
                    <a:pt x="100321" y="21497"/>
                    <a:pt x="99161" y="20092"/>
                  </a:cubicBezTo>
                  <a:cubicBezTo>
                    <a:pt x="98000" y="18687"/>
                    <a:pt x="95678" y="18381"/>
                    <a:pt x="94364" y="17098"/>
                  </a:cubicBezTo>
                  <a:cubicBezTo>
                    <a:pt x="93081" y="15784"/>
                    <a:pt x="93326" y="12760"/>
                    <a:pt x="91921" y="11599"/>
                  </a:cubicBezTo>
                  <a:cubicBezTo>
                    <a:pt x="90515" y="10469"/>
                    <a:pt x="87796" y="10988"/>
                    <a:pt x="86269" y="9950"/>
                  </a:cubicBezTo>
                  <a:cubicBezTo>
                    <a:pt x="84742" y="8942"/>
                    <a:pt x="84222" y="6223"/>
                    <a:pt x="82603" y="5368"/>
                  </a:cubicBezTo>
                  <a:cubicBezTo>
                    <a:pt x="82051" y="5076"/>
                    <a:pt x="81392" y="5001"/>
                    <a:pt x="80697" y="5001"/>
                  </a:cubicBezTo>
                  <a:cubicBezTo>
                    <a:pt x="79962" y="5001"/>
                    <a:pt x="79187" y="5085"/>
                    <a:pt x="78454" y="5085"/>
                  </a:cubicBezTo>
                  <a:cubicBezTo>
                    <a:pt x="77847" y="5085"/>
                    <a:pt x="77270" y="5027"/>
                    <a:pt x="76769" y="4818"/>
                  </a:cubicBezTo>
                  <a:cubicBezTo>
                    <a:pt x="75058" y="4115"/>
                    <a:pt x="73439" y="3474"/>
                    <a:pt x="71667" y="2954"/>
                  </a:cubicBezTo>
                  <a:cubicBezTo>
                    <a:pt x="69895" y="2404"/>
                    <a:pt x="68123" y="2496"/>
                    <a:pt x="66321" y="2129"/>
                  </a:cubicBezTo>
                  <a:cubicBezTo>
                    <a:pt x="64519" y="1763"/>
                    <a:pt x="62900" y="1243"/>
                    <a:pt x="61036" y="1091"/>
                  </a:cubicBezTo>
                  <a:cubicBezTo>
                    <a:pt x="59638" y="953"/>
                    <a:pt x="58344" y="936"/>
                    <a:pt x="57011" y="936"/>
                  </a:cubicBezTo>
                  <a:cubicBezTo>
                    <a:pt x="56566" y="936"/>
                    <a:pt x="56118" y="938"/>
                    <a:pt x="55660" y="938"/>
                  </a:cubicBezTo>
                  <a:cubicBezTo>
                    <a:pt x="53939" y="938"/>
                    <a:pt x="52245" y="1"/>
                    <a:pt x="505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3" name="Google Shape;643;p26"/>
            <p:cNvSpPr/>
            <p:nvPr/>
          </p:nvSpPr>
          <p:spPr>
            <a:xfrm>
              <a:off x="4432311" y="3244811"/>
              <a:ext cx="2124006" cy="1073897"/>
            </a:xfrm>
            <a:custGeom>
              <a:avLst/>
              <a:gdLst/>
              <a:ahLst/>
              <a:cxnLst/>
              <a:rect l="l" t="t" r="r" b="b"/>
              <a:pathLst>
                <a:path w="68307" h="34536" extrusionOk="0">
                  <a:moveTo>
                    <a:pt x="30732" y="1"/>
                  </a:moveTo>
                  <a:cubicBezTo>
                    <a:pt x="30640" y="1"/>
                    <a:pt x="30549" y="5"/>
                    <a:pt x="30457" y="15"/>
                  </a:cubicBezTo>
                  <a:cubicBezTo>
                    <a:pt x="29357" y="107"/>
                    <a:pt x="28196" y="138"/>
                    <a:pt x="27127" y="352"/>
                  </a:cubicBezTo>
                  <a:cubicBezTo>
                    <a:pt x="26740" y="429"/>
                    <a:pt x="26324" y="442"/>
                    <a:pt x="25901" y="442"/>
                  </a:cubicBezTo>
                  <a:cubicBezTo>
                    <a:pt x="25680" y="442"/>
                    <a:pt x="25456" y="439"/>
                    <a:pt x="25234" y="439"/>
                  </a:cubicBezTo>
                  <a:cubicBezTo>
                    <a:pt x="24707" y="439"/>
                    <a:pt x="24185" y="459"/>
                    <a:pt x="23706" y="596"/>
                  </a:cubicBezTo>
                  <a:cubicBezTo>
                    <a:pt x="22637" y="932"/>
                    <a:pt x="21812" y="2062"/>
                    <a:pt x="20773" y="2490"/>
                  </a:cubicBezTo>
                  <a:cubicBezTo>
                    <a:pt x="19765" y="2918"/>
                    <a:pt x="18604" y="3101"/>
                    <a:pt x="17627" y="3620"/>
                  </a:cubicBezTo>
                  <a:cubicBezTo>
                    <a:pt x="16649" y="4140"/>
                    <a:pt x="15336" y="4262"/>
                    <a:pt x="14419" y="4873"/>
                  </a:cubicBezTo>
                  <a:cubicBezTo>
                    <a:pt x="13503" y="5484"/>
                    <a:pt x="13442" y="7317"/>
                    <a:pt x="12586" y="8050"/>
                  </a:cubicBezTo>
                  <a:cubicBezTo>
                    <a:pt x="11731" y="8752"/>
                    <a:pt x="10692" y="9180"/>
                    <a:pt x="9929" y="9974"/>
                  </a:cubicBezTo>
                  <a:cubicBezTo>
                    <a:pt x="9165" y="10769"/>
                    <a:pt x="7851" y="11135"/>
                    <a:pt x="7118" y="11960"/>
                  </a:cubicBezTo>
                  <a:cubicBezTo>
                    <a:pt x="6415" y="12815"/>
                    <a:pt x="6446" y="14251"/>
                    <a:pt x="5835" y="15167"/>
                  </a:cubicBezTo>
                  <a:cubicBezTo>
                    <a:pt x="5194" y="16084"/>
                    <a:pt x="3972" y="16634"/>
                    <a:pt x="3422" y="17611"/>
                  </a:cubicBezTo>
                  <a:cubicBezTo>
                    <a:pt x="2902" y="18619"/>
                    <a:pt x="2291" y="19597"/>
                    <a:pt x="1864" y="20605"/>
                  </a:cubicBezTo>
                  <a:cubicBezTo>
                    <a:pt x="1436" y="21644"/>
                    <a:pt x="1008" y="22743"/>
                    <a:pt x="703" y="23813"/>
                  </a:cubicBezTo>
                  <a:cubicBezTo>
                    <a:pt x="367" y="24882"/>
                    <a:pt x="428" y="26073"/>
                    <a:pt x="214" y="27173"/>
                  </a:cubicBezTo>
                  <a:cubicBezTo>
                    <a:pt x="0" y="28273"/>
                    <a:pt x="978" y="29495"/>
                    <a:pt x="886" y="30594"/>
                  </a:cubicBezTo>
                  <a:cubicBezTo>
                    <a:pt x="764" y="31725"/>
                    <a:pt x="61" y="32122"/>
                    <a:pt x="61" y="33252"/>
                  </a:cubicBezTo>
                  <a:cubicBezTo>
                    <a:pt x="1589" y="33802"/>
                    <a:pt x="1467" y="34535"/>
                    <a:pt x="3086" y="34535"/>
                  </a:cubicBezTo>
                  <a:cubicBezTo>
                    <a:pt x="4705" y="34535"/>
                    <a:pt x="4705" y="33497"/>
                    <a:pt x="6324" y="33497"/>
                  </a:cubicBezTo>
                  <a:cubicBezTo>
                    <a:pt x="7943" y="33497"/>
                    <a:pt x="7943" y="33160"/>
                    <a:pt x="9562" y="33160"/>
                  </a:cubicBezTo>
                  <a:cubicBezTo>
                    <a:pt x="11181" y="33160"/>
                    <a:pt x="11150" y="33313"/>
                    <a:pt x="12770" y="33313"/>
                  </a:cubicBezTo>
                  <a:cubicBezTo>
                    <a:pt x="14389" y="33313"/>
                    <a:pt x="14389" y="34321"/>
                    <a:pt x="16008" y="34321"/>
                  </a:cubicBezTo>
                  <a:cubicBezTo>
                    <a:pt x="17627" y="34321"/>
                    <a:pt x="17627" y="33710"/>
                    <a:pt x="19246" y="33710"/>
                  </a:cubicBezTo>
                  <a:cubicBezTo>
                    <a:pt x="20834" y="33710"/>
                    <a:pt x="20865" y="34321"/>
                    <a:pt x="22484" y="34321"/>
                  </a:cubicBezTo>
                  <a:cubicBezTo>
                    <a:pt x="24072" y="34321"/>
                    <a:pt x="24072" y="34505"/>
                    <a:pt x="25692" y="34505"/>
                  </a:cubicBezTo>
                  <a:cubicBezTo>
                    <a:pt x="27311" y="34505"/>
                    <a:pt x="27311" y="33497"/>
                    <a:pt x="28930" y="33497"/>
                  </a:cubicBezTo>
                  <a:cubicBezTo>
                    <a:pt x="30549" y="33497"/>
                    <a:pt x="30549" y="34444"/>
                    <a:pt x="32168" y="34444"/>
                  </a:cubicBezTo>
                  <a:cubicBezTo>
                    <a:pt x="33787" y="34444"/>
                    <a:pt x="33787" y="34291"/>
                    <a:pt x="35406" y="34291"/>
                  </a:cubicBezTo>
                  <a:cubicBezTo>
                    <a:pt x="36994" y="34291"/>
                    <a:pt x="36994" y="34260"/>
                    <a:pt x="38614" y="34260"/>
                  </a:cubicBezTo>
                  <a:cubicBezTo>
                    <a:pt x="40233" y="34260"/>
                    <a:pt x="40233" y="33833"/>
                    <a:pt x="41852" y="33833"/>
                  </a:cubicBezTo>
                  <a:cubicBezTo>
                    <a:pt x="43471" y="33833"/>
                    <a:pt x="43471" y="34444"/>
                    <a:pt x="45090" y="34444"/>
                  </a:cubicBezTo>
                  <a:cubicBezTo>
                    <a:pt x="46709" y="34444"/>
                    <a:pt x="46709" y="33283"/>
                    <a:pt x="48328" y="33283"/>
                  </a:cubicBezTo>
                  <a:cubicBezTo>
                    <a:pt x="49947" y="33283"/>
                    <a:pt x="49947" y="33985"/>
                    <a:pt x="51566" y="33985"/>
                  </a:cubicBezTo>
                  <a:cubicBezTo>
                    <a:pt x="53185" y="33985"/>
                    <a:pt x="53185" y="34169"/>
                    <a:pt x="54804" y="34169"/>
                  </a:cubicBezTo>
                  <a:cubicBezTo>
                    <a:pt x="56393" y="34169"/>
                    <a:pt x="56423" y="33680"/>
                    <a:pt x="58012" y="33680"/>
                  </a:cubicBezTo>
                  <a:cubicBezTo>
                    <a:pt x="59631" y="33680"/>
                    <a:pt x="59631" y="34016"/>
                    <a:pt x="61250" y="34016"/>
                  </a:cubicBezTo>
                  <a:cubicBezTo>
                    <a:pt x="62478" y="34016"/>
                    <a:pt x="62792" y="33822"/>
                    <a:pt x="63566" y="33822"/>
                  </a:cubicBezTo>
                  <a:cubicBezTo>
                    <a:pt x="63812" y="33822"/>
                    <a:pt x="64105" y="33842"/>
                    <a:pt x="64488" y="33894"/>
                  </a:cubicBezTo>
                  <a:cubicBezTo>
                    <a:pt x="65524" y="34030"/>
                    <a:pt x="65972" y="34255"/>
                    <a:pt x="66560" y="34255"/>
                  </a:cubicBezTo>
                  <a:cubicBezTo>
                    <a:pt x="66891" y="34255"/>
                    <a:pt x="67267" y="34183"/>
                    <a:pt x="67818" y="33985"/>
                  </a:cubicBezTo>
                  <a:cubicBezTo>
                    <a:pt x="67818" y="32886"/>
                    <a:pt x="68307" y="31572"/>
                    <a:pt x="68184" y="30472"/>
                  </a:cubicBezTo>
                  <a:cubicBezTo>
                    <a:pt x="68062" y="29372"/>
                    <a:pt x="67696" y="28242"/>
                    <a:pt x="67482" y="27173"/>
                  </a:cubicBezTo>
                  <a:cubicBezTo>
                    <a:pt x="67268" y="26073"/>
                    <a:pt x="66138" y="25218"/>
                    <a:pt x="65832" y="24149"/>
                  </a:cubicBezTo>
                  <a:cubicBezTo>
                    <a:pt x="65527" y="23110"/>
                    <a:pt x="65160" y="22071"/>
                    <a:pt x="64732" y="21033"/>
                  </a:cubicBezTo>
                  <a:cubicBezTo>
                    <a:pt x="64305" y="20025"/>
                    <a:pt x="64824" y="18528"/>
                    <a:pt x="64305" y="17550"/>
                  </a:cubicBezTo>
                  <a:cubicBezTo>
                    <a:pt x="63785" y="16573"/>
                    <a:pt x="63266" y="15504"/>
                    <a:pt x="62655" y="14587"/>
                  </a:cubicBezTo>
                  <a:cubicBezTo>
                    <a:pt x="62044" y="13671"/>
                    <a:pt x="60914" y="13060"/>
                    <a:pt x="60211" y="12174"/>
                  </a:cubicBezTo>
                  <a:cubicBezTo>
                    <a:pt x="59509" y="11318"/>
                    <a:pt x="58103" y="11135"/>
                    <a:pt x="57309" y="10371"/>
                  </a:cubicBezTo>
                  <a:cubicBezTo>
                    <a:pt x="56515" y="9577"/>
                    <a:pt x="56668" y="7744"/>
                    <a:pt x="55812" y="7042"/>
                  </a:cubicBezTo>
                  <a:cubicBezTo>
                    <a:pt x="54957" y="6339"/>
                    <a:pt x="53307" y="6644"/>
                    <a:pt x="52391" y="6034"/>
                  </a:cubicBezTo>
                  <a:cubicBezTo>
                    <a:pt x="51444" y="5423"/>
                    <a:pt x="51138" y="3773"/>
                    <a:pt x="50161" y="3254"/>
                  </a:cubicBezTo>
                  <a:cubicBezTo>
                    <a:pt x="49827" y="3076"/>
                    <a:pt x="49425" y="3031"/>
                    <a:pt x="49000" y="3031"/>
                  </a:cubicBezTo>
                  <a:cubicBezTo>
                    <a:pt x="48555" y="3031"/>
                    <a:pt x="48084" y="3081"/>
                    <a:pt x="47641" y="3081"/>
                  </a:cubicBezTo>
                  <a:cubicBezTo>
                    <a:pt x="47271" y="3081"/>
                    <a:pt x="46919" y="3046"/>
                    <a:pt x="46617" y="2918"/>
                  </a:cubicBezTo>
                  <a:cubicBezTo>
                    <a:pt x="45609" y="2490"/>
                    <a:pt x="44570" y="2093"/>
                    <a:pt x="43532" y="1787"/>
                  </a:cubicBezTo>
                  <a:cubicBezTo>
                    <a:pt x="42463" y="1451"/>
                    <a:pt x="41363" y="1482"/>
                    <a:pt x="40263" y="1268"/>
                  </a:cubicBezTo>
                  <a:cubicBezTo>
                    <a:pt x="39224" y="1024"/>
                    <a:pt x="38155" y="810"/>
                    <a:pt x="37056" y="657"/>
                  </a:cubicBezTo>
                  <a:cubicBezTo>
                    <a:pt x="36322" y="576"/>
                    <a:pt x="35616" y="562"/>
                    <a:pt x="34892" y="562"/>
                  </a:cubicBezTo>
                  <a:cubicBezTo>
                    <a:pt x="34530" y="562"/>
                    <a:pt x="34164" y="565"/>
                    <a:pt x="33787" y="565"/>
                  </a:cubicBezTo>
                  <a:cubicBezTo>
                    <a:pt x="32751" y="565"/>
                    <a:pt x="31740" y="1"/>
                    <a:pt x="307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44" name="Google Shape;644;p26"/>
          <p:cNvGrpSpPr/>
          <p:nvPr/>
        </p:nvGrpSpPr>
        <p:grpSpPr>
          <a:xfrm>
            <a:off x="-331600" y="5576298"/>
            <a:ext cx="12854800" cy="1281716"/>
            <a:chOff x="-248700" y="4182223"/>
            <a:chExt cx="9641100" cy="961287"/>
          </a:xfrm>
        </p:grpSpPr>
        <p:grpSp>
          <p:nvGrpSpPr>
            <p:cNvPr id="645" name="Google Shape;645;p26"/>
            <p:cNvGrpSpPr/>
            <p:nvPr/>
          </p:nvGrpSpPr>
          <p:grpSpPr>
            <a:xfrm>
              <a:off x="-248629" y="4462202"/>
              <a:ext cx="9640980" cy="681308"/>
              <a:chOff x="131200" y="4480088"/>
              <a:chExt cx="8881603" cy="627644"/>
            </a:xfrm>
          </p:grpSpPr>
          <p:sp>
            <p:nvSpPr>
              <p:cNvPr id="646" name="Google Shape;646;p26"/>
              <p:cNvSpPr/>
              <p:nvPr/>
            </p:nvSpPr>
            <p:spPr>
              <a:xfrm>
                <a:off x="235672" y="4610717"/>
                <a:ext cx="8672644" cy="497015"/>
              </a:xfrm>
              <a:custGeom>
                <a:avLst/>
                <a:gdLst/>
                <a:ahLst/>
                <a:cxnLst/>
                <a:rect l="l" t="t" r="r" b="b"/>
                <a:pathLst>
                  <a:path w="278908" h="8952" extrusionOk="0">
                    <a:moveTo>
                      <a:pt x="0" y="1"/>
                    </a:moveTo>
                    <a:lnTo>
                      <a:pt x="0" y="8951"/>
                    </a:lnTo>
                    <a:lnTo>
                      <a:pt x="278907" y="8951"/>
                    </a:lnTo>
                    <a:lnTo>
                      <a:pt x="27890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7" name="Google Shape;647;p26"/>
              <p:cNvSpPr/>
              <p:nvPr/>
            </p:nvSpPr>
            <p:spPr>
              <a:xfrm>
                <a:off x="235672" y="4710817"/>
                <a:ext cx="8672644" cy="296865"/>
              </a:xfrm>
              <a:custGeom>
                <a:avLst/>
                <a:gdLst/>
                <a:ahLst/>
                <a:cxnLst/>
                <a:rect l="l" t="t" r="r" b="b"/>
                <a:pathLst>
                  <a:path w="278908" h="5347" extrusionOk="0">
                    <a:moveTo>
                      <a:pt x="48878" y="0"/>
                    </a:moveTo>
                    <a:lnTo>
                      <a:pt x="46098" y="244"/>
                    </a:lnTo>
                    <a:lnTo>
                      <a:pt x="43318" y="580"/>
                    </a:lnTo>
                    <a:lnTo>
                      <a:pt x="40508" y="1405"/>
                    </a:lnTo>
                    <a:lnTo>
                      <a:pt x="37728" y="306"/>
                    </a:lnTo>
                    <a:lnTo>
                      <a:pt x="34948" y="642"/>
                    </a:lnTo>
                    <a:lnTo>
                      <a:pt x="32168" y="428"/>
                    </a:lnTo>
                    <a:lnTo>
                      <a:pt x="29388" y="1130"/>
                    </a:lnTo>
                    <a:lnTo>
                      <a:pt x="26577" y="1711"/>
                    </a:lnTo>
                    <a:lnTo>
                      <a:pt x="23798" y="611"/>
                    </a:lnTo>
                    <a:lnTo>
                      <a:pt x="21018" y="1894"/>
                    </a:lnTo>
                    <a:lnTo>
                      <a:pt x="18238" y="1650"/>
                    </a:lnTo>
                    <a:lnTo>
                      <a:pt x="15458" y="1558"/>
                    </a:lnTo>
                    <a:lnTo>
                      <a:pt x="12678" y="1008"/>
                    </a:lnTo>
                    <a:lnTo>
                      <a:pt x="9898" y="580"/>
                    </a:lnTo>
                    <a:lnTo>
                      <a:pt x="7088" y="31"/>
                    </a:lnTo>
                    <a:lnTo>
                      <a:pt x="4308" y="1558"/>
                    </a:lnTo>
                    <a:lnTo>
                      <a:pt x="1528" y="1253"/>
                    </a:lnTo>
                    <a:lnTo>
                      <a:pt x="0" y="947"/>
                    </a:lnTo>
                    <a:lnTo>
                      <a:pt x="0" y="4094"/>
                    </a:lnTo>
                    <a:lnTo>
                      <a:pt x="1528" y="3819"/>
                    </a:lnTo>
                    <a:lnTo>
                      <a:pt x="4338" y="4460"/>
                    </a:lnTo>
                    <a:lnTo>
                      <a:pt x="7118" y="3910"/>
                    </a:lnTo>
                    <a:lnTo>
                      <a:pt x="9898" y="3788"/>
                    </a:lnTo>
                    <a:lnTo>
                      <a:pt x="12678" y="5010"/>
                    </a:lnTo>
                    <a:lnTo>
                      <a:pt x="15488" y="5041"/>
                    </a:lnTo>
                    <a:lnTo>
                      <a:pt x="18268" y="3574"/>
                    </a:lnTo>
                    <a:lnTo>
                      <a:pt x="21048" y="4643"/>
                    </a:lnTo>
                    <a:lnTo>
                      <a:pt x="23828" y="4949"/>
                    </a:lnTo>
                    <a:lnTo>
                      <a:pt x="26639" y="4399"/>
                    </a:lnTo>
                    <a:lnTo>
                      <a:pt x="29418" y="4827"/>
                    </a:lnTo>
                    <a:lnTo>
                      <a:pt x="32198" y="3788"/>
                    </a:lnTo>
                    <a:lnTo>
                      <a:pt x="35009" y="4368"/>
                    </a:lnTo>
                    <a:lnTo>
                      <a:pt x="37789" y="4827"/>
                    </a:lnTo>
                    <a:lnTo>
                      <a:pt x="40569" y="3819"/>
                    </a:lnTo>
                    <a:lnTo>
                      <a:pt x="43379" y="4857"/>
                    </a:lnTo>
                    <a:lnTo>
                      <a:pt x="46159" y="4155"/>
                    </a:lnTo>
                    <a:lnTo>
                      <a:pt x="48939" y="5193"/>
                    </a:lnTo>
                    <a:lnTo>
                      <a:pt x="51719" y="3483"/>
                    </a:lnTo>
                    <a:lnTo>
                      <a:pt x="54529" y="3696"/>
                    </a:lnTo>
                    <a:lnTo>
                      <a:pt x="57309" y="4949"/>
                    </a:lnTo>
                    <a:lnTo>
                      <a:pt x="60089" y="3819"/>
                    </a:lnTo>
                    <a:lnTo>
                      <a:pt x="62869" y="5346"/>
                    </a:lnTo>
                    <a:lnTo>
                      <a:pt x="65649" y="4491"/>
                    </a:lnTo>
                    <a:lnTo>
                      <a:pt x="68459" y="4307"/>
                    </a:lnTo>
                    <a:lnTo>
                      <a:pt x="71239" y="4857"/>
                    </a:lnTo>
                    <a:lnTo>
                      <a:pt x="74019" y="5041"/>
                    </a:lnTo>
                    <a:lnTo>
                      <a:pt x="76799" y="4827"/>
                    </a:lnTo>
                    <a:lnTo>
                      <a:pt x="79610" y="3757"/>
                    </a:lnTo>
                    <a:lnTo>
                      <a:pt x="82389" y="3727"/>
                    </a:lnTo>
                    <a:lnTo>
                      <a:pt x="85169" y="3452"/>
                    </a:lnTo>
                    <a:lnTo>
                      <a:pt x="87949" y="3910"/>
                    </a:lnTo>
                    <a:lnTo>
                      <a:pt x="90760" y="4674"/>
                    </a:lnTo>
                    <a:lnTo>
                      <a:pt x="93540" y="5224"/>
                    </a:lnTo>
                    <a:lnTo>
                      <a:pt x="96320" y="4491"/>
                    </a:lnTo>
                    <a:lnTo>
                      <a:pt x="99099" y="4521"/>
                    </a:lnTo>
                    <a:lnTo>
                      <a:pt x="101879" y="4155"/>
                    </a:lnTo>
                    <a:lnTo>
                      <a:pt x="104690" y="4246"/>
                    </a:lnTo>
                    <a:lnTo>
                      <a:pt x="107470" y="3757"/>
                    </a:lnTo>
                    <a:lnTo>
                      <a:pt x="110250" y="5224"/>
                    </a:lnTo>
                    <a:lnTo>
                      <a:pt x="113030" y="4185"/>
                    </a:lnTo>
                    <a:lnTo>
                      <a:pt x="115840" y="4032"/>
                    </a:lnTo>
                    <a:lnTo>
                      <a:pt x="118620" y="4857"/>
                    </a:lnTo>
                    <a:lnTo>
                      <a:pt x="121400" y="3483"/>
                    </a:lnTo>
                    <a:lnTo>
                      <a:pt x="124180" y="4430"/>
                    </a:lnTo>
                    <a:lnTo>
                      <a:pt x="126990" y="3544"/>
                    </a:lnTo>
                    <a:lnTo>
                      <a:pt x="129770" y="3574"/>
                    </a:lnTo>
                    <a:lnTo>
                      <a:pt x="132550" y="4277"/>
                    </a:lnTo>
                    <a:lnTo>
                      <a:pt x="135330" y="4216"/>
                    </a:lnTo>
                    <a:lnTo>
                      <a:pt x="138140" y="4124"/>
                    </a:lnTo>
                    <a:lnTo>
                      <a:pt x="140920" y="4094"/>
                    </a:lnTo>
                    <a:lnTo>
                      <a:pt x="143700" y="5163"/>
                    </a:lnTo>
                    <a:lnTo>
                      <a:pt x="146480" y="4766"/>
                    </a:lnTo>
                    <a:lnTo>
                      <a:pt x="149260" y="5071"/>
                    </a:lnTo>
                    <a:lnTo>
                      <a:pt x="152070" y="5315"/>
                    </a:lnTo>
                    <a:lnTo>
                      <a:pt x="154850" y="3727"/>
                    </a:lnTo>
                    <a:lnTo>
                      <a:pt x="157630" y="4552"/>
                    </a:lnTo>
                    <a:lnTo>
                      <a:pt x="160410" y="4155"/>
                    </a:lnTo>
                    <a:lnTo>
                      <a:pt x="163190" y="4185"/>
                    </a:lnTo>
                    <a:lnTo>
                      <a:pt x="166000" y="4368"/>
                    </a:lnTo>
                    <a:lnTo>
                      <a:pt x="168780" y="4002"/>
                    </a:lnTo>
                    <a:lnTo>
                      <a:pt x="171560" y="5193"/>
                    </a:lnTo>
                    <a:lnTo>
                      <a:pt x="174340" y="4155"/>
                    </a:lnTo>
                    <a:lnTo>
                      <a:pt x="177151" y="3513"/>
                    </a:lnTo>
                    <a:lnTo>
                      <a:pt x="179931" y="4613"/>
                    </a:lnTo>
                    <a:lnTo>
                      <a:pt x="182710" y="4430"/>
                    </a:lnTo>
                    <a:lnTo>
                      <a:pt x="185490" y="4277"/>
                    </a:lnTo>
                    <a:lnTo>
                      <a:pt x="188270" y="4460"/>
                    </a:lnTo>
                    <a:lnTo>
                      <a:pt x="191081" y="5254"/>
                    </a:lnTo>
                    <a:lnTo>
                      <a:pt x="193861" y="4124"/>
                    </a:lnTo>
                    <a:lnTo>
                      <a:pt x="196641" y="3727"/>
                    </a:lnTo>
                    <a:lnTo>
                      <a:pt x="199420" y="4918"/>
                    </a:lnTo>
                    <a:lnTo>
                      <a:pt x="202200" y="3910"/>
                    </a:lnTo>
                    <a:lnTo>
                      <a:pt x="205011" y="3727"/>
                    </a:lnTo>
                    <a:lnTo>
                      <a:pt x="207791" y="4430"/>
                    </a:lnTo>
                    <a:lnTo>
                      <a:pt x="210571" y="4368"/>
                    </a:lnTo>
                    <a:lnTo>
                      <a:pt x="213351" y="3513"/>
                    </a:lnTo>
                    <a:lnTo>
                      <a:pt x="216130" y="3819"/>
                    </a:lnTo>
                    <a:lnTo>
                      <a:pt x="218941" y="4338"/>
                    </a:lnTo>
                    <a:lnTo>
                      <a:pt x="221721" y="5193"/>
                    </a:lnTo>
                    <a:lnTo>
                      <a:pt x="224501" y="3635"/>
                    </a:lnTo>
                    <a:lnTo>
                      <a:pt x="227281" y="3849"/>
                    </a:lnTo>
                    <a:lnTo>
                      <a:pt x="230061" y="4949"/>
                    </a:lnTo>
                    <a:lnTo>
                      <a:pt x="232840" y="4857"/>
                    </a:lnTo>
                    <a:lnTo>
                      <a:pt x="235651" y="5102"/>
                    </a:lnTo>
                    <a:lnTo>
                      <a:pt x="238431" y="3880"/>
                    </a:lnTo>
                    <a:lnTo>
                      <a:pt x="241211" y="3757"/>
                    </a:lnTo>
                    <a:lnTo>
                      <a:pt x="243991" y="4246"/>
                    </a:lnTo>
                    <a:lnTo>
                      <a:pt x="246771" y="3788"/>
                    </a:lnTo>
                    <a:lnTo>
                      <a:pt x="249581" y="4827"/>
                    </a:lnTo>
                    <a:lnTo>
                      <a:pt x="252361" y="5102"/>
                    </a:lnTo>
                    <a:lnTo>
                      <a:pt x="255141" y="3696"/>
                    </a:lnTo>
                    <a:lnTo>
                      <a:pt x="257921" y="4338"/>
                    </a:lnTo>
                    <a:lnTo>
                      <a:pt x="260701" y="3819"/>
                    </a:lnTo>
                    <a:lnTo>
                      <a:pt x="263481" y="5041"/>
                    </a:lnTo>
                    <a:lnTo>
                      <a:pt x="266260" y="5315"/>
                    </a:lnTo>
                    <a:lnTo>
                      <a:pt x="269071" y="5285"/>
                    </a:lnTo>
                    <a:lnTo>
                      <a:pt x="271851" y="4430"/>
                    </a:lnTo>
                    <a:lnTo>
                      <a:pt x="274631" y="4552"/>
                    </a:lnTo>
                    <a:lnTo>
                      <a:pt x="277411" y="4399"/>
                    </a:lnTo>
                    <a:lnTo>
                      <a:pt x="278907" y="4002"/>
                    </a:lnTo>
                    <a:lnTo>
                      <a:pt x="278907" y="1069"/>
                    </a:lnTo>
                    <a:lnTo>
                      <a:pt x="277411" y="1497"/>
                    </a:lnTo>
                    <a:lnTo>
                      <a:pt x="274631" y="1466"/>
                    </a:lnTo>
                    <a:lnTo>
                      <a:pt x="271820" y="550"/>
                    </a:lnTo>
                    <a:lnTo>
                      <a:pt x="269040" y="122"/>
                    </a:lnTo>
                    <a:lnTo>
                      <a:pt x="266260" y="336"/>
                    </a:lnTo>
                    <a:lnTo>
                      <a:pt x="263450" y="1130"/>
                    </a:lnTo>
                    <a:lnTo>
                      <a:pt x="260670" y="855"/>
                    </a:lnTo>
                    <a:lnTo>
                      <a:pt x="257890" y="1100"/>
                    </a:lnTo>
                    <a:lnTo>
                      <a:pt x="255110" y="703"/>
                    </a:lnTo>
                    <a:lnTo>
                      <a:pt x="252300" y="1833"/>
                    </a:lnTo>
                    <a:lnTo>
                      <a:pt x="249520" y="489"/>
                    </a:lnTo>
                    <a:lnTo>
                      <a:pt x="246740" y="122"/>
                    </a:lnTo>
                    <a:lnTo>
                      <a:pt x="243930" y="275"/>
                    </a:lnTo>
                    <a:lnTo>
                      <a:pt x="241150" y="61"/>
                    </a:lnTo>
                    <a:lnTo>
                      <a:pt x="238370" y="1711"/>
                    </a:lnTo>
                    <a:lnTo>
                      <a:pt x="235590" y="1772"/>
                    </a:lnTo>
                    <a:lnTo>
                      <a:pt x="232779" y="122"/>
                    </a:lnTo>
                    <a:lnTo>
                      <a:pt x="229999" y="733"/>
                    </a:lnTo>
                    <a:lnTo>
                      <a:pt x="227220" y="1222"/>
                    </a:lnTo>
                    <a:lnTo>
                      <a:pt x="224440" y="1711"/>
                    </a:lnTo>
                    <a:lnTo>
                      <a:pt x="221629" y="947"/>
                    </a:lnTo>
                    <a:lnTo>
                      <a:pt x="218849" y="1130"/>
                    </a:lnTo>
                    <a:lnTo>
                      <a:pt x="216069" y="550"/>
                    </a:lnTo>
                    <a:lnTo>
                      <a:pt x="213289" y="1894"/>
                    </a:lnTo>
                    <a:lnTo>
                      <a:pt x="210479" y="31"/>
                    </a:lnTo>
                    <a:lnTo>
                      <a:pt x="207699" y="275"/>
                    </a:lnTo>
                    <a:lnTo>
                      <a:pt x="204919" y="519"/>
                    </a:lnTo>
                    <a:lnTo>
                      <a:pt x="202139" y="978"/>
                    </a:lnTo>
                    <a:lnTo>
                      <a:pt x="199359" y="733"/>
                    </a:lnTo>
                    <a:lnTo>
                      <a:pt x="196549" y="1039"/>
                    </a:lnTo>
                    <a:lnTo>
                      <a:pt x="193769" y="611"/>
                    </a:lnTo>
                    <a:lnTo>
                      <a:pt x="190989" y="397"/>
                    </a:lnTo>
                    <a:lnTo>
                      <a:pt x="188209" y="978"/>
                    </a:lnTo>
                    <a:lnTo>
                      <a:pt x="185399" y="1650"/>
                    </a:lnTo>
                    <a:lnTo>
                      <a:pt x="182619" y="764"/>
                    </a:lnTo>
                    <a:lnTo>
                      <a:pt x="179839" y="31"/>
                    </a:lnTo>
                    <a:lnTo>
                      <a:pt x="177059" y="1864"/>
                    </a:lnTo>
                    <a:lnTo>
                      <a:pt x="174249" y="1008"/>
                    </a:lnTo>
                    <a:lnTo>
                      <a:pt x="171469" y="947"/>
                    </a:lnTo>
                    <a:lnTo>
                      <a:pt x="168689" y="1100"/>
                    </a:lnTo>
                    <a:lnTo>
                      <a:pt x="165909" y="855"/>
                    </a:lnTo>
                    <a:lnTo>
                      <a:pt x="163129" y="1191"/>
                    </a:lnTo>
                    <a:lnTo>
                      <a:pt x="160318" y="1466"/>
                    </a:lnTo>
                    <a:lnTo>
                      <a:pt x="157539" y="1711"/>
                    </a:lnTo>
                    <a:lnTo>
                      <a:pt x="154759" y="397"/>
                    </a:lnTo>
                    <a:lnTo>
                      <a:pt x="151979" y="855"/>
                    </a:lnTo>
                    <a:lnTo>
                      <a:pt x="149168" y="92"/>
                    </a:lnTo>
                    <a:lnTo>
                      <a:pt x="146388" y="642"/>
                    </a:lnTo>
                    <a:lnTo>
                      <a:pt x="143608" y="947"/>
                    </a:lnTo>
                    <a:lnTo>
                      <a:pt x="140829" y="1436"/>
                    </a:lnTo>
                    <a:lnTo>
                      <a:pt x="138018" y="1925"/>
                    </a:lnTo>
                    <a:lnTo>
                      <a:pt x="135238" y="458"/>
                    </a:lnTo>
                    <a:lnTo>
                      <a:pt x="132458" y="1741"/>
                    </a:lnTo>
                    <a:lnTo>
                      <a:pt x="129678" y="336"/>
                    </a:lnTo>
                    <a:lnTo>
                      <a:pt x="126899" y="1772"/>
                    </a:lnTo>
                    <a:lnTo>
                      <a:pt x="124088" y="1100"/>
                    </a:lnTo>
                    <a:lnTo>
                      <a:pt x="121308" y="580"/>
                    </a:lnTo>
                    <a:lnTo>
                      <a:pt x="118528" y="1008"/>
                    </a:lnTo>
                    <a:lnTo>
                      <a:pt x="115748" y="978"/>
                    </a:lnTo>
                    <a:lnTo>
                      <a:pt x="112938" y="1375"/>
                    </a:lnTo>
                    <a:lnTo>
                      <a:pt x="110158" y="917"/>
                    </a:lnTo>
                    <a:lnTo>
                      <a:pt x="107378" y="489"/>
                    </a:lnTo>
                    <a:lnTo>
                      <a:pt x="104598" y="886"/>
                    </a:lnTo>
                    <a:lnTo>
                      <a:pt x="101788" y="1436"/>
                    </a:lnTo>
                    <a:lnTo>
                      <a:pt x="99008" y="672"/>
                    </a:lnTo>
                    <a:lnTo>
                      <a:pt x="96228" y="1497"/>
                    </a:lnTo>
                    <a:lnTo>
                      <a:pt x="93448" y="1222"/>
                    </a:lnTo>
                    <a:lnTo>
                      <a:pt x="90668" y="1008"/>
                    </a:lnTo>
                    <a:lnTo>
                      <a:pt x="87888" y="1283"/>
                    </a:lnTo>
                    <a:lnTo>
                      <a:pt x="85078" y="580"/>
                    </a:lnTo>
                    <a:lnTo>
                      <a:pt x="82298" y="336"/>
                    </a:lnTo>
                    <a:lnTo>
                      <a:pt x="79518" y="1772"/>
                    </a:lnTo>
                    <a:lnTo>
                      <a:pt x="76738" y="1864"/>
                    </a:lnTo>
                    <a:lnTo>
                      <a:pt x="73958" y="489"/>
                    </a:lnTo>
                    <a:lnTo>
                      <a:pt x="71148" y="642"/>
                    </a:lnTo>
                    <a:lnTo>
                      <a:pt x="68368" y="336"/>
                    </a:lnTo>
                    <a:lnTo>
                      <a:pt x="65588" y="1864"/>
                    </a:lnTo>
                    <a:lnTo>
                      <a:pt x="62808" y="917"/>
                    </a:lnTo>
                    <a:lnTo>
                      <a:pt x="60028" y="61"/>
                    </a:lnTo>
                    <a:lnTo>
                      <a:pt x="57218" y="244"/>
                    </a:lnTo>
                    <a:lnTo>
                      <a:pt x="54438" y="1802"/>
                    </a:lnTo>
                    <a:lnTo>
                      <a:pt x="51658" y="61"/>
                    </a:lnTo>
                    <a:lnTo>
                      <a:pt x="488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8" name="Google Shape;648;p26"/>
              <p:cNvSpPr/>
              <p:nvPr/>
            </p:nvSpPr>
            <p:spPr>
              <a:xfrm>
                <a:off x="131200" y="4480088"/>
                <a:ext cx="8881603" cy="261260"/>
              </a:xfrm>
              <a:custGeom>
                <a:avLst/>
                <a:gdLst/>
                <a:ahLst/>
                <a:cxnLst/>
                <a:rect l="l" t="t" r="r" b="b"/>
                <a:pathLst>
                  <a:path w="285628" h="8402" extrusionOk="0">
                    <a:moveTo>
                      <a:pt x="3452" y="1"/>
                    </a:moveTo>
                    <a:cubicBezTo>
                      <a:pt x="1527" y="1"/>
                      <a:pt x="0" y="1559"/>
                      <a:pt x="0" y="3453"/>
                    </a:cubicBezTo>
                    <a:lnTo>
                      <a:pt x="0" y="5469"/>
                    </a:lnTo>
                    <a:lnTo>
                      <a:pt x="0" y="5561"/>
                    </a:lnTo>
                    <a:cubicBezTo>
                      <a:pt x="0" y="7057"/>
                      <a:pt x="1222" y="8310"/>
                      <a:pt x="2719" y="8340"/>
                    </a:cubicBezTo>
                    <a:cubicBezTo>
                      <a:pt x="2756" y="8342"/>
                      <a:pt x="2794" y="8343"/>
                      <a:pt x="2831" y="8343"/>
                    </a:cubicBezTo>
                    <a:cubicBezTo>
                      <a:pt x="4309" y="8343"/>
                      <a:pt x="5531" y="7173"/>
                      <a:pt x="5590" y="5713"/>
                    </a:cubicBezTo>
                    <a:cubicBezTo>
                      <a:pt x="5682" y="7180"/>
                      <a:pt x="6904" y="8340"/>
                      <a:pt x="8401" y="8340"/>
                    </a:cubicBezTo>
                    <a:cubicBezTo>
                      <a:pt x="9867" y="8340"/>
                      <a:pt x="11089" y="7180"/>
                      <a:pt x="11181" y="5713"/>
                    </a:cubicBezTo>
                    <a:cubicBezTo>
                      <a:pt x="11242" y="7210"/>
                      <a:pt x="12464" y="8402"/>
                      <a:pt x="13961" y="8402"/>
                    </a:cubicBezTo>
                    <a:cubicBezTo>
                      <a:pt x="15488" y="8402"/>
                      <a:pt x="16710" y="7210"/>
                      <a:pt x="16771" y="5713"/>
                    </a:cubicBezTo>
                    <a:cubicBezTo>
                      <a:pt x="16832" y="7210"/>
                      <a:pt x="18054" y="8402"/>
                      <a:pt x="19551" y="8402"/>
                    </a:cubicBezTo>
                    <a:cubicBezTo>
                      <a:pt x="21048" y="8402"/>
                      <a:pt x="22300" y="7210"/>
                      <a:pt x="22361" y="5713"/>
                    </a:cubicBezTo>
                    <a:cubicBezTo>
                      <a:pt x="22423" y="7180"/>
                      <a:pt x="23644" y="8340"/>
                      <a:pt x="25141" y="8340"/>
                    </a:cubicBezTo>
                    <a:cubicBezTo>
                      <a:pt x="26638" y="8340"/>
                      <a:pt x="27860" y="7180"/>
                      <a:pt x="27921" y="5713"/>
                    </a:cubicBezTo>
                    <a:cubicBezTo>
                      <a:pt x="27982" y="7210"/>
                      <a:pt x="29235" y="8402"/>
                      <a:pt x="30732" y="8402"/>
                    </a:cubicBezTo>
                    <a:cubicBezTo>
                      <a:pt x="32229" y="8402"/>
                      <a:pt x="33451" y="7210"/>
                      <a:pt x="33512" y="5713"/>
                    </a:cubicBezTo>
                    <a:cubicBezTo>
                      <a:pt x="33573" y="7210"/>
                      <a:pt x="34795" y="8402"/>
                      <a:pt x="36322" y="8402"/>
                    </a:cubicBezTo>
                    <a:cubicBezTo>
                      <a:pt x="37819" y="8402"/>
                      <a:pt x="39041" y="7210"/>
                      <a:pt x="39102" y="5713"/>
                    </a:cubicBezTo>
                    <a:cubicBezTo>
                      <a:pt x="39163" y="7210"/>
                      <a:pt x="40385" y="8402"/>
                      <a:pt x="41912" y="8402"/>
                    </a:cubicBezTo>
                    <a:cubicBezTo>
                      <a:pt x="43409" y="8402"/>
                      <a:pt x="44631" y="7210"/>
                      <a:pt x="44692" y="5713"/>
                    </a:cubicBezTo>
                    <a:cubicBezTo>
                      <a:pt x="44753" y="7210"/>
                      <a:pt x="45975" y="8402"/>
                      <a:pt x="47472" y="8402"/>
                    </a:cubicBezTo>
                    <a:cubicBezTo>
                      <a:pt x="49000" y="8402"/>
                      <a:pt x="50222" y="7210"/>
                      <a:pt x="50283" y="5713"/>
                    </a:cubicBezTo>
                    <a:cubicBezTo>
                      <a:pt x="50344" y="7210"/>
                      <a:pt x="51566" y="8402"/>
                      <a:pt x="53063" y="8402"/>
                    </a:cubicBezTo>
                    <a:cubicBezTo>
                      <a:pt x="54590" y="8402"/>
                      <a:pt x="55812" y="7210"/>
                      <a:pt x="55873" y="5713"/>
                    </a:cubicBezTo>
                    <a:cubicBezTo>
                      <a:pt x="55934" y="7210"/>
                      <a:pt x="57156" y="8402"/>
                      <a:pt x="58653" y="8402"/>
                    </a:cubicBezTo>
                    <a:cubicBezTo>
                      <a:pt x="60150" y="8402"/>
                      <a:pt x="61402" y="7210"/>
                      <a:pt x="61463" y="5713"/>
                    </a:cubicBezTo>
                    <a:cubicBezTo>
                      <a:pt x="61494" y="7210"/>
                      <a:pt x="62746" y="8402"/>
                      <a:pt x="64243" y="8402"/>
                    </a:cubicBezTo>
                    <a:cubicBezTo>
                      <a:pt x="65740" y="8402"/>
                      <a:pt x="66993" y="7210"/>
                      <a:pt x="67023" y="5713"/>
                    </a:cubicBezTo>
                    <a:cubicBezTo>
                      <a:pt x="67084" y="7210"/>
                      <a:pt x="68337" y="8402"/>
                      <a:pt x="69834" y="8402"/>
                    </a:cubicBezTo>
                    <a:cubicBezTo>
                      <a:pt x="71331" y="8402"/>
                      <a:pt x="72583" y="7210"/>
                      <a:pt x="72614" y="5713"/>
                    </a:cubicBezTo>
                    <a:cubicBezTo>
                      <a:pt x="72675" y="7210"/>
                      <a:pt x="73927" y="8402"/>
                      <a:pt x="75424" y="8402"/>
                    </a:cubicBezTo>
                    <a:cubicBezTo>
                      <a:pt x="76921" y="8402"/>
                      <a:pt x="78143" y="7210"/>
                      <a:pt x="78204" y="5713"/>
                    </a:cubicBezTo>
                    <a:cubicBezTo>
                      <a:pt x="78296" y="7180"/>
                      <a:pt x="79518" y="8340"/>
                      <a:pt x="81014" y="8340"/>
                    </a:cubicBezTo>
                    <a:cubicBezTo>
                      <a:pt x="82481" y="8340"/>
                      <a:pt x="83703" y="7180"/>
                      <a:pt x="83794" y="5713"/>
                    </a:cubicBezTo>
                    <a:cubicBezTo>
                      <a:pt x="83855" y="7210"/>
                      <a:pt x="85077" y="8402"/>
                      <a:pt x="86574" y="8402"/>
                    </a:cubicBezTo>
                    <a:cubicBezTo>
                      <a:pt x="88102" y="8402"/>
                      <a:pt x="89324" y="7210"/>
                      <a:pt x="89385" y="5713"/>
                    </a:cubicBezTo>
                    <a:cubicBezTo>
                      <a:pt x="89446" y="7210"/>
                      <a:pt x="90668" y="8402"/>
                      <a:pt x="92165" y="8402"/>
                    </a:cubicBezTo>
                    <a:cubicBezTo>
                      <a:pt x="93692" y="8402"/>
                      <a:pt x="94914" y="7210"/>
                      <a:pt x="94975" y="5713"/>
                    </a:cubicBezTo>
                    <a:cubicBezTo>
                      <a:pt x="95036" y="7180"/>
                      <a:pt x="96258" y="8340"/>
                      <a:pt x="97755" y="8340"/>
                    </a:cubicBezTo>
                    <a:cubicBezTo>
                      <a:pt x="99252" y="8340"/>
                      <a:pt x="100474" y="7180"/>
                      <a:pt x="100535" y="5713"/>
                    </a:cubicBezTo>
                    <a:cubicBezTo>
                      <a:pt x="100596" y="7210"/>
                      <a:pt x="101848" y="8402"/>
                      <a:pt x="103345" y="8402"/>
                    </a:cubicBezTo>
                    <a:cubicBezTo>
                      <a:pt x="104842" y="8402"/>
                      <a:pt x="106095" y="7210"/>
                      <a:pt x="106125" y="5713"/>
                    </a:cubicBezTo>
                    <a:cubicBezTo>
                      <a:pt x="106186" y="7210"/>
                      <a:pt x="107439" y="8402"/>
                      <a:pt x="108936" y="8402"/>
                    </a:cubicBezTo>
                    <a:cubicBezTo>
                      <a:pt x="110433" y="8402"/>
                      <a:pt x="111655" y="7210"/>
                      <a:pt x="111716" y="5713"/>
                    </a:cubicBezTo>
                    <a:cubicBezTo>
                      <a:pt x="111807" y="7180"/>
                      <a:pt x="113029" y="8340"/>
                      <a:pt x="114526" y="8340"/>
                    </a:cubicBezTo>
                    <a:cubicBezTo>
                      <a:pt x="115992" y="8340"/>
                      <a:pt x="117214" y="7180"/>
                      <a:pt x="117306" y="5713"/>
                    </a:cubicBezTo>
                    <a:cubicBezTo>
                      <a:pt x="117367" y="7210"/>
                      <a:pt x="118589" y="8402"/>
                      <a:pt x="120086" y="8402"/>
                    </a:cubicBezTo>
                    <a:cubicBezTo>
                      <a:pt x="121613" y="8402"/>
                      <a:pt x="122835" y="7210"/>
                      <a:pt x="122896" y="5713"/>
                    </a:cubicBezTo>
                    <a:cubicBezTo>
                      <a:pt x="122957" y="7210"/>
                      <a:pt x="124179" y="8402"/>
                      <a:pt x="125676" y="8402"/>
                    </a:cubicBezTo>
                    <a:cubicBezTo>
                      <a:pt x="127204" y="8402"/>
                      <a:pt x="128426" y="7210"/>
                      <a:pt x="128487" y="5713"/>
                    </a:cubicBezTo>
                    <a:cubicBezTo>
                      <a:pt x="128548" y="7210"/>
                      <a:pt x="129770" y="8402"/>
                      <a:pt x="131267" y="8402"/>
                    </a:cubicBezTo>
                    <a:cubicBezTo>
                      <a:pt x="132763" y="8402"/>
                      <a:pt x="134016" y="7210"/>
                      <a:pt x="134077" y="5713"/>
                    </a:cubicBezTo>
                    <a:cubicBezTo>
                      <a:pt x="134108" y="7210"/>
                      <a:pt x="135360" y="8402"/>
                      <a:pt x="136857" y="8402"/>
                    </a:cubicBezTo>
                    <a:cubicBezTo>
                      <a:pt x="138354" y="8402"/>
                      <a:pt x="139606" y="7210"/>
                      <a:pt x="139637" y="5713"/>
                    </a:cubicBezTo>
                    <a:cubicBezTo>
                      <a:pt x="139729" y="7180"/>
                      <a:pt x="140950" y="8340"/>
                      <a:pt x="142447" y="8340"/>
                    </a:cubicBezTo>
                    <a:cubicBezTo>
                      <a:pt x="143944" y="8340"/>
                      <a:pt x="145166" y="7180"/>
                      <a:pt x="145227" y="5713"/>
                    </a:cubicBezTo>
                    <a:cubicBezTo>
                      <a:pt x="145288" y="7210"/>
                      <a:pt x="146510" y="8402"/>
                      <a:pt x="148038" y="8402"/>
                    </a:cubicBezTo>
                    <a:cubicBezTo>
                      <a:pt x="149535" y="8402"/>
                      <a:pt x="150757" y="7210"/>
                      <a:pt x="150818" y="5713"/>
                    </a:cubicBezTo>
                    <a:cubicBezTo>
                      <a:pt x="150879" y="7210"/>
                      <a:pt x="152101" y="8402"/>
                      <a:pt x="153628" y="8402"/>
                    </a:cubicBezTo>
                    <a:cubicBezTo>
                      <a:pt x="155125" y="8402"/>
                      <a:pt x="156347" y="7210"/>
                      <a:pt x="156408" y="5713"/>
                    </a:cubicBezTo>
                    <a:cubicBezTo>
                      <a:pt x="156500" y="7180"/>
                      <a:pt x="157722" y="8340"/>
                      <a:pt x="159188" y="8340"/>
                    </a:cubicBezTo>
                    <a:cubicBezTo>
                      <a:pt x="160685" y="8340"/>
                      <a:pt x="161907" y="7180"/>
                      <a:pt x="161998" y="5713"/>
                    </a:cubicBezTo>
                    <a:cubicBezTo>
                      <a:pt x="162059" y="7210"/>
                      <a:pt x="163281" y="8402"/>
                      <a:pt x="164778" y="8402"/>
                    </a:cubicBezTo>
                    <a:cubicBezTo>
                      <a:pt x="166275" y="8402"/>
                      <a:pt x="167528" y="7210"/>
                      <a:pt x="167589" y="5713"/>
                    </a:cubicBezTo>
                    <a:cubicBezTo>
                      <a:pt x="167619" y="7210"/>
                      <a:pt x="168872" y="8402"/>
                      <a:pt x="170369" y="8402"/>
                    </a:cubicBezTo>
                    <a:cubicBezTo>
                      <a:pt x="171865" y="8402"/>
                      <a:pt x="173118" y="7210"/>
                      <a:pt x="173149" y="5713"/>
                    </a:cubicBezTo>
                    <a:cubicBezTo>
                      <a:pt x="173210" y="7210"/>
                      <a:pt x="174462" y="8402"/>
                      <a:pt x="175959" y="8402"/>
                    </a:cubicBezTo>
                    <a:cubicBezTo>
                      <a:pt x="177456" y="8402"/>
                      <a:pt x="178708" y="7210"/>
                      <a:pt x="178739" y="5713"/>
                    </a:cubicBezTo>
                    <a:cubicBezTo>
                      <a:pt x="178800" y="7210"/>
                      <a:pt x="180052" y="8402"/>
                      <a:pt x="181549" y="8402"/>
                    </a:cubicBezTo>
                    <a:cubicBezTo>
                      <a:pt x="183046" y="8402"/>
                      <a:pt x="184268" y="7210"/>
                      <a:pt x="184329" y="5713"/>
                    </a:cubicBezTo>
                    <a:cubicBezTo>
                      <a:pt x="184421" y="7180"/>
                      <a:pt x="185643" y="8340"/>
                      <a:pt x="187140" y="8340"/>
                    </a:cubicBezTo>
                    <a:cubicBezTo>
                      <a:pt x="188606" y="8340"/>
                      <a:pt x="189828" y="7180"/>
                      <a:pt x="189920" y="5713"/>
                    </a:cubicBezTo>
                    <a:cubicBezTo>
                      <a:pt x="189981" y="7210"/>
                      <a:pt x="191203" y="8402"/>
                      <a:pt x="192699" y="8402"/>
                    </a:cubicBezTo>
                    <a:cubicBezTo>
                      <a:pt x="194227" y="8402"/>
                      <a:pt x="195449" y="7210"/>
                      <a:pt x="195510" y="5713"/>
                    </a:cubicBezTo>
                    <a:cubicBezTo>
                      <a:pt x="195571" y="7210"/>
                      <a:pt x="196793" y="8402"/>
                      <a:pt x="198290" y="8402"/>
                    </a:cubicBezTo>
                    <a:cubicBezTo>
                      <a:pt x="199817" y="8402"/>
                      <a:pt x="201039" y="7210"/>
                      <a:pt x="201100" y="5713"/>
                    </a:cubicBezTo>
                    <a:cubicBezTo>
                      <a:pt x="201161" y="7180"/>
                      <a:pt x="202383" y="8340"/>
                      <a:pt x="203880" y="8340"/>
                    </a:cubicBezTo>
                    <a:cubicBezTo>
                      <a:pt x="205377" y="8340"/>
                      <a:pt x="206599" y="7180"/>
                      <a:pt x="206660" y="5713"/>
                    </a:cubicBezTo>
                    <a:cubicBezTo>
                      <a:pt x="206721" y="7210"/>
                      <a:pt x="207974" y="8402"/>
                      <a:pt x="209471" y="8402"/>
                    </a:cubicBezTo>
                    <a:cubicBezTo>
                      <a:pt x="210967" y="8402"/>
                      <a:pt x="212220" y="7210"/>
                      <a:pt x="212250" y="5713"/>
                    </a:cubicBezTo>
                    <a:cubicBezTo>
                      <a:pt x="212312" y="7210"/>
                      <a:pt x="213564" y="8402"/>
                      <a:pt x="215061" y="8402"/>
                    </a:cubicBezTo>
                    <a:cubicBezTo>
                      <a:pt x="216558" y="8402"/>
                      <a:pt x="217780" y="7210"/>
                      <a:pt x="217841" y="5713"/>
                    </a:cubicBezTo>
                    <a:cubicBezTo>
                      <a:pt x="217932" y="7180"/>
                      <a:pt x="219154" y="8340"/>
                      <a:pt x="220651" y="8340"/>
                    </a:cubicBezTo>
                    <a:cubicBezTo>
                      <a:pt x="222118" y="8340"/>
                      <a:pt x="223340" y="7180"/>
                      <a:pt x="223431" y="5713"/>
                    </a:cubicBezTo>
                    <a:cubicBezTo>
                      <a:pt x="223492" y="7210"/>
                      <a:pt x="224714" y="8402"/>
                      <a:pt x="226211" y="8402"/>
                    </a:cubicBezTo>
                    <a:cubicBezTo>
                      <a:pt x="227739" y="8402"/>
                      <a:pt x="228960" y="7210"/>
                      <a:pt x="229022" y="5713"/>
                    </a:cubicBezTo>
                    <a:cubicBezTo>
                      <a:pt x="229083" y="7210"/>
                      <a:pt x="230305" y="8402"/>
                      <a:pt x="231801" y="8402"/>
                    </a:cubicBezTo>
                    <a:cubicBezTo>
                      <a:pt x="233329" y="8402"/>
                      <a:pt x="234551" y="7210"/>
                      <a:pt x="234612" y="5713"/>
                    </a:cubicBezTo>
                    <a:cubicBezTo>
                      <a:pt x="234673" y="7210"/>
                      <a:pt x="235895" y="8402"/>
                      <a:pt x="237392" y="8402"/>
                    </a:cubicBezTo>
                    <a:cubicBezTo>
                      <a:pt x="238889" y="8402"/>
                      <a:pt x="240141" y="7210"/>
                      <a:pt x="240202" y="5713"/>
                    </a:cubicBezTo>
                    <a:cubicBezTo>
                      <a:pt x="240233" y="7210"/>
                      <a:pt x="241485" y="8402"/>
                      <a:pt x="242982" y="8402"/>
                    </a:cubicBezTo>
                    <a:cubicBezTo>
                      <a:pt x="244479" y="8402"/>
                      <a:pt x="245732" y="7210"/>
                      <a:pt x="245762" y="5713"/>
                    </a:cubicBezTo>
                    <a:cubicBezTo>
                      <a:pt x="245854" y="7180"/>
                      <a:pt x="247076" y="8340"/>
                      <a:pt x="248573" y="8340"/>
                    </a:cubicBezTo>
                    <a:cubicBezTo>
                      <a:pt x="250069" y="8340"/>
                      <a:pt x="251291" y="7180"/>
                      <a:pt x="251352" y="5713"/>
                    </a:cubicBezTo>
                    <a:cubicBezTo>
                      <a:pt x="251414" y="7210"/>
                      <a:pt x="252636" y="8402"/>
                      <a:pt x="254163" y="8402"/>
                    </a:cubicBezTo>
                    <a:cubicBezTo>
                      <a:pt x="255660" y="8402"/>
                      <a:pt x="256882" y="7210"/>
                      <a:pt x="256943" y="5713"/>
                    </a:cubicBezTo>
                    <a:cubicBezTo>
                      <a:pt x="257004" y="7210"/>
                      <a:pt x="258226" y="8402"/>
                      <a:pt x="259753" y="8402"/>
                    </a:cubicBezTo>
                    <a:cubicBezTo>
                      <a:pt x="261250" y="8402"/>
                      <a:pt x="262472" y="7210"/>
                      <a:pt x="262533" y="5713"/>
                    </a:cubicBezTo>
                    <a:cubicBezTo>
                      <a:pt x="262625" y="7180"/>
                      <a:pt x="263847" y="8340"/>
                      <a:pt x="265313" y="8340"/>
                    </a:cubicBezTo>
                    <a:cubicBezTo>
                      <a:pt x="266810" y="8340"/>
                      <a:pt x="268032" y="7180"/>
                      <a:pt x="268124" y="5713"/>
                    </a:cubicBezTo>
                    <a:cubicBezTo>
                      <a:pt x="268185" y="7210"/>
                      <a:pt x="269407" y="8402"/>
                      <a:pt x="270903" y="8402"/>
                    </a:cubicBezTo>
                    <a:cubicBezTo>
                      <a:pt x="272400" y="8402"/>
                      <a:pt x="273653" y="7210"/>
                      <a:pt x="273714" y="5713"/>
                    </a:cubicBezTo>
                    <a:cubicBezTo>
                      <a:pt x="273744" y="7210"/>
                      <a:pt x="274997" y="8402"/>
                      <a:pt x="276494" y="8402"/>
                    </a:cubicBezTo>
                    <a:cubicBezTo>
                      <a:pt x="277991" y="8402"/>
                      <a:pt x="279243" y="7210"/>
                      <a:pt x="279274" y="5713"/>
                    </a:cubicBezTo>
                    <a:cubicBezTo>
                      <a:pt x="279365" y="7149"/>
                      <a:pt x="280557" y="8279"/>
                      <a:pt x="281993" y="8340"/>
                    </a:cubicBezTo>
                    <a:cubicBezTo>
                      <a:pt x="282013" y="8341"/>
                      <a:pt x="282034" y="8341"/>
                      <a:pt x="282054" y="8341"/>
                    </a:cubicBezTo>
                    <a:cubicBezTo>
                      <a:pt x="283464" y="8341"/>
                      <a:pt x="284683" y="7312"/>
                      <a:pt x="284864" y="5897"/>
                    </a:cubicBezTo>
                    <a:cubicBezTo>
                      <a:pt x="284864" y="5866"/>
                      <a:pt x="284864" y="5866"/>
                      <a:pt x="284864" y="5866"/>
                    </a:cubicBezTo>
                    <a:cubicBezTo>
                      <a:pt x="285139" y="5805"/>
                      <a:pt x="285383" y="5683"/>
                      <a:pt x="285628" y="5561"/>
                    </a:cubicBezTo>
                    <a:lnTo>
                      <a:pt x="285628" y="3453"/>
                    </a:lnTo>
                    <a:cubicBezTo>
                      <a:pt x="285628" y="1559"/>
                      <a:pt x="284100" y="1"/>
                      <a:pt x="2822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49" name="Google Shape;649;p26"/>
            <p:cNvSpPr/>
            <p:nvPr/>
          </p:nvSpPr>
          <p:spPr>
            <a:xfrm>
              <a:off x="-248700" y="4182223"/>
              <a:ext cx="9641100" cy="376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42655759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750"/>
        <p:cNvGrpSpPr/>
        <p:nvPr/>
      </p:nvGrpSpPr>
      <p:grpSpPr>
        <a:xfrm>
          <a:off x="0" y="0"/>
          <a:ext cx="0" cy="0"/>
          <a:chOff x="0" y="0"/>
          <a:chExt cx="0" cy="0"/>
        </a:xfrm>
      </p:grpSpPr>
      <p:grpSp>
        <p:nvGrpSpPr>
          <p:cNvPr id="751" name="Google Shape;751;p33"/>
          <p:cNvGrpSpPr/>
          <p:nvPr/>
        </p:nvGrpSpPr>
        <p:grpSpPr>
          <a:xfrm>
            <a:off x="-331600" y="5576298"/>
            <a:ext cx="12854800" cy="1281716"/>
            <a:chOff x="-248700" y="4182223"/>
            <a:chExt cx="9641100" cy="961287"/>
          </a:xfrm>
        </p:grpSpPr>
        <p:grpSp>
          <p:nvGrpSpPr>
            <p:cNvPr id="752" name="Google Shape;752;p33"/>
            <p:cNvGrpSpPr/>
            <p:nvPr/>
          </p:nvGrpSpPr>
          <p:grpSpPr>
            <a:xfrm>
              <a:off x="-248629" y="4462202"/>
              <a:ext cx="9640980" cy="681308"/>
              <a:chOff x="131200" y="4480088"/>
              <a:chExt cx="8881603" cy="627644"/>
            </a:xfrm>
          </p:grpSpPr>
          <p:sp>
            <p:nvSpPr>
              <p:cNvPr id="753" name="Google Shape;753;p33"/>
              <p:cNvSpPr/>
              <p:nvPr/>
            </p:nvSpPr>
            <p:spPr>
              <a:xfrm>
                <a:off x="235672" y="4610717"/>
                <a:ext cx="8672644" cy="497015"/>
              </a:xfrm>
              <a:custGeom>
                <a:avLst/>
                <a:gdLst/>
                <a:ahLst/>
                <a:cxnLst/>
                <a:rect l="l" t="t" r="r" b="b"/>
                <a:pathLst>
                  <a:path w="278908" h="8952" extrusionOk="0">
                    <a:moveTo>
                      <a:pt x="0" y="1"/>
                    </a:moveTo>
                    <a:lnTo>
                      <a:pt x="0" y="8951"/>
                    </a:lnTo>
                    <a:lnTo>
                      <a:pt x="278907" y="8951"/>
                    </a:lnTo>
                    <a:lnTo>
                      <a:pt x="27890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4" name="Google Shape;754;p33"/>
              <p:cNvSpPr/>
              <p:nvPr/>
            </p:nvSpPr>
            <p:spPr>
              <a:xfrm>
                <a:off x="235672" y="4710817"/>
                <a:ext cx="8672644" cy="296865"/>
              </a:xfrm>
              <a:custGeom>
                <a:avLst/>
                <a:gdLst/>
                <a:ahLst/>
                <a:cxnLst/>
                <a:rect l="l" t="t" r="r" b="b"/>
                <a:pathLst>
                  <a:path w="278908" h="5347" extrusionOk="0">
                    <a:moveTo>
                      <a:pt x="48878" y="0"/>
                    </a:moveTo>
                    <a:lnTo>
                      <a:pt x="46098" y="244"/>
                    </a:lnTo>
                    <a:lnTo>
                      <a:pt x="43318" y="580"/>
                    </a:lnTo>
                    <a:lnTo>
                      <a:pt x="40508" y="1405"/>
                    </a:lnTo>
                    <a:lnTo>
                      <a:pt x="37728" y="306"/>
                    </a:lnTo>
                    <a:lnTo>
                      <a:pt x="34948" y="642"/>
                    </a:lnTo>
                    <a:lnTo>
                      <a:pt x="32168" y="428"/>
                    </a:lnTo>
                    <a:lnTo>
                      <a:pt x="29388" y="1130"/>
                    </a:lnTo>
                    <a:lnTo>
                      <a:pt x="26577" y="1711"/>
                    </a:lnTo>
                    <a:lnTo>
                      <a:pt x="23798" y="611"/>
                    </a:lnTo>
                    <a:lnTo>
                      <a:pt x="21018" y="1894"/>
                    </a:lnTo>
                    <a:lnTo>
                      <a:pt x="18238" y="1650"/>
                    </a:lnTo>
                    <a:lnTo>
                      <a:pt x="15458" y="1558"/>
                    </a:lnTo>
                    <a:lnTo>
                      <a:pt x="12678" y="1008"/>
                    </a:lnTo>
                    <a:lnTo>
                      <a:pt x="9898" y="580"/>
                    </a:lnTo>
                    <a:lnTo>
                      <a:pt x="7088" y="31"/>
                    </a:lnTo>
                    <a:lnTo>
                      <a:pt x="4308" y="1558"/>
                    </a:lnTo>
                    <a:lnTo>
                      <a:pt x="1528" y="1253"/>
                    </a:lnTo>
                    <a:lnTo>
                      <a:pt x="0" y="947"/>
                    </a:lnTo>
                    <a:lnTo>
                      <a:pt x="0" y="4094"/>
                    </a:lnTo>
                    <a:lnTo>
                      <a:pt x="1528" y="3819"/>
                    </a:lnTo>
                    <a:lnTo>
                      <a:pt x="4338" y="4460"/>
                    </a:lnTo>
                    <a:lnTo>
                      <a:pt x="7118" y="3910"/>
                    </a:lnTo>
                    <a:lnTo>
                      <a:pt x="9898" y="3788"/>
                    </a:lnTo>
                    <a:lnTo>
                      <a:pt x="12678" y="5010"/>
                    </a:lnTo>
                    <a:lnTo>
                      <a:pt x="15488" y="5041"/>
                    </a:lnTo>
                    <a:lnTo>
                      <a:pt x="18268" y="3574"/>
                    </a:lnTo>
                    <a:lnTo>
                      <a:pt x="21048" y="4643"/>
                    </a:lnTo>
                    <a:lnTo>
                      <a:pt x="23828" y="4949"/>
                    </a:lnTo>
                    <a:lnTo>
                      <a:pt x="26639" y="4399"/>
                    </a:lnTo>
                    <a:lnTo>
                      <a:pt x="29418" y="4827"/>
                    </a:lnTo>
                    <a:lnTo>
                      <a:pt x="32198" y="3788"/>
                    </a:lnTo>
                    <a:lnTo>
                      <a:pt x="35009" y="4368"/>
                    </a:lnTo>
                    <a:lnTo>
                      <a:pt x="37789" y="4827"/>
                    </a:lnTo>
                    <a:lnTo>
                      <a:pt x="40569" y="3819"/>
                    </a:lnTo>
                    <a:lnTo>
                      <a:pt x="43379" y="4857"/>
                    </a:lnTo>
                    <a:lnTo>
                      <a:pt x="46159" y="4155"/>
                    </a:lnTo>
                    <a:lnTo>
                      <a:pt x="48939" y="5193"/>
                    </a:lnTo>
                    <a:lnTo>
                      <a:pt x="51719" y="3483"/>
                    </a:lnTo>
                    <a:lnTo>
                      <a:pt x="54529" y="3696"/>
                    </a:lnTo>
                    <a:lnTo>
                      <a:pt x="57309" y="4949"/>
                    </a:lnTo>
                    <a:lnTo>
                      <a:pt x="60089" y="3819"/>
                    </a:lnTo>
                    <a:lnTo>
                      <a:pt x="62869" y="5346"/>
                    </a:lnTo>
                    <a:lnTo>
                      <a:pt x="65649" y="4491"/>
                    </a:lnTo>
                    <a:lnTo>
                      <a:pt x="68459" y="4307"/>
                    </a:lnTo>
                    <a:lnTo>
                      <a:pt x="71239" y="4857"/>
                    </a:lnTo>
                    <a:lnTo>
                      <a:pt x="74019" y="5041"/>
                    </a:lnTo>
                    <a:lnTo>
                      <a:pt x="76799" y="4827"/>
                    </a:lnTo>
                    <a:lnTo>
                      <a:pt x="79610" y="3757"/>
                    </a:lnTo>
                    <a:lnTo>
                      <a:pt x="82389" y="3727"/>
                    </a:lnTo>
                    <a:lnTo>
                      <a:pt x="85169" y="3452"/>
                    </a:lnTo>
                    <a:lnTo>
                      <a:pt x="87949" y="3910"/>
                    </a:lnTo>
                    <a:lnTo>
                      <a:pt x="90760" y="4674"/>
                    </a:lnTo>
                    <a:lnTo>
                      <a:pt x="93540" y="5224"/>
                    </a:lnTo>
                    <a:lnTo>
                      <a:pt x="96320" y="4491"/>
                    </a:lnTo>
                    <a:lnTo>
                      <a:pt x="99099" y="4521"/>
                    </a:lnTo>
                    <a:lnTo>
                      <a:pt x="101879" y="4155"/>
                    </a:lnTo>
                    <a:lnTo>
                      <a:pt x="104690" y="4246"/>
                    </a:lnTo>
                    <a:lnTo>
                      <a:pt x="107470" y="3757"/>
                    </a:lnTo>
                    <a:lnTo>
                      <a:pt x="110250" y="5224"/>
                    </a:lnTo>
                    <a:lnTo>
                      <a:pt x="113030" y="4185"/>
                    </a:lnTo>
                    <a:lnTo>
                      <a:pt x="115840" y="4032"/>
                    </a:lnTo>
                    <a:lnTo>
                      <a:pt x="118620" y="4857"/>
                    </a:lnTo>
                    <a:lnTo>
                      <a:pt x="121400" y="3483"/>
                    </a:lnTo>
                    <a:lnTo>
                      <a:pt x="124180" y="4430"/>
                    </a:lnTo>
                    <a:lnTo>
                      <a:pt x="126990" y="3544"/>
                    </a:lnTo>
                    <a:lnTo>
                      <a:pt x="129770" y="3574"/>
                    </a:lnTo>
                    <a:lnTo>
                      <a:pt x="132550" y="4277"/>
                    </a:lnTo>
                    <a:lnTo>
                      <a:pt x="135330" y="4216"/>
                    </a:lnTo>
                    <a:lnTo>
                      <a:pt x="138140" y="4124"/>
                    </a:lnTo>
                    <a:lnTo>
                      <a:pt x="140920" y="4094"/>
                    </a:lnTo>
                    <a:lnTo>
                      <a:pt x="143700" y="5163"/>
                    </a:lnTo>
                    <a:lnTo>
                      <a:pt x="146480" y="4766"/>
                    </a:lnTo>
                    <a:lnTo>
                      <a:pt x="149260" y="5071"/>
                    </a:lnTo>
                    <a:lnTo>
                      <a:pt x="152070" y="5315"/>
                    </a:lnTo>
                    <a:lnTo>
                      <a:pt x="154850" y="3727"/>
                    </a:lnTo>
                    <a:lnTo>
                      <a:pt x="157630" y="4552"/>
                    </a:lnTo>
                    <a:lnTo>
                      <a:pt x="160410" y="4155"/>
                    </a:lnTo>
                    <a:lnTo>
                      <a:pt x="163190" y="4185"/>
                    </a:lnTo>
                    <a:lnTo>
                      <a:pt x="166000" y="4368"/>
                    </a:lnTo>
                    <a:lnTo>
                      <a:pt x="168780" y="4002"/>
                    </a:lnTo>
                    <a:lnTo>
                      <a:pt x="171560" y="5193"/>
                    </a:lnTo>
                    <a:lnTo>
                      <a:pt x="174340" y="4155"/>
                    </a:lnTo>
                    <a:lnTo>
                      <a:pt x="177151" y="3513"/>
                    </a:lnTo>
                    <a:lnTo>
                      <a:pt x="179931" y="4613"/>
                    </a:lnTo>
                    <a:lnTo>
                      <a:pt x="182710" y="4430"/>
                    </a:lnTo>
                    <a:lnTo>
                      <a:pt x="185490" y="4277"/>
                    </a:lnTo>
                    <a:lnTo>
                      <a:pt x="188270" y="4460"/>
                    </a:lnTo>
                    <a:lnTo>
                      <a:pt x="191081" y="5254"/>
                    </a:lnTo>
                    <a:lnTo>
                      <a:pt x="193861" y="4124"/>
                    </a:lnTo>
                    <a:lnTo>
                      <a:pt x="196641" y="3727"/>
                    </a:lnTo>
                    <a:lnTo>
                      <a:pt x="199420" y="4918"/>
                    </a:lnTo>
                    <a:lnTo>
                      <a:pt x="202200" y="3910"/>
                    </a:lnTo>
                    <a:lnTo>
                      <a:pt x="205011" y="3727"/>
                    </a:lnTo>
                    <a:lnTo>
                      <a:pt x="207791" y="4430"/>
                    </a:lnTo>
                    <a:lnTo>
                      <a:pt x="210571" y="4368"/>
                    </a:lnTo>
                    <a:lnTo>
                      <a:pt x="213351" y="3513"/>
                    </a:lnTo>
                    <a:lnTo>
                      <a:pt x="216130" y="3819"/>
                    </a:lnTo>
                    <a:lnTo>
                      <a:pt x="218941" y="4338"/>
                    </a:lnTo>
                    <a:lnTo>
                      <a:pt x="221721" y="5193"/>
                    </a:lnTo>
                    <a:lnTo>
                      <a:pt x="224501" y="3635"/>
                    </a:lnTo>
                    <a:lnTo>
                      <a:pt x="227281" y="3849"/>
                    </a:lnTo>
                    <a:lnTo>
                      <a:pt x="230061" y="4949"/>
                    </a:lnTo>
                    <a:lnTo>
                      <a:pt x="232840" y="4857"/>
                    </a:lnTo>
                    <a:lnTo>
                      <a:pt x="235651" y="5102"/>
                    </a:lnTo>
                    <a:lnTo>
                      <a:pt x="238431" y="3880"/>
                    </a:lnTo>
                    <a:lnTo>
                      <a:pt x="241211" y="3757"/>
                    </a:lnTo>
                    <a:lnTo>
                      <a:pt x="243991" y="4246"/>
                    </a:lnTo>
                    <a:lnTo>
                      <a:pt x="246771" y="3788"/>
                    </a:lnTo>
                    <a:lnTo>
                      <a:pt x="249581" y="4827"/>
                    </a:lnTo>
                    <a:lnTo>
                      <a:pt x="252361" y="5102"/>
                    </a:lnTo>
                    <a:lnTo>
                      <a:pt x="255141" y="3696"/>
                    </a:lnTo>
                    <a:lnTo>
                      <a:pt x="257921" y="4338"/>
                    </a:lnTo>
                    <a:lnTo>
                      <a:pt x="260701" y="3819"/>
                    </a:lnTo>
                    <a:lnTo>
                      <a:pt x="263481" y="5041"/>
                    </a:lnTo>
                    <a:lnTo>
                      <a:pt x="266260" y="5315"/>
                    </a:lnTo>
                    <a:lnTo>
                      <a:pt x="269071" y="5285"/>
                    </a:lnTo>
                    <a:lnTo>
                      <a:pt x="271851" y="4430"/>
                    </a:lnTo>
                    <a:lnTo>
                      <a:pt x="274631" y="4552"/>
                    </a:lnTo>
                    <a:lnTo>
                      <a:pt x="277411" y="4399"/>
                    </a:lnTo>
                    <a:lnTo>
                      <a:pt x="278907" y="4002"/>
                    </a:lnTo>
                    <a:lnTo>
                      <a:pt x="278907" y="1069"/>
                    </a:lnTo>
                    <a:lnTo>
                      <a:pt x="277411" y="1497"/>
                    </a:lnTo>
                    <a:lnTo>
                      <a:pt x="274631" y="1466"/>
                    </a:lnTo>
                    <a:lnTo>
                      <a:pt x="271820" y="550"/>
                    </a:lnTo>
                    <a:lnTo>
                      <a:pt x="269040" y="122"/>
                    </a:lnTo>
                    <a:lnTo>
                      <a:pt x="266260" y="336"/>
                    </a:lnTo>
                    <a:lnTo>
                      <a:pt x="263450" y="1130"/>
                    </a:lnTo>
                    <a:lnTo>
                      <a:pt x="260670" y="855"/>
                    </a:lnTo>
                    <a:lnTo>
                      <a:pt x="257890" y="1100"/>
                    </a:lnTo>
                    <a:lnTo>
                      <a:pt x="255110" y="703"/>
                    </a:lnTo>
                    <a:lnTo>
                      <a:pt x="252300" y="1833"/>
                    </a:lnTo>
                    <a:lnTo>
                      <a:pt x="249520" y="489"/>
                    </a:lnTo>
                    <a:lnTo>
                      <a:pt x="246740" y="122"/>
                    </a:lnTo>
                    <a:lnTo>
                      <a:pt x="243930" y="275"/>
                    </a:lnTo>
                    <a:lnTo>
                      <a:pt x="241150" y="61"/>
                    </a:lnTo>
                    <a:lnTo>
                      <a:pt x="238370" y="1711"/>
                    </a:lnTo>
                    <a:lnTo>
                      <a:pt x="235590" y="1772"/>
                    </a:lnTo>
                    <a:lnTo>
                      <a:pt x="232779" y="122"/>
                    </a:lnTo>
                    <a:lnTo>
                      <a:pt x="229999" y="733"/>
                    </a:lnTo>
                    <a:lnTo>
                      <a:pt x="227220" y="1222"/>
                    </a:lnTo>
                    <a:lnTo>
                      <a:pt x="224440" y="1711"/>
                    </a:lnTo>
                    <a:lnTo>
                      <a:pt x="221629" y="947"/>
                    </a:lnTo>
                    <a:lnTo>
                      <a:pt x="218849" y="1130"/>
                    </a:lnTo>
                    <a:lnTo>
                      <a:pt x="216069" y="550"/>
                    </a:lnTo>
                    <a:lnTo>
                      <a:pt x="213289" y="1894"/>
                    </a:lnTo>
                    <a:lnTo>
                      <a:pt x="210479" y="31"/>
                    </a:lnTo>
                    <a:lnTo>
                      <a:pt x="207699" y="275"/>
                    </a:lnTo>
                    <a:lnTo>
                      <a:pt x="204919" y="519"/>
                    </a:lnTo>
                    <a:lnTo>
                      <a:pt x="202139" y="978"/>
                    </a:lnTo>
                    <a:lnTo>
                      <a:pt x="199359" y="733"/>
                    </a:lnTo>
                    <a:lnTo>
                      <a:pt x="196549" y="1039"/>
                    </a:lnTo>
                    <a:lnTo>
                      <a:pt x="193769" y="611"/>
                    </a:lnTo>
                    <a:lnTo>
                      <a:pt x="190989" y="397"/>
                    </a:lnTo>
                    <a:lnTo>
                      <a:pt x="188209" y="978"/>
                    </a:lnTo>
                    <a:lnTo>
                      <a:pt x="185399" y="1650"/>
                    </a:lnTo>
                    <a:lnTo>
                      <a:pt x="182619" y="764"/>
                    </a:lnTo>
                    <a:lnTo>
                      <a:pt x="179839" y="31"/>
                    </a:lnTo>
                    <a:lnTo>
                      <a:pt x="177059" y="1864"/>
                    </a:lnTo>
                    <a:lnTo>
                      <a:pt x="174249" y="1008"/>
                    </a:lnTo>
                    <a:lnTo>
                      <a:pt x="171469" y="947"/>
                    </a:lnTo>
                    <a:lnTo>
                      <a:pt x="168689" y="1100"/>
                    </a:lnTo>
                    <a:lnTo>
                      <a:pt x="165909" y="855"/>
                    </a:lnTo>
                    <a:lnTo>
                      <a:pt x="163129" y="1191"/>
                    </a:lnTo>
                    <a:lnTo>
                      <a:pt x="160318" y="1466"/>
                    </a:lnTo>
                    <a:lnTo>
                      <a:pt x="157539" y="1711"/>
                    </a:lnTo>
                    <a:lnTo>
                      <a:pt x="154759" y="397"/>
                    </a:lnTo>
                    <a:lnTo>
                      <a:pt x="151979" y="855"/>
                    </a:lnTo>
                    <a:lnTo>
                      <a:pt x="149168" y="92"/>
                    </a:lnTo>
                    <a:lnTo>
                      <a:pt x="146388" y="642"/>
                    </a:lnTo>
                    <a:lnTo>
                      <a:pt x="143608" y="947"/>
                    </a:lnTo>
                    <a:lnTo>
                      <a:pt x="140829" y="1436"/>
                    </a:lnTo>
                    <a:lnTo>
                      <a:pt x="138018" y="1925"/>
                    </a:lnTo>
                    <a:lnTo>
                      <a:pt x="135238" y="458"/>
                    </a:lnTo>
                    <a:lnTo>
                      <a:pt x="132458" y="1741"/>
                    </a:lnTo>
                    <a:lnTo>
                      <a:pt x="129678" y="336"/>
                    </a:lnTo>
                    <a:lnTo>
                      <a:pt x="126899" y="1772"/>
                    </a:lnTo>
                    <a:lnTo>
                      <a:pt x="124088" y="1100"/>
                    </a:lnTo>
                    <a:lnTo>
                      <a:pt x="121308" y="580"/>
                    </a:lnTo>
                    <a:lnTo>
                      <a:pt x="118528" y="1008"/>
                    </a:lnTo>
                    <a:lnTo>
                      <a:pt x="115748" y="978"/>
                    </a:lnTo>
                    <a:lnTo>
                      <a:pt x="112938" y="1375"/>
                    </a:lnTo>
                    <a:lnTo>
                      <a:pt x="110158" y="917"/>
                    </a:lnTo>
                    <a:lnTo>
                      <a:pt x="107378" y="489"/>
                    </a:lnTo>
                    <a:lnTo>
                      <a:pt x="104598" y="886"/>
                    </a:lnTo>
                    <a:lnTo>
                      <a:pt x="101788" y="1436"/>
                    </a:lnTo>
                    <a:lnTo>
                      <a:pt x="99008" y="672"/>
                    </a:lnTo>
                    <a:lnTo>
                      <a:pt x="96228" y="1497"/>
                    </a:lnTo>
                    <a:lnTo>
                      <a:pt x="93448" y="1222"/>
                    </a:lnTo>
                    <a:lnTo>
                      <a:pt x="90668" y="1008"/>
                    </a:lnTo>
                    <a:lnTo>
                      <a:pt x="87888" y="1283"/>
                    </a:lnTo>
                    <a:lnTo>
                      <a:pt x="85078" y="580"/>
                    </a:lnTo>
                    <a:lnTo>
                      <a:pt x="82298" y="336"/>
                    </a:lnTo>
                    <a:lnTo>
                      <a:pt x="79518" y="1772"/>
                    </a:lnTo>
                    <a:lnTo>
                      <a:pt x="76738" y="1864"/>
                    </a:lnTo>
                    <a:lnTo>
                      <a:pt x="73958" y="489"/>
                    </a:lnTo>
                    <a:lnTo>
                      <a:pt x="71148" y="642"/>
                    </a:lnTo>
                    <a:lnTo>
                      <a:pt x="68368" y="336"/>
                    </a:lnTo>
                    <a:lnTo>
                      <a:pt x="65588" y="1864"/>
                    </a:lnTo>
                    <a:lnTo>
                      <a:pt x="62808" y="917"/>
                    </a:lnTo>
                    <a:lnTo>
                      <a:pt x="60028" y="61"/>
                    </a:lnTo>
                    <a:lnTo>
                      <a:pt x="57218" y="244"/>
                    </a:lnTo>
                    <a:lnTo>
                      <a:pt x="54438" y="1802"/>
                    </a:lnTo>
                    <a:lnTo>
                      <a:pt x="51658" y="61"/>
                    </a:lnTo>
                    <a:lnTo>
                      <a:pt x="488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5" name="Google Shape;755;p33"/>
              <p:cNvSpPr/>
              <p:nvPr/>
            </p:nvSpPr>
            <p:spPr>
              <a:xfrm>
                <a:off x="131200" y="4480088"/>
                <a:ext cx="8881603" cy="261260"/>
              </a:xfrm>
              <a:custGeom>
                <a:avLst/>
                <a:gdLst/>
                <a:ahLst/>
                <a:cxnLst/>
                <a:rect l="l" t="t" r="r" b="b"/>
                <a:pathLst>
                  <a:path w="285628" h="8402" extrusionOk="0">
                    <a:moveTo>
                      <a:pt x="3452" y="1"/>
                    </a:moveTo>
                    <a:cubicBezTo>
                      <a:pt x="1527" y="1"/>
                      <a:pt x="0" y="1559"/>
                      <a:pt x="0" y="3453"/>
                    </a:cubicBezTo>
                    <a:lnTo>
                      <a:pt x="0" y="5469"/>
                    </a:lnTo>
                    <a:lnTo>
                      <a:pt x="0" y="5561"/>
                    </a:lnTo>
                    <a:cubicBezTo>
                      <a:pt x="0" y="7057"/>
                      <a:pt x="1222" y="8310"/>
                      <a:pt x="2719" y="8340"/>
                    </a:cubicBezTo>
                    <a:cubicBezTo>
                      <a:pt x="2756" y="8342"/>
                      <a:pt x="2794" y="8343"/>
                      <a:pt x="2831" y="8343"/>
                    </a:cubicBezTo>
                    <a:cubicBezTo>
                      <a:pt x="4309" y="8343"/>
                      <a:pt x="5531" y="7173"/>
                      <a:pt x="5590" y="5713"/>
                    </a:cubicBezTo>
                    <a:cubicBezTo>
                      <a:pt x="5682" y="7180"/>
                      <a:pt x="6904" y="8340"/>
                      <a:pt x="8401" y="8340"/>
                    </a:cubicBezTo>
                    <a:cubicBezTo>
                      <a:pt x="9867" y="8340"/>
                      <a:pt x="11089" y="7180"/>
                      <a:pt x="11181" y="5713"/>
                    </a:cubicBezTo>
                    <a:cubicBezTo>
                      <a:pt x="11242" y="7210"/>
                      <a:pt x="12464" y="8402"/>
                      <a:pt x="13961" y="8402"/>
                    </a:cubicBezTo>
                    <a:cubicBezTo>
                      <a:pt x="15488" y="8402"/>
                      <a:pt x="16710" y="7210"/>
                      <a:pt x="16771" y="5713"/>
                    </a:cubicBezTo>
                    <a:cubicBezTo>
                      <a:pt x="16832" y="7210"/>
                      <a:pt x="18054" y="8402"/>
                      <a:pt x="19551" y="8402"/>
                    </a:cubicBezTo>
                    <a:cubicBezTo>
                      <a:pt x="21048" y="8402"/>
                      <a:pt x="22300" y="7210"/>
                      <a:pt x="22361" y="5713"/>
                    </a:cubicBezTo>
                    <a:cubicBezTo>
                      <a:pt x="22423" y="7180"/>
                      <a:pt x="23644" y="8340"/>
                      <a:pt x="25141" y="8340"/>
                    </a:cubicBezTo>
                    <a:cubicBezTo>
                      <a:pt x="26638" y="8340"/>
                      <a:pt x="27860" y="7180"/>
                      <a:pt x="27921" y="5713"/>
                    </a:cubicBezTo>
                    <a:cubicBezTo>
                      <a:pt x="27982" y="7210"/>
                      <a:pt x="29235" y="8402"/>
                      <a:pt x="30732" y="8402"/>
                    </a:cubicBezTo>
                    <a:cubicBezTo>
                      <a:pt x="32229" y="8402"/>
                      <a:pt x="33451" y="7210"/>
                      <a:pt x="33512" y="5713"/>
                    </a:cubicBezTo>
                    <a:cubicBezTo>
                      <a:pt x="33573" y="7210"/>
                      <a:pt x="34795" y="8402"/>
                      <a:pt x="36322" y="8402"/>
                    </a:cubicBezTo>
                    <a:cubicBezTo>
                      <a:pt x="37819" y="8402"/>
                      <a:pt x="39041" y="7210"/>
                      <a:pt x="39102" y="5713"/>
                    </a:cubicBezTo>
                    <a:cubicBezTo>
                      <a:pt x="39163" y="7210"/>
                      <a:pt x="40385" y="8402"/>
                      <a:pt x="41912" y="8402"/>
                    </a:cubicBezTo>
                    <a:cubicBezTo>
                      <a:pt x="43409" y="8402"/>
                      <a:pt x="44631" y="7210"/>
                      <a:pt x="44692" y="5713"/>
                    </a:cubicBezTo>
                    <a:cubicBezTo>
                      <a:pt x="44753" y="7210"/>
                      <a:pt x="45975" y="8402"/>
                      <a:pt x="47472" y="8402"/>
                    </a:cubicBezTo>
                    <a:cubicBezTo>
                      <a:pt x="49000" y="8402"/>
                      <a:pt x="50222" y="7210"/>
                      <a:pt x="50283" y="5713"/>
                    </a:cubicBezTo>
                    <a:cubicBezTo>
                      <a:pt x="50344" y="7210"/>
                      <a:pt x="51566" y="8402"/>
                      <a:pt x="53063" y="8402"/>
                    </a:cubicBezTo>
                    <a:cubicBezTo>
                      <a:pt x="54590" y="8402"/>
                      <a:pt x="55812" y="7210"/>
                      <a:pt x="55873" y="5713"/>
                    </a:cubicBezTo>
                    <a:cubicBezTo>
                      <a:pt x="55934" y="7210"/>
                      <a:pt x="57156" y="8402"/>
                      <a:pt x="58653" y="8402"/>
                    </a:cubicBezTo>
                    <a:cubicBezTo>
                      <a:pt x="60150" y="8402"/>
                      <a:pt x="61402" y="7210"/>
                      <a:pt x="61463" y="5713"/>
                    </a:cubicBezTo>
                    <a:cubicBezTo>
                      <a:pt x="61494" y="7210"/>
                      <a:pt x="62746" y="8402"/>
                      <a:pt x="64243" y="8402"/>
                    </a:cubicBezTo>
                    <a:cubicBezTo>
                      <a:pt x="65740" y="8402"/>
                      <a:pt x="66993" y="7210"/>
                      <a:pt x="67023" y="5713"/>
                    </a:cubicBezTo>
                    <a:cubicBezTo>
                      <a:pt x="67084" y="7210"/>
                      <a:pt x="68337" y="8402"/>
                      <a:pt x="69834" y="8402"/>
                    </a:cubicBezTo>
                    <a:cubicBezTo>
                      <a:pt x="71331" y="8402"/>
                      <a:pt x="72583" y="7210"/>
                      <a:pt x="72614" y="5713"/>
                    </a:cubicBezTo>
                    <a:cubicBezTo>
                      <a:pt x="72675" y="7210"/>
                      <a:pt x="73927" y="8402"/>
                      <a:pt x="75424" y="8402"/>
                    </a:cubicBezTo>
                    <a:cubicBezTo>
                      <a:pt x="76921" y="8402"/>
                      <a:pt x="78143" y="7210"/>
                      <a:pt x="78204" y="5713"/>
                    </a:cubicBezTo>
                    <a:cubicBezTo>
                      <a:pt x="78296" y="7180"/>
                      <a:pt x="79518" y="8340"/>
                      <a:pt x="81014" y="8340"/>
                    </a:cubicBezTo>
                    <a:cubicBezTo>
                      <a:pt x="82481" y="8340"/>
                      <a:pt x="83703" y="7180"/>
                      <a:pt x="83794" y="5713"/>
                    </a:cubicBezTo>
                    <a:cubicBezTo>
                      <a:pt x="83855" y="7210"/>
                      <a:pt x="85077" y="8402"/>
                      <a:pt x="86574" y="8402"/>
                    </a:cubicBezTo>
                    <a:cubicBezTo>
                      <a:pt x="88102" y="8402"/>
                      <a:pt x="89324" y="7210"/>
                      <a:pt x="89385" y="5713"/>
                    </a:cubicBezTo>
                    <a:cubicBezTo>
                      <a:pt x="89446" y="7210"/>
                      <a:pt x="90668" y="8402"/>
                      <a:pt x="92165" y="8402"/>
                    </a:cubicBezTo>
                    <a:cubicBezTo>
                      <a:pt x="93692" y="8402"/>
                      <a:pt x="94914" y="7210"/>
                      <a:pt x="94975" y="5713"/>
                    </a:cubicBezTo>
                    <a:cubicBezTo>
                      <a:pt x="95036" y="7180"/>
                      <a:pt x="96258" y="8340"/>
                      <a:pt x="97755" y="8340"/>
                    </a:cubicBezTo>
                    <a:cubicBezTo>
                      <a:pt x="99252" y="8340"/>
                      <a:pt x="100474" y="7180"/>
                      <a:pt x="100535" y="5713"/>
                    </a:cubicBezTo>
                    <a:cubicBezTo>
                      <a:pt x="100596" y="7210"/>
                      <a:pt x="101848" y="8402"/>
                      <a:pt x="103345" y="8402"/>
                    </a:cubicBezTo>
                    <a:cubicBezTo>
                      <a:pt x="104842" y="8402"/>
                      <a:pt x="106095" y="7210"/>
                      <a:pt x="106125" y="5713"/>
                    </a:cubicBezTo>
                    <a:cubicBezTo>
                      <a:pt x="106186" y="7210"/>
                      <a:pt x="107439" y="8402"/>
                      <a:pt x="108936" y="8402"/>
                    </a:cubicBezTo>
                    <a:cubicBezTo>
                      <a:pt x="110433" y="8402"/>
                      <a:pt x="111655" y="7210"/>
                      <a:pt x="111716" y="5713"/>
                    </a:cubicBezTo>
                    <a:cubicBezTo>
                      <a:pt x="111807" y="7180"/>
                      <a:pt x="113029" y="8340"/>
                      <a:pt x="114526" y="8340"/>
                    </a:cubicBezTo>
                    <a:cubicBezTo>
                      <a:pt x="115992" y="8340"/>
                      <a:pt x="117214" y="7180"/>
                      <a:pt x="117306" y="5713"/>
                    </a:cubicBezTo>
                    <a:cubicBezTo>
                      <a:pt x="117367" y="7210"/>
                      <a:pt x="118589" y="8402"/>
                      <a:pt x="120086" y="8402"/>
                    </a:cubicBezTo>
                    <a:cubicBezTo>
                      <a:pt x="121613" y="8402"/>
                      <a:pt x="122835" y="7210"/>
                      <a:pt x="122896" y="5713"/>
                    </a:cubicBezTo>
                    <a:cubicBezTo>
                      <a:pt x="122957" y="7210"/>
                      <a:pt x="124179" y="8402"/>
                      <a:pt x="125676" y="8402"/>
                    </a:cubicBezTo>
                    <a:cubicBezTo>
                      <a:pt x="127204" y="8402"/>
                      <a:pt x="128426" y="7210"/>
                      <a:pt x="128487" y="5713"/>
                    </a:cubicBezTo>
                    <a:cubicBezTo>
                      <a:pt x="128548" y="7210"/>
                      <a:pt x="129770" y="8402"/>
                      <a:pt x="131267" y="8402"/>
                    </a:cubicBezTo>
                    <a:cubicBezTo>
                      <a:pt x="132763" y="8402"/>
                      <a:pt x="134016" y="7210"/>
                      <a:pt x="134077" y="5713"/>
                    </a:cubicBezTo>
                    <a:cubicBezTo>
                      <a:pt x="134108" y="7210"/>
                      <a:pt x="135360" y="8402"/>
                      <a:pt x="136857" y="8402"/>
                    </a:cubicBezTo>
                    <a:cubicBezTo>
                      <a:pt x="138354" y="8402"/>
                      <a:pt x="139606" y="7210"/>
                      <a:pt x="139637" y="5713"/>
                    </a:cubicBezTo>
                    <a:cubicBezTo>
                      <a:pt x="139729" y="7180"/>
                      <a:pt x="140950" y="8340"/>
                      <a:pt x="142447" y="8340"/>
                    </a:cubicBezTo>
                    <a:cubicBezTo>
                      <a:pt x="143944" y="8340"/>
                      <a:pt x="145166" y="7180"/>
                      <a:pt x="145227" y="5713"/>
                    </a:cubicBezTo>
                    <a:cubicBezTo>
                      <a:pt x="145288" y="7210"/>
                      <a:pt x="146510" y="8402"/>
                      <a:pt x="148038" y="8402"/>
                    </a:cubicBezTo>
                    <a:cubicBezTo>
                      <a:pt x="149535" y="8402"/>
                      <a:pt x="150757" y="7210"/>
                      <a:pt x="150818" y="5713"/>
                    </a:cubicBezTo>
                    <a:cubicBezTo>
                      <a:pt x="150879" y="7210"/>
                      <a:pt x="152101" y="8402"/>
                      <a:pt x="153628" y="8402"/>
                    </a:cubicBezTo>
                    <a:cubicBezTo>
                      <a:pt x="155125" y="8402"/>
                      <a:pt x="156347" y="7210"/>
                      <a:pt x="156408" y="5713"/>
                    </a:cubicBezTo>
                    <a:cubicBezTo>
                      <a:pt x="156500" y="7180"/>
                      <a:pt x="157722" y="8340"/>
                      <a:pt x="159188" y="8340"/>
                    </a:cubicBezTo>
                    <a:cubicBezTo>
                      <a:pt x="160685" y="8340"/>
                      <a:pt x="161907" y="7180"/>
                      <a:pt x="161998" y="5713"/>
                    </a:cubicBezTo>
                    <a:cubicBezTo>
                      <a:pt x="162059" y="7210"/>
                      <a:pt x="163281" y="8402"/>
                      <a:pt x="164778" y="8402"/>
                    </a:cubicBezTo>
                    <a:cubicBezTo>
                      <a:pt x="166275" y="8402"/>
                      <a:pt x="167528" y="7210"/>
                      <a:pt x="167589" y="5713"/>
                    </a:cubicBezTo>
                    <a:cubicBezTo>
                      <a:pt x="167619" y="7210"/>
                      <a:pt x="168872" y="8402"/>
                      <a:pt x="170369" y="8402"/>
                    </a:cubicBezTo>
                    <a:cubicBezTo>
                      <a:pt x="171865" y="8402"/>
                      <a:pt x="173118" y="7210"/>
                      <a:pt x="173149" y="5713"/>
                    </a:cubicBezTo>
                    <a:cubicBezTo>
                      <a:pt x="173210" y="7210"/>
                      <a:pt x="174462" y="8402"/>
                      <a:pt x="175959" y="8402"/>
                    </a:cubicBezTo>
                    <a:cubicBezTo>
                      <a:pt x="177456" y="8402"/>
                      <a:pt x="178708" y="7210"/>
                      <a:pt x="178739" y="5713"/>
                    </a:cubicBezTo>
                    <a:cubicBezTo>
                      <a:pt x="178800" y="7210"/>
                      <a:pt x="180052" y="8402"/>
                      <a:pt x="181549" y="8402"/>
                    </a:cubicBezTo>
                    <a:cubicBezTo>
                      <a:pt x="183046" y="8402"/>
                      <a:pt x="184268" y="7210"/>
                      <a:pt x="184329" y="5713"/>
                    </a:cubicBezTo>
                    <a:cubicBezTo>
                      <a:pt x="184421" y="7180"/>
                      <a:pt x="185643" y="8340"/>
                      <a:pt x="187140" y="8340"/>
                    </a:cubicBezTo>
                    <a:cubicBezTo>
                      <a:pt x="188606" y="8340"/>
                      <a:pt x="189828" y="7180"/>
                      <a:pt x="189920" y="5713"/>
                    </a:cubicBezTo>
                    <a:cubicBezTo>
                      <a:pt x="189981" y="7210"/>
                      <a:pt x="191203" y="8402"/>
                      <a:pt x="192699" y="8402"/>
                    </a:cubicBezTo>
                    <a:cubicBezTo>
                      <a:pt x="194227" y="8402"/>
                      <a:pt x="195449" y="7210"/>
                      <a:pt x="195510" y="5713"/>
                    </a:cubicBezTo>
                    <a:cubicBezTo>
                      <a:pt x="195571" y="7210"/>
                      <a:pt x="196793" y="8402"/>
                      <a:pt x="198290" y="8402"/>
                    </a:cubicBezTo>
                    <a:cubicBezTo>
                      <a:pt x="199817" y="8402"/>
                      <a:pt x="201039" y="7210"/>
                      <a:pt x="201100" y="5713"/>
                    </a:cubicBezTo>
                    <a:cubicBezTo>
                      <a:pt x="201161" y="7180"/>
                      <a:pt x="202383" y="8340"/>
                      <a:pt x="203880" y="8340"/>
                    </a:cubicBezTo>
                    <a:cubicBezTo>
                      <a:pt x="205377" y="8340"/>
                      <a:pt x="206599" y="7180"/>
                      <a:pt x="206660" y="5713"/>
                    </a:cubicBezTo>
                    <a:cubicBezTo>
                      <a:pt x="206721" y="7210"/>
                      <a:pt x="207974" y="8402"/>
                      <a:pt x="209471" y="8402"/>
                    </a:cubicBezTo>
                    <a:cubicBezTo>
                      <a:pt x="210967" y="8402"/>
                      <a:pt x="212220" y="7210"/>
                      <a:pt x="212250" y="5713"/>
                    </a:cubicBezTo>
                    <a:cubicBezTo>
                      <a:pt x="212312" y="7210"/>
                      <a:pt x="213564" y="8402"/>
                      <a:pt x="215061" y="8402"/>
                    </a:cubicBezTo>
                    <a:cubicBezTo>
                      <a:pt x="216558" y="8402"/>
                      <a:pt x="217780" y="7210"/>
                      <a:pt x="217841" y="5713"/>
                    </a:cubicBezTo>
                    <a:cubicBezTo>
                      <a:pt x="217932" y="7180"/>
                      <a:pt x="219154" y="8340"/>
                      <a:pt x="220651" y="8340"/>
                    </a:cubicBezTo>
                    <a:cubicBezTo>
                      <a:pt x="222118" y="8340"/>
                      <a:pt x="223340" y="7180"/>
                      <a:pt x="223431" y="5713"/>
                    </a:cubicBezTo>
                    <a:cubicBezTo>
                      <a:pt x="223492" y="7210"/>
                      <a:pt x="224714" y="8402"/>
                      <a:pt x="226211" y="8402"/>
                    </a:cubicBezTo>
                    <a:cubicBezTo>
                      <a:pt x="227739" y="8402"/>
                      <a:pt x="228960" y="7210"/>
                      <a:pt x="229022" y="5713"/>
                    </a:cubicBezTo>
                    <a:cubicBezTo>
                      <a:pt x="229083" y="7210"/>
                      <a:pt x="230305" y="8402"/>
                      <a:pt x="231801" y="8402"/>
                    </a:cubicBezTo>
                    <a:cubicBezTo>
                      <a:pt x="233329" y="8402"/>
                      <a:pt x="234551" y="7210"/>
                      <a:pt x="234612" y="5713"/>
                    </a:cubicBezTo>
                    <a:cubicBezTo>
                      <a:pt x="234673" y="7210"/>
                      <a:pt x="235895" y="8402"/>
                      <a:pt x="237392" y="8402"/>
                    </a:cubicBezTo>
                    <a:cubicBezTo>
                      <a:pt x="238889" y="8402"/>
                      <a:pt x="240141" y="7210"/>
                      <a:pt x="240202" y="5713"/>
                    </a:cubicBezTo>
                    <a:cubicBezTo>
                      <a:pt x="240233" y="7210"/>
                      <a:pt x="241485" y="8402"/>
                      <a:pt x="242982" y="8402"/>
                    </a:cubicBezTo>
                    <a:cubicBezTo>
                      <a:pt x="244479" y="8402"/>
                      <a:pt x="245732" y="7210"/>
                      <a:pt x="245762" y="5713"/>
                    </a:cubicBezTo>
                    <a:cubicBezTo>
                      <a:pt x="245854" y="7180"/>
                      <a:pt x="247076" y="8340"/>
                      <a:pt x="248573" y="8340"/>
                    </a:cubicBezTo>
                    <a:cubicBezTo>
                      <a:pt x="250069" y="8340"/>
                      <a:pt x="251291" y="7180"/>
                      <a:pt x="251352" y="5713"/>
                    </a:cubicBezTo>
                    <a:cubicBezTo>
                      <a:pt x="251414" y="7210"/>
                      <a:pt x="252636" y="8402"/>
                      <a:pt x="254163" y="8402"/>
                    </a:cubicBezTo>
                    <a:cubicBezTo>
                      <a:pt x="255660" y="8402"/>
                      <a:pt x="256882" y="7210"/>
                      <a:pt x="256943" y="5713"/>
                    </a:cubicBezTo>
                    <a:cubicBezTo>
                      <a:pt x="257004" y="7210"/>
                      <a:pt x="258226" y="8402"/>
                      <a:pt x="259753" y="8402"/>
                    </a:cubicBezTo>
                    <a:cubicBezTo>
                      <a:pt x="261250" y="8402"/>
                      <a:pt x="262472" y="7210"/>
                      <a:pt x="262533" y="5713"/>
                    </a:cubicBezTo>
                    <a:cubicBezTo>
                      <a:pt x="262625" y="7180"/>
                      <a:pt x="263847" y="8340"/>
                      <a:pt x="265313" y="8340"/>
                    </a:cubicBezTo>
                    <a:cubicBezTo>
                      <a:pt x="266810" y="8340"/>
                      <a:pt x="268032" y="7180"/>
                      <a:pt x="268124" y="5713"/>
                    </a:cubicBezTo>
                    <a:cubicBezTo>
                      <a:pt x="268185" y="7210"/>
                      <a:pt x="269407" y="8402"/>
                      <a:pt x="270903" y="8402"/>
                    </a:cubicBezTo>
                    <a:cubicBezTo>
                      <a:pt x="272400" y="8402"/>
                      <a:pt x="273653" y="7210"/>
                      <a:pt x="273714" y="5713"/>
                    </a:cubicBezTo>
                    <a:cubicBezTo>
                      <a:pt x="273744" y="7210"/>
                      <a:pt x="274997" y="8402"/>
                      <a:pt x="276494" y="8402"/>
                    </a:cubicBezTo>
                    <a:cubicBezTo>
                      <a:pt x="277991" y="8402"/>
                      <a:pt x="279243" y="7210"/>
                      <a:pt x="279274" y="5713"/>
                    </a:cubicBezTo>
                    <a:cubicBezTo>
                      <a:pt x="279365" y="7149"/>
                      <a:pt x="280557" y="8279"/>
                      <a:pt x="281993" y="8340"/>
                    </a:cubicBezTo>
                    <a:cubicBezTo>
                      <a:pt x="282013" y="8341"/>
                      <a:pt x="282034" y="8341"/>
                      <a:pt x="282054" y="8341"/>
                    </a:cubicBezTo>
                    <a:cubicBezTo>
                      <a:pt x="283464" y="8341"/>
                      <a:pt x="284683" y="7312"/>
                      <a:pt x="284864" y="5897"/>
                    </a:cubicBezTo>
                    <a:cubicBezTo>
                      <a:pt x="284864" y="5866"/>
                      <a:pt x="284864" y="5866"/>
                      <a:pt x="284864" y="5866"/>
                    </a:cubicBezTo>
                    <a:cubicBezTo>
                      <a:pt x="285139" y="5805"/>
                      <a:pt x="285383" y="5683"/>
                      <a:pt x="285628" y="5561"/>
                    </a:cubicBezTo>
                    <a:lnTo>
                      <a:pt x="285628" y="3453"/>
                    </a:lnTo>
                    <a:cubicBezTo>
                      <a:pt x="285628" y="1559"/>
                      <a:pt x="284100" y="1"/>
                      <a:pt x="2822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56" name="Google Shape;756;p33"/>
            <p:cNvSpPr/>
            <p:nvPr/>
          </p:nvSpPr>
          <p:spPr>
            <a:xfrm>
              <a:off x="-248700" y="4182223"/>
              <a:ext cx="9641100" cy="376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95789428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001 Title">
  <p:cSld name="001 Title">
    <p:spTree>
      <p:nvGrpSpPr>
        <p:cNvPr id="1" name="Shape 10"/>
        <p:cNvGrpSpPr/>
        <p:nvPr/>
      </p:nvGrpSpPr>
      <p:grpSpPr>
        <a:xfrm>
          <a:off x="0" y="0"/>
          <a:ext cx="0" cy="0"/>
          <a:chOff x="0" y="0"/>
          <a:chExt cx="0" cy="0"/>
        </a:xfrm>
      </p:grpSpPr>
      <p:sp>
        <p:nvSpPr>
          <p:cNvPr id="11" name="Google Shape;11;p2"/>
          <p:cNvSpPr txBox="1">
            <a:spLocks noGrp="1"/>
          </p:cNvSpPr>
          <p:nvPr>
            <p:ph type="title"/>
          </p:nvPr>
        </p:nvSpPr>
        <p:spPr>
          <a:xfrm>
            <a:off x="2266950" y="2036975"/>
            <a:ext cx="7658100" cy="2395500"/>
          </a:xfrm>
          <a:prstGeom prst="rect">
            <a:avLst/>
          </a:prstGeom>
        </p:spPr>
        <p:txBody>
          <a:bodyPr spcFirstLastPara="1" wrap="square" lIns="121900" tIns="121900" rIns="121900" bIns="121900" anchor="t" anchorCtr="0">
            <a:noAutofit/>
          </a:bodyPr>
          <a:lstStyle>
            <a:lvl1pPr lvl="0" algn="ctr">
              <a:spcBef>
                <a:spcPts val="0"/>
              </a:spcBef>
              <a:spcAft>
                <a:spcPts val="0"/>
              </a:spcAft>
              <a:buSzPts val="7000"/>
              <a:buNone/>
              <a:defRPr sz="7000"/>
            </a:lvl1pPr>
            <a:lvl2pPr lvl="1" algn="ctr">
              <a:spcBef>
                <a:spcPts val="0"/>
              </a:spcBef>
              <a:spcAft>
                <a:spcPts val="0"/>
              </a:spcAft>
              <a:buSzPts val="7000"/>
              <a:buNone/>
              <a:defRPr sz="7000"/>
            </a:lvl2pPr>
            <a:lvl3pPr lvl="2" algn="ctr">
              <a:spcBef>
                <a:spcPts val="0"/>
              </a:spcBef>
              <a:spcAft>
                <a:spcPts val="0"/>
              </a:spcAft>
              <a:buSzPts val="7000"/>
              <a:buNone/>
              <a:defRPr sz="7000"/>
            </a:lvl3pPr>
            <a:lvl4pPr lvl="3" algn="ctr">
              <a:spcBef>
                <a:spcPts val="0"/>
              </a:spcBef>
              <a:spcAft>
                <a:spcPts val="0"/>
              </a:spcAft>
              <a:buSzPts val="7000"/>
              <a:buNone/>
              <a:defRPr sz="7000"/>
            </a:lvl4pPr>
            <a:lvl5pPr lvl="4" algn="ctr">
              <a:spcBef>
                <a:spcPts val="0"/>
              </a:spcBef>
              <a:spcAft>
                <a:spcPts val="0"/>
              </a:spcAft>
              <a:buSzPts val="7000"/>
              <a:buNone/>
              <a:defRPr sz="7000"/>
            </a:lvl5pPr>
            <a:lvl6pPr lvl="5" algn="ctr">
              <a:spcBef>
                <a:spcPts val="0"/>
              </a:spcBef>
              <a:spcAft>
                <a:spcPts val="0"/>
              </a:spcAft>
              <a:buSzPts val="7000"/>
              <a:buNone/>
              <a:defRPr sz="7000"/>
            </a:lvl6pPr>
            <a:lvl7pPr lvl="6" algn="ctr">
              <a:spcBef>
                <a:spcPts val="0"/>
              </a:spcBef>
              <a:spcAft>
                <a:spcPts val="0"/>
              </a:spcAft>
              <a:buSzPts val="7000"/>
              <a:buNone/>
              <a:defRPr sz="7000"/>
            </a:lvl7pPr>
            <a:lvl8pPr lvl="7" algn="ctr">
              <a:spcBef>
                <a:spcPts val="0"/>
              </a:spcBef>
              <a:spcAft>
                <a:spcPts val="0"/>
              </a:spcAft>
              <a:buSzPts val="7000"/>
              <a:buNone/>
              <a:defRPr sz="7000"/>
            </a:lvl8pPr>
            <a:lvl9pPr lvl="8" algn="ctr">
              <a:spcBef>
                <a:spcPts val="0"/>
              </a:spcBef>
              <a:spcAft>
                <a:spcPts val="0"/>
              </a:spcAft>
              <a:buSzPts val="7000"/>
              <a:buNone/>
              <a:defRPr sz="7000"/>
            </a:lvl9pPr>
          </a:lstStyle>
          <a:p>
            <a:endParaRPr/>
          </a:p>
        </p:txBody>
      </p:sp>
      <p:sp>
        <p:nvSpPr>
          <p:cNvPr id="12" name="Google Shape;12;p2"/>
          <p:cNvSpPr txBox="1">
            <a:spLocks noGrp="1"/>
          </p:cNvSpPr>
          <p:nvPr>
            <p:ph type="subTitle" idx="1"/>
          </p:nvPr>
        </p:nvSpPr>
        <p:spPr>
          <a:xfrm>
            <a:off x="432800" y="5715300"/>
            <a:ext cx="11379900" cy="717900"/>
          </a:xfrm>
          <a:prstGeom prst="rect">
            <a:avLst/>
          </a:prstGeom>
        </p:spPr>
        <p:txBody>
          <a:bodyPr spcFirstLastPara="1" wrap="square" lIns="121900" tIns="121900" rIns="121900" bIns="121900" anchor="t" anchorCtr="0">
            <a:noAutofit/>
          </a:bodyPr>
          <a:lstStyle>
            <a:lvl1pPr lvl="0" algn="ctr">
              <a:spcBef>
                <a:spcPts val="0"/>
              </a:spcBef>
              <a:spcAft>
                <a:spcPts val="0"/>
              </a:spcAft>
              <a:buSzPts val="1900"/>
              <a:buNone/>
              <a:defRPr/>
            </a:lvl1pPr>
            <a:lvl2pPr lvl="1" algn="ctr">
              <a:spcBef>
                <a:spcPts val="2100"/>
              </a:spcBef>
              <a:spcAft>
                <a:spcPts val="0"/>
              </a:spcAft>
              <a:buSzPts val="1900"/>
              <a:buNone/>
              <a:defRPr/>
            </a:lvl2pPr>
            <a:lvl3pPr lvl="2" algn="ctr">
              <a:spcBef>
                <a:spcPts val="2100"/>
              </a:spcBef>
              <a:spcAft>
                <a:spcPts val="0"/>
              </a:spcAft>
              <a:buSzPts val="1900"/>
              <a:buNone/>
              <a:defRPr/>
            </a:lvl3pPr>
            <a:lvl4pPr lvl="3" algn="ctr">
              <a:spcBef>
                <a:spcPts val="2100"/>
              </a:spcBef>
              <a:spcAft>
                <a:spcPts val="0"/>
              </a:spcAft>
              <a:buSzPts val="1900"/>
              <a:buNone/>
              <a:defRPr/>
            </a:lvl4pPr>
            <a:lvl5pPr lvl="4" algn="ctr">
              <a:spcBef>
                <a:spcPts val="2100"/>
              </a:spcBef>
              <a:spcAft>
                <a:spcPts val="0"/>
              </a:spcAft>
              <a:buSzPts val="1900"/>
              <a:buNone/>
              <a:defRPr/>
            </a:lvl5pPr>
            <a:lvl6pPr lvl="5" algn="ctr">
              <a:spcBef>
                <a:spcPts val="2100"/>
              </a:spcBef>
              <a:spcAft>
                <a:spcPts val="0"/>
              </a:spcAft>
              <a:buSzPts val="1900"/>
              <a:buNone/>
              <a:defRPr/>
            </a:lvl6pPr>
            <a:lvl7pPr lvl="6" algn="ctr">
              <a:spcBef>
                <a:spcPts val="2100"/>
              </a:spcBef>
              <a:spcAft>
                <a:spcPts val="0"/>
              </a:spcAft>
              <a:buSzPts val="1900"/>
              <a:buNone/>
              <a:defRPr/>
            </a:lvl7pPr>
            <a:lvl8pPr lvl="7" algn="ctr">
              <a:spcBef>
                <a:spcPts val="2100"/>
              </a:spcBef>
              <a:spcAft>
                <a:spcPts val="0"/>
              </a:spcAft>
              <a:buSzPts val="1900"/>
              <a:buNone/>
              <a:defRPr/>
            </a:lvl8pPr>
            <a:lvl9pPr lvl="8" algn="ctr">
              <a:spcBef>
                <a:spcPts val="2100"/>
              </a:spcBef>
              <a:spcAft>
                <a:spcPts val="2100"/>
              </a:spcAft>
              <a:buSzPts val="1900"/>
              <a:buNone/>
              <a:defRPr/>
            </a:lvl9pPr>
          </a:lstStyle>
          <a:p>
            <a:endParaRPr/>
          </a:p>
        </p:txBody>
      </p:sp>
      <p:grpSp>
        <p:nvGrpSpPr>
          <p:cNvPr id="13" name="Google Shape;13;p2"/>
          <p:cNvGrpSpPr/>
          <p:nvPr/>
        </p:nvGrpSpPr>
        <p:grpSpPr>
          <a:xfrm>
            <a:off x="2650076" y="1744276"/>
            <a:ext cx="358028" cy="335921"/>
            <a:chOff x="2495301" y="1749451"/>
            <a:chExt cx="358028" cy="335921"/>
          </a:xfrm>
        </p:grpSpPr>
        <p:sp>
          <p:nvSpPr>
            <p:cNvPr id="14" name="Google Shape;14;p2"/>
            <p:cNvSpPr/>
            <p:nvPr/>
          </p:nvSpPr>
          <p:spPr>
            <a:xfrm>
              <a:off x="2649151" y="1749451"/>
              <a:ext cx="40770" cy="335921"/>
            </a:xfrm>
            <a:custGeom>
              <a:avLst/>
              <a:gdLst/>
              <a:ahLst/>
              <a:cxnLst/>
              <a:rect l="l" t="t" r="r" b="b"/>
              <a:pathLst>
                <a:path w="25927" h="221730" extrusionOk="0">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 name="Google Shape;15;p2"/>
            <p:cNvSpPr/>
            <p:nvPr/>
          </p:nvSpPr>
          <p:spPr>
            <a:xfrm>
              <a:off x="2495301" y="1897668"/>
              <a:ext cx="348573" cy="39219"/>
            </a:xfrm>
            <a:custGeom>
              <a:avLst/>
              <a:gdLst/>
              <a:ahLst/>
              <a:cxnLst/>
              <a:rect l="l" t="t" r="r" b="b"/>
              <a:pathLst>
                <a:path w="221668" h="25887" extrusionOk="0">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 name="Google Shape;16;p2"/>
            <p:cNvSpPr/>
            <p:nvPr/>
          </p:nvSpPr>
          <p:spPr>
            <a:xfrm>
              <a:off x="2547034" y="1782360"/>
              <a:ext cx="244967" cy="241880"/>
            </a:xfrm>
            <a:custGeom>
              <a:avLst/>
              <a:gdLst/>
              <a:ahLst/>
              <a:cxnLst/>
              <a:rect l="l" t="t" r="r" b="b"/>
              <a:pathLst>
                <a:path w="155782" h="159657" extrusionOk="0">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 name="Google Shape;17;p2"/>
            <p:cNvSpPr/>
            <p:nvPr/>
          </p:nvSpPr>
          <p:spPr>
            <a:xfrm>
              <a:off x="2544190" y="1785399"/>
              <a:ext cx="309139" cy="291821"/>
            </a:xfrm>
            <a:custGeom>
              <a:avLst/>
              <a:gdLst/>
              <a:ahLst/>
              <a:cxnLst/>
              <a:rect l="l" t="t" r="r" b="b"/>
              <a:pathLst>
                <a:path w="196591" h="192621" extrusionOk="0">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8" name="Google Shape;18;p2"/>
          <p:cNvGrpSpPr/>
          <p:nvPr/>
        </p:nvGrpSpPr>
        <p:grpSpPr>
          <a:xfrm rot="3120626">
            <a:off x="2081936" y="2126765"/>
            <a:ext cx="358018" cy="335911"/>
            <a:chOff x="2495301" y="1749451"/>
            <a:chExt cx="358028" cy="335921"/>
          </a:xfrm>
        </p:grpSpPr>
        <p:sp>
          <p:nvSpPr>
            <p:cNvPr id="19" name="Google Shape;19;p2"/>
            <p:cNvSpPr/>
            <p:nvPr/>
          </p:nvSpPr>
          <p:spPr>
            <a:xfrm>
              <a:off x="2649151" y="1749451"/>
              <a:ext cx="40770" cy="335921"/>
            </a:xfrm>
            <a:custGeom>
              <a:avLst/>
              <a:gdLst/>
              <a:ahLst/>
              <a:cxnLst/>
              <a:rect l="l" t="t" r="r" b="b"/>
              <a:pathLst>
                <a:path w="25927" h="221730" extrusionOk="0">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 name="Google Shape;20;p2"/>
            <p:cNvSpPr/>
            <p:nvPr/>
          </p:nvSpPr>
          <p:spPr>
            <a:xfrm>
              <a:off x="2495301" y="1897668"/>
              <a:ext cx="348573" cy="39219"/>
            </a:xfrm>
            <a:custGeom>
              <a:avLst/>
              <a:gdLst/>
              <a:ahLst/>
              <a:cxnLst/>
              <a:rect l="l" t="t" r="r" b="b"/>
              <a:pathLst>
                <a:path w="221668" h="25887" extrusionOk="0">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 name="Google Shape;21;p2"/>
            <p:cNvSpPr/>
            <p:nvPr/>
          </p:nvSpPr>
          <p:spPr>
            <a:xfrm>
              <a:off x="2547034" y="1782360"/>
              <a:ext cx="244967" cy="241880"/>
            </a:xfrm>
            <a:custGeom>
              <a:avLst/>
              <a:gdLst/>
              <a:ahLst/>
              <a:cxnLst/>
              <a:rect l="l" t="t" r="r" b="b"/>
              <a:pathLst>
                <a:path w="155782" h="159657" extrusionOk="0">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 name="Google Shape;22;p2"/>
            <p:cNvSpPr/>
            <p:nvPr/>
          </p:nvSpPr>
          <p:spPr>
            <a:xfrm>
              <a:off x="2544190" y="1785399"/>
              <a:ext cx="309139" cy="291821"/>
            </a:xfrm>
            <a:custGeom>
              <a:avLst/>
              <a:gdLst/>
              <a:ahLst/>
              <a:cxnLst/>
              <a:rect l="l" t="t" r="r" b="b"/>
              <a:pathLst>
                <a:path w="196591" h="192621" extrusionOk="0">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3" name="Google Shape;23;p2"/>
          <p:cNvSpPr/>
          <p:nvPr/>
        </p:nvSpPr>
        <p:spPr>
          <a:xfrm>
            <a:off x="3960651" y="4283803"/>
            <a:ext cx="4037142" cy="231756"/>
          </a:xfrm>
          <a:custGeom>
            <a:avLst/>
            <a:gdLst/>
            <a:ahLst/>
            <a:cxnLst/>
            <a:rect l="l" t="t" r="r" b="b"/>
            <a:pathLst>
              <a:path w="1666519" h="95668" extrusionOk="0">
                <a:moveTo>
                  <a:pt x="-56" y="96382"/>
                </a:moveTo>
                <a:cubicBezTo>
                  <a:pt x="416970" y="37752"/>
                  <a:pt x="839962" y="-21157"/>
                  <a:pt x="1261835" y="8764"/>
                </a:cubicBezTo>
                <a:cubicBezTo>
                  <a:pt x="1397848" y="18308"/>
                  <a:pt x="1533051" y="37211"/>
                  <a:pt x="1666464" y="65343"/>
                </a:cubicBezTo>
              </a:path>
            </a:pathLst>
          </a:custGeom>
          <a:noFill/>
          <a:ln w="19050" cap="rnd"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 name="Google Shape;24;p2"/>
          <p:cNvSpPr/>
          <p:nvPr/>
        </p:nvSpPr>
        <p:spPr>
          <a:xfrm>
            <a:off x="4646636" y="4411269"/>
            <a:ext cx="2724772" cy="208413"/>
          </a:xfrm>
          <a:custGeom>
            <a:avLst/>
            <a:gdLst/>
            <a:ahLst/>
            <a:cxnLst/>
            <a:rect l="l" t="t" r="r" b="b"/>
            <a:pathLst>
              <a:path w="1124777" h="86032" extrusionOk="0">
                <a:moveTo>
                  <a:pt x="-56" y="86746"/>
                </a:moveTo>
                <a:cubicBezTo>
                  <a:pt x="369218" y="7088"/>
                  <a:pt x="748261" y="-17445"/>
                  <a:pt x="1124721" y="13948"/>
                </a:cubicBezTo>
              </a:path>
            </a:pathLst>
          </a:custGeom>
          <a:noFill/>
          <a:ln w="19050" cap="rnd"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 name="Google Shape;25;p2"/>
          <p:cNvSpPr/>
          <p:nvPr/>
        </p:nvSpPr>
        <p:spPr>
          <a:xfrm>
            <a:off x="-83922" y="-17300"/>
            <a:ext cx="250550" cy="788765"/>
          </a:xfrm>
          <a:custGeom>
            <a:avLst/>
            <a:gdLst/>
            <a:ahLst/>
            <a:cxnLst/>
            <a:rect l="l" t="t" r="r" b="b"/>
            <a:pathLst>
              <a:path w="149137" h="469503" extrusionOk="0">
                <a:moveTo>
                  <a:pt x="74513" y="470218"/>
                </a:moveTo>
                <a:cubicBezTo>
                  <a:pt x="33332" y="470218"/>
                  <a:pt x="-56" y="436830"/>
                  <a:pt x="-56" y="395649"/>
                </a:cubicBezTo>
                <a:lnTo>
                  <a:pt x="-56" y="75283"/>
                </a:lnTo>
                <a:cubicBezTo>
                  <a:pt x="-56" y="34102"/>
                  <a:pt x="33332" y="714"/>
                  <a:pt x="74513" y="714"/>
                </a:cubicBezTo>
                <a:cubicBezTo>
                  <a:pt x="115693" y="714"/>
                  <a:pt x="149082" y="34102"/>
                  <a:pt x="149082" y="75283"/>
                </a:cubicBezTo>
                <a:lnTo>
                  <a:pt x="149082" y="395649"/>
                </a:lnTo>
                <a:cubicBezTo>
                  <a:pt x="149082" y="436830"/>
                  <a:pt x="115693" y="470218"/>
                  <a:pt x="74513" y="47021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 name="Google Shape;26;p2"/>
          <p:cNvSpPr/>
          <p:nvPr/>
        </p:nvSpPr>
        <p:spPr>
          <a:xfrm>
            <a:off x="-148981" y="-100750"/>
            <a:ext cx="648655" cy="1333364"/>
          </a:xfrm>
          <a:custGeom>
            <a:avLst/>
            <a:gdLst/>
            <a:ahLst/>
            <a:cxnLst/>
            <a:rect l="l" t="t" r="r" b="b"/>
            <a:pathLst>
              <a:path w="386104" h="793669" extrusionOk="0">
                <a:moveTo>
                  <a:pt x="131777" y="794382"/>
                </a:moveTo>
                <a:cubicBezTo>
                  <a:pt x="104616" y="794261"/>
                  <a:pt x="77631" y="789917"/>
                  <a:pt x="51802" y="781519"/>
                </a:cubicBezTo>
                <a:cubicBezTo>
                  <a:pt x="12579" y="768964"/>
                  <a:pt x="-9037" y="726991"/>
                  <a:pt x="3510" y="687768"/>
                </a:cubicBezTo>
                <a:cubicBezTo>
                  <a:pt x="3519" y="687759"/>
                  <a:pt x="3519" y="687759"/>
                  <a:pt x="3519" y="687749"/>
                </a:cubicBezTo>
                <a:cubicBezTo>
                  <a:pt x="16074" y="648563"/>
                  <a:pt x="58001" y="626957"/>
                  <a:pt x="97196" y="639466"/>
                </a:cubicBezTo>
                <a:cubicBezTo>
                  <a:pt x="117190" y="646559"/>
                  <a:pt x="138964" y="646913"/>
                  <a:pt x="159181" y="640491"/>
                </a:cubicBezTo>
                <a:cubicBezTo>
                  <a:pt x="198983" y="625857"/>
                  <a:pt x="216786" y="576362"/>
                  <a:pt x="225361" y="552593"/>
                </a:cubicBezTo>
                <a:cubicBezTo>
                  <a:pt x="241394" y="507945"/>
                  <a:pt x="237851" y="473550"/>
                  <a:pt x="231327" y="411192"/>
                </a:cubicBezTo>
                <a:cubicBezTo>
                  <a:pt x="229835" y="396278"/>
                  <a:pt x="228157" y="380525"/>
                  <a:pt x="226666" y="363375"/>
                </a:cubicBezTo>
                <a:cubicBezTo>
                  <a:pt x="218463" y="265456"/>
                  <a:pt x="218463" y="167026"/>
                  <a:pt x="226666" y="69107"/>
                </a:cubicBezTo>
                <a:cubicBezTo>
                  <a:pt x="230078" y="28085"/>
                  <a:pt x="266085" y="-2413"/>
                  <a:pt x="307107" y="970"/>
                </a:cubicBezTo>
                <a:cubicBezTo>
                  <a:pt x="348157" y="4335"/>
                  <a:pt x="378702" y="40333"/>
                  <a:pt x="375338" y="81374"/>
                </a:cubicBezTo>
                <a:cubicBezTo>
                  <a:pt x="375338" y="81393"/>
                  <a:pt x="375338" y="81402"/>
                  <a:pt x="375338" y="81411"/>
                </a:cubicBezTo>
                <a:cubicBezTo>
                  <a:pt x="367788" y="170950"/>
                  <a:pt x="367788" y="260973"/>
                  <a:pt x="375338" y="350511"/>
                </a:cubicBezTo>
                <a:cubicBezTo>
                  <a:pt x="376736" y="366730"/>
                  <a:pt x="378321" y="381644"/>
                  <a:pt x="379812" y="395719"/>
                </a:cubicBezTo>
                <a:cubicBezTo>
                  <a:pt x="387082" y="465813"/>
                  <a:pt x="393421" y="526214"/>
                  <a:pt x="365737" y="603206"/>
                </a:cubicBezTo>
                <a:cubicBezTo>
                  <a:pt x="352035" y="641050"/>
                  <a:pt x="315776" y="741718"/>
                  <a:pt x="210913" y="780307"/>
                </a:cubicBezTo>
                <a:cubicBezTo>
                  <a:pt x="185588" y="789675"/>
                  <a:pt x="158780" y="794448"/>
                  <a:pt x="131777" y="79438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 name="Google Shape;27;p2"/>
          <p:cNvSpPr/>
          <p:nvPr/>
        </p:nvSpPr>
        <p:spPr>
          <a:xfrm>
            <a:off x="-149120" y="-63677"/>
            <a:ext cx="1124604" cy="1651769"/>
          </a:xfrm>
          <a:custGeom>
            <a:avLst/>
            <a:gdLst/>
            <a:ahLst/>
            <a:cxnLst/>
            <a:rect l="l" t="t" r="r" b="b"/>
            <a:pathLst>
              <a:path w="669407" h="983196" extrusionOk="0">
                <a:moveTo>
                  <a:pt x="74535" y="983910"/>
                </a:moveTo>
                <a:cubicBezTo>
                  <a:pt x="34035" y="983920"/>
                  <a:pt x="926" y="951603"/>
                  <a:pt x="-34" y="911113"/>
                </a:cubicBezTo>
                <a:cubicBezTo>
                  <a:pt x="-1022" y="869941"/>
                  <a:pt x="31546" y="835761"/>
                  <a:pt x="72717" y="834773"/>
                </a:cubicBezTo>
                <a:cubicBezTo>
                  <a:pt x="72736" y="834773"/>
                  <a:pt x="72745" y="834773"/>
                  <a:pt x="72764" y="834773"/>
                </a:cubicBezTo>
                <a:cubicBezTo>
                  <a:pt x="133071" y="833468"/>
                  <a:pt x="247907" y="818927"/>
                  <a:pt x="339907" y="737554"/>
                </a:cubicBezTo>
                <a:cubicBezTo>
                  <a:pt x="411865" y="673891"/>
                  <a:pt x="437872" y="597737"/>
                  <a:pt x="467885" y="509653"/>
                </a:cubicBezTo>
                <a:cubicBezTo>
                  <a:pt x="514090" y="372390"/>
                  <a:pt x="529992" y="226748"/>
                  <a:pt x="514491" y="82746"/>
                </a:cubicBezTo>
                <a:cubicBezTo>
                  <a:pt x="510371" y="41771"/>
                  <a:pt x="540254" y="5214"/>
                  <a:pt x="581230" y="1093"/>
                </a:cubicBezTo>
                <a:cubicBezTo>
                  <a:pt x="581230" y="1093"/>
                  <a:pt x="581230" y="1093"/>
                  <a:pt x="581230" y="1093"/>
                </a:cubicBezTo>
                <a:cubicBezTo>
                  <a:pt x="622206" y="-3027"/>
                  <a:pt x="658763" y="26857"/>
                  <a:pt x="662882" y="67832"/>
                </a:cubicBezTo>
                <a:cubicBezTo>
                  <a:pt x="662882" y="67832"/>
                  <a:pt x="662882" y="67832"/>
                  <a:pt x="662882" y="67832"/>
                </a:cubicBezTo>
                <a:cubicBezTo>
                  <a:pt x="680481" y="233152"/>
                  <a:pt x="662072" y="400316"/>
                  <a:pt x="608914" y="557843"/>
                </a:cubicBezTo>
                <a:cubicBezTo>
                  <a:pt x="576662" y="652359"/>
                  <a:pt x="540124" y="759365"/>
                  <a:pt x="438617" y="849220"/>
                </a:cubicBezTo>
                <a:cubicBezTo>
                  <a:pt x="344008" y="933110"/>
                  <a:pt x="214910" y="980741"/>
                  <a:pt x="76026" y="98391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 name="Google Shape;28;p2"/>
          <p:cNvSpPr/>
          <p:nvPr/>
        </p:nvSpPr>
        <p:spPr>
          <a:xfrm>
            <a:off x="-121226" y="-91457"/>
            <a:ext cx="1548034" cy="1985839"/>
          </a:xfrm>
          <a:custGeom>
            <a:avLst/>
            <a:gdLst/>
            <a:ahLst/>
            <a:cxnLst/>
            <a:rect l="l" t="t" r="r" b="b"/>
            <a:pathLst>
              <a:path w="921449" h="1182047" extrusionOk="0">
                <a:moveTo>
                  <a:pt x="74528" y="1182762"/>
                </a:moveTo>
                <a:cubicBezTo>
                  <a:pt x="33916" y="1182771"/>
                  <a:pt x="770" y="1150287"/>
                  <a:pt x="-41" y="1109684"/>
                </a:cubicBezTo>
                <a:cubicBezTo>
                  <a:pt x="-870" y="1068531"/>
                  <a:pt x="31791" y="1034491"/>
                  <a:pt x="72944" y="1033624"/>
                </a:cubicBezTo>
                <a:cubicBezTo>
                  <a:pt x="210392" y="1031778"/>
                  <a:pt x="344075" y="988463"/>
                  <a:pt x="456507" y="909373"/>
                </a:cubicBezTo>
                <a:cubicBezTo>
                  <a:pt x="618414" y="793885"/>
                  <a:pt x="679281" y="635893"/>
                  <a:pt x="711905" y="551070"/>
                </a:cubicBezTo>
                <a:cubicBezTo>
                  <a:pt x="768102" y="402809"/>
                  <a:pt x="785654" y="242682"/>
                  <a:pt x="762891" y="85761"/>
                </a:cubicBezTo>
                <a:cubicBezTo>
                  <a:pt x="757084" y="44990"/>
                  <a:pt x="785420" y="7231"/>
                  <a:pt x="826191" y="1414"/>
                </a:cubicBezTo>
                <a:cubicBezTo>
                  <a:pt x="826219" y="1414"/>
                  <a:pt x="826247" y="1405"/>
                  <a:pt x="826275" y="1405"/>
                </a:cubicBezTo>
                <a:cubicBezTo>
                  <a:pt x="866905" y="-4131"/>
                  <a:pt x="904386" y="24186"/>
                  <a:pt x="910165" y="64789"/>
                </a:cubicBezTo>
                <a:cubicBezTo>
                  <a:pt x="936618" y="246904"/>
                  <a:pt x="916149" y="432767"/>
                  <a:pt x="850696" y="604760"/>
                </a:cubicBezTo>
                <a:cubicBezTo>
                  <a:pt x="815090" y="697039"/>
                  <a:pt x="741080" y="889240"/>
                  <a:pt x="543100" y="1030734"/>
                </a:cubicBezTo>
                <a:cubicBezTo>
                  <a:pt x="406285" y="1127320"/>
                  <a:pt x="243473" y="1180310"/>
                  <a:pt x="76019" y="118276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 name="Google Shape;29;p2"/>
          <p:cNvSpPr/>
          <p:nvPr/>
        </p:nvSpPr>
        <p:spPr>
          <a:xfrm>
            <a:off x="-177425" y="-45107"/>
            <a:ext cx="2022434" cy="2292157"/>
          </a:xfrm>
          <a:custGeom>
            <a:avLst/>
            <a:gdLst/>
            <a:ahLst/>
            <a:cxnLst/>
            <a:rect l="l" t="t" r="r" b="b"/>
            <a:pathLst>
              <a:path w="1203830" h="1364379" extrusionOk="0">
                <a:moveTo>
                  <a:pt x="74786" y="1365092"/>
                </a:moveTo>
                <a:cubicBezTo>
                  <a:pt x="35954" y="1365232"/>
                  <a:pt x="3517" y="1335554"/>
                  <a:pt x="217" y="1296862"/>
                </a:cubicBezTo>
                <a:cubicBezTo>
                  <a:pt x="-3278" y="1255830"/>
                  <a:pt x="27146" y="1219739"/>
                  <a:pt x="68168" y="1216234"/>
                </a:cubicBezTo>
                <a:cubicBezTo>
                  <a:pt x="224567" y="1203213"/>
                  <a:pt x="376464" y="1157316"/>
                  <a:pt x="513903" y="1081544"/>
                </a:cubicBezTo>
                <a:cubicBezTo>
                  <a:pt x="575702" y="1047522"/>
                  <a:pt x="763615" y="943965"/>
                  <a:pt x="901101" y="725944"/>
                </a:cubicBezTo>
                <a:cubicBezTo>
                  <a:pt x="1059560" y="474834"/>
                  <a:pt x="1062450" y="214775"/>
                  <a:pt x="1050239" y="82229"/>
                </a:cubicBezTo>
                <a:cubicBezTo>
                  <a:pt x="1046409" y="41225"/>
                  <a:pt x="1076534" y="4882"/>
                  <a:pt x="1117538" y="1042"/>
                </a:cubicBezTo>
                <a:cubicBezTo>
                  <a:pt x="1158541" y="-2789"/>
                  <a:pt x="1194884" y="27337"/>
                  <a:pt x="1198724" y="68341"/>
                </a:cubicBezTo>
                <a:cubicBezTo>
                  <a:pt x="1212799" y="219809"/>
                  <a:pt x="1209257" y="517058"/>
                  <a:pt x="1027310" y="805546"/>
                </a:cubicBezTo>
                <a:cubicBezTo>
                  <a:pt x="869410" y="1056004"/>
                  <a:pt x="656050" y="1173543"/>
                  <a:pt x="585955" y="1212226"/>
                </a:cubicBezTo>
                <a:cubicBezTo>
                  <a:pt x="430339" y="1298008"/>
                  <a:pt x="258384" y="1350001"/>
                  <a:pt x="81311" y="1364813"/>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 name="Google Shape;30;p2"/>
          <p:cNvSpPr/>
          <p:nvPr/>
        </p:nvSpPr>
        <p:spPr>
          <a:xfrm>
            <a:off x="9959871" y="5848480"/>
            <a:ext cx="1508191" cy="1160996"/>
          </a:xfrm>
          <a:custGeom>
            <a:avLst/>
            <a:gdLst/>
            <a:ahLst/>
            <a:cxnLst/>
            <a:rect l="l" t="t" r="r" b="b"/>
            <a:pathLst>
              <a:path w="1153492" h="887951" extrusionOk="0">
                <a:moveTo>
                  <a:pt x="167537" y="799761"/>
                </a:moveTo>
                <a:cubicBezTo>
                  <a:pt x="167444" y="737952"/>
                  <a:pt x="171079" y="676200"/>
                  <a:pt x="178350" y="614830"/>
                </a:cubicBezTo>
                <a:lnTo>
                  <a:pt x="175367" y="638599"/>
                </a:lnTo>
                <a:cubicBezTo>
                  <a:pt x="183476" y="571375"/>
                  <a:pt x="199788" y="505391"/>
                  <a:pt x="223837" y="442110"/>
                </a:cubicBezTo>
                <a:lnTo>
                  <a:pt x="215354" y="463455"/>
                </a:lnTo>
                <a:cubicBezTo>
                  <a:pt x="232971" y="418863"/>
                  <a:pt x="255901" y="376573"/>
                  <a:pt x="283771" y="337527"/>
                </a:cubicBezTo>
                <a:lnTo>
                  <a:pt x="270629" y="355610"/>
                </a:lnTo>
                <a:cubicBezTo>
                  <a:pt x="292999" y="324823"/>
                  <a:pt x="319098" y="296924"/>
                  <a:pt x="348273" y="272559"/>
                </a:cubicBezTo>
                <a:lnTo>
                  <a:pt x="331310" y="286541"/>
                </a:lnTo>
                <a:cubicBezTo>
                  <a:pt x="362628" y="261607"/>
                  <a:pt x="397116" y="240858"/>
                  <a:pt x="433842" y="224835"/>
                </a:cubicBezTo>
                <a:lnTo>
                  <a:pt x="413801" y="234156"/>
                </a:lnTo>
                <a:cubicBezTo>
                  <a:pt x="471311" y="208039"/>
                  <a:pt x="531992" y="189797"/>
                  <a:pt x="594351" y="179907"/>
                </a:cubicBezTo>
                <a:lnTo>
                  <a:pt x="572073" y="183170"/>
                </a:lnTo>
                <a:cubicBezTo>
                  <a:pt x="606375" y="178416"/>
                  <a:pt x="641236" y="178416"/>
                  <a:pt x="675537" y="183170"/>
                </a:cubicBezTo>
                <a:lnTo>
                  <a:pt x="653260" y="180001"/>
                </a:lnTo>
                <a:cubicBezTo>
                  <a:pt x="690079" y="185463"/>
                  <a:pt x="725871" y="195874"/>
                  <a:pt x="759894" y="210947"/>
                </a:cubicBezTo>
                <a:lnTo>
                  <a:pt x="739853" y="201625"/>
                </a:lnTo>
                <a:cubicBezTo>
                  <a:pt x="775274" y="217546"/>
                  <a:pt x="808456" y="238006"/>
                  <a:pt x="838656" y="262492"/>
                </a:cubicBezTo>
                <a:lnTo>
                  <a:pt x="821693" y="248604"/>
                </a:lnTo>
                <a:cubicBezTo>
                  <a:pt x="851240" y="272829"/>
                  <a:pt x="877526" y="300746"/>
                  <a:pt x="899990" y="331655"/>
                </a:cubicBezTo>
                <a:lnTo>
                  <a:pt x="886847" y="313572"/>
                </a:lnTo>
                <a:cubicBezTo>
                  <a:pt x="906701" y="341237"/>
                  <a:pt x="923293" y="371148"/>
                  <a:pt x="936155" y="402682"/>
                </a:cubicBezTo>
                <a:lnTo>
                  <a:pt x="927673" y="381336"/>
                </a:lnTo>
                <a:cubicBezTo>
                  <a:pt x="947247" y="433302"/>
                  <a:pt x="960297" y="487504"/>
                  <a:pt x="966542" y="542685"/>
                </a:cubicBezTo>
                <a:lnTo>
                  <a:pt x="963559" y="519009"/>
                </a:lnTo>
                <a:cubicBezTo>
                  <a:pt x="975024" y="610822"/>
                  <a:pt x="979033" y="703847"/>
                  <a:pt x="985650" y="796219"/>
                </a:cubicBezTo>
                <a:cubicBezTo>
                  <a:pt x="986117" y="819475"/>
                  <a:pt x="994878" y="841817"/>
                  <a:pt x="1010258" y="859229"/>
                </a:cubicBezTo>
                <a:cubicBezTo>
                  <a:pt x="1025638" y="875616"/>
                  <a:pt x="1047076" y="885030"/>
                  <a:pt x="1069540" y="885328"/>
                </a:cubicBezTo>
                <a:cubicBezTo>
                  <a:pt x="1092004" y="885086"/>
                  <a:pt x="1113442" y="875653"/>
                  <a:pt x="1128822" y="859229"/>
                </a:cubicBezTo>
                <a:cubicBezTo>
                  <a:pt x="1144854" y="842190"/>
                  <a:pt x="1153710" y="819615"/>
                  <a:pt x="1153430" y="796219"/>
                </a:cubicBezTo>
                <a:cubicBezTo>
                  <a:pt x="1147931" y="719599"/>
                  <a:pt x="1143549" y="642793"/>
                  <a:pt x="1136466" y="566454"/>
                </a:cubicBezTo>
                <a:cubicBezTo>
                  <a:pt x="1129102" y="487317"/>
                  <a:pt x="1118383" y="407995"/>
                  <a:pt x="1089394" y="333985"/>
                </a:cubicBezTo>
                <a:cubicBezTo>
                  <a:pt x="1064880" y="269530"/>
                  <a:pt x="1028062" y="210481"/>
                  <a:pt x="980897" y="160147"/>
                </a:cubicBezTo>
                <a:cubicBezTo>
                  <a:pt x="938858" y="115387"/>
                  <a:pt x="889084" y="78708"/>
                  <a:pt x="833809" y="51929"/>
                </a:cubicBezTo>
                <a:cubicBezTo>
                  <a:pt x="773875" y="22539"/>
                  <a:pt x="708721" y="5305"/>
                  <a:pt x="642075" y="1222"/>
                </a:cubicBezTo>
                <a:cubicBezTo>
                  <a:pt x="572353" y="-2413"/>
                  <a:pt x="502258" y="13899"/>
                  <a:pt x="435985" y="36083"/>
                </a:cubicBezTo>
                <a:cubicBezTo>
                  <a:pt x="398421" y="48583"/>
                  <a:pt x="361696" y="63748"/>
                  <a:pt x="326276" y="81477"/>
                </a:cubicBezTo>
                <a:cubicBezTo>
                  <a:pt x="291695" y="99271"/>
                  <a:pt x="259350" y="121017"/>
                  <a:pt x="229803" y="146258"/>
                </a:cubicBezTo>
                <a:cubicBezTo>
                  <a:pt x="178537" y="190189"/>
                  <a:pt x="135938" y="243216"/>
                  <a:pt x="103968" y="302666"/>
                </a:cubicBezTo>
                <a:cubicBezTo>
                  <a:pt x="21103" y="452270"/>
                  <a:pt x="969" y="628905"/>
                  <a:pt x="-56" y="799481"/>
                </a:cubicBezTo>
                <a:cubicBezTo>
                  <a:pt x="-56" y="846087"/>
                  <a:pt x="38720" y="890735"/>
                  <a:pt x="83834" y="888591"/>
                </a:cubicBezTo>
                <a:cubicBezTo>
                  <a:pt x="131185" y="886288"/>
                  <a:pt x="168284" y="846916"/>
                  <a:pt x="167724" y="799481"/>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 name="Google Shape;31;p2"/>
          <p:cNvSpPr/>
          <p:nvPr/>
        </p:nvSpPr>
        <p:spPr>
          <a:xfrm>
            <a:off x="9603451" y="5488751"/>
            <a:ext cx="2184391" cy="1521061"/>
          </a:xfrm>
          <a:custGeom>
            <a:avLst/>
            <a:gdLst/>
            <a:ahLst/>
            <a:cxnLst/>
            <a:rect l="l" t="t" r="r" b="b"/>
            <a:pathLst>
              <a:path w="1670662" h="1163335" extrusionOk="0">
                <a:moveTo>
                  <a:pt x="174351" y="1052668"/>
                </a:moveTo>
                <a:cubicBezTo>
                  <a:pt x="173326" y="1045583"/>
                  <a:pt x="172301" y="1038500"/>
                  <a:pt x="171369" y="1031416"/>
                </a:cubicBezTo>
                <a:lnTo>
                  <a:pt x="174351" y="1054905"/>
                </a:lnTo>
                <a:cubicBezTo>
                  <a:pt x="164938" y="979105"/>
                  <a:pt x="164938" y="902430"/>
                  <a:pt x="174351" y="826631"/>
                </a:cubicBezTo>
                <a:lnTo>
                  <a:pt x="171369" y="850120"/>
                </a:lnTo>
                <a:cubicBezTo>
                  <a:pt x="181715" y="769809"/>
                  <a:pt x="202036" y="691111"/>
                  <a:pt x="231956" y="615881"/>
                </a:cubicBezTo>
                <a:lnTo>
                  <a:pt x="223567" y="637040"/>
                </a:lnTo>
                <a:cubicBezTo>
                  <a:pt x="251530" y="567206"/>
                  <a:pt x="287976" y="501110"/>
                  <a:pt x="332251" y="440271"/>
                </a:cubicBezTo>
                <a:lnTo>
                  <a:pt x="319108" y="458168"/>
                </a:lnTo>
                <a:cubicBezTo>
                  <a:pt x="358723" y="403900"/>
                  <a:pt x="405049" y="354825"/>
                  <a:pt x="456875" y="312106"/>
                </a:cubicBezTo>
                <a:lnTo>
                  <a:pt x="439817" y="325901"/>
                </a:lnTo>
                <a:cubicBezTo>
                  <a:pt x="487728" y="286967"/>
                  <a:pt x="540391" y="254408"/>
                  <a:pt x="596691" y="229055"/>
                </a:cubicBezTo>
                <a:lnTo>
                  <a:pt x="576650" y="238376"/>
                </a:lnTo>
                <a:cubicBezTo>
                  <a:pt x="637611" y="211419"/>
                  <a:pt x="701927" y="192945"/>
                  <a:pt x="767826" y="183475"/>
                </a:cubicBezTo>
                <a:lnTo>
                  <a:pt x="745829" y="185805"/>
                </a:lnTo>
                <a:cubicBezTo>
                  <a:pt x="816017" y="175925"/>
                  <a:pt x="887324" y="175925"/>
                  <a:pt x="957511" y="185805"/>
                </a:cubicBezTo>
                <a:lnTo>
                  <a:pt x="935233" y="182636"/>
                </a:lnTo>
                <a:cubicBezTo>
                  <a:pt x="1000854" y="192134"/>
                  <a:pt x="1064890" y="210543"/>
                  <a:pt x="1125570" y="237351"/>
                </a:cubicBezTo>
                <a:lnTo>
                  <a:pt x="1105530" y="228030"/>
                </a:lnTo>
                <a:cubicBezTo>
                  <a:pt x="1159219" y="252050"/>
                  <a:pt x="1209647" y="282950"/>
                  <a:pt x="1255414" y="319936"/>
                </a:cubicBezTo>
                <a:lnTo>
                  <a:pt x="1238449" y="306047"/>
                </a:lnTo>
                <a:cubicBezTo>
                  <a:pt x="1277877" y="338131"/>
                  <a:pt x="1313204" y="374912"/>
                  <a:pt x="1343684" y="415570"/>
                </a:cubicBezTo>
                <a:lnTo>
                  <a:pt x="1330541" y="397674"/>
                </a:lnTo>
                <a:cubicBezTo>
                  <a:pt x="1360928" y="439805"/>
                  <a:pt x="1386002" y="485553"/>
                  <a:pt x="1405110" y="533855"/>
                </a:cubicBezTo>
                <a:lnTo>
                  <a:pt x="1396627" y="512696"/>
                </a:lnTo>
                <a:cubicBezTo>
                  <a:pt x="1449572" y="645895"/>
                  <a:pt x="1463460" y="791397"/>
                  <a:pt x="1484526" y="932705"/>
                </a:cubicBezTo>
                <a:cubicBezTo>
                  <a:pt x="1491050" y="976141"/>
                  <a:pt x="1498134" y="1019485"/>
                  <a:pt x="1506617" y="1062548"/>
                </a:cubicBezTo>
                <a:cubicBezTo>
                  <a:pt x="1515938" y="1107849"/>
                  <a:pt x="1568602" y="1138329"/>
                  <a:pt x="1609801" y="1124254"/>
                </a:cubicBezTo>
                <a:cubicBezTo>
                  <a:pt x="1655381" y="1108688"/>
                  <a:pt x="1678032" y="1064133"/>
                  <a:pt x="1668431" y="1015477"/>
                </a:cubicBezTo>
                <a:cubicBezTo>
                  <a:pt x="1649044" y="917325"/>
                  <a:pt x="1637579" y="817776"/>
                  <a:pt x="1621826" y="718972"/>
                </a:cubicBezTo>
                <a:cubicBezTo>
                  <a:pt x="1606073" y="620169"/>
                  <a:pt x="1583889" y="524907"/>
                  <a:pt x="1545300" y="433280"/>
                </a:cubicBezTo>
                <a:cubicBezTo>
                  <a:pt x="1465138" y="242664"/>
                  <a:pt x="1298570" y="108254"/>
                  <a:pt x="1113452" y="44218"/>
                </a:cubicBezTo>
                <a:cubicBezTo>
                  <a:pt x="934674" y="-16835"/>
                  <a:pt x="740143" y="-13536"/>
                  <a:pt x="563507" y="53539"/>
                </a:cubicBezTo>
                <a:cubicBezTo>
                  <a:pt x="468899" y="90562"/>
                  <a:pt x="381933" y="144904"/>
                  <a:pt x="307177" y="213768"/>
                </a:cubicBezTo>
                <a:cubicBezTo>
                  <a:pt x="236524" y="279389"/>
                  <a:pt x="176682" y="355850"/>
                  <a:pt x="130076" y="440271"/>
                </a:cubicBezTo>
                <a:cubicBezTo>
                  <a:pt x="33044" y="614287"/>
                  <a:pt x="-11324" y="812780"/>
                  <a:pt x="2378" y="1011562"/>
                </a:cubicBezTo>
                <a:cubicBezTo>
                  <a:pt x="4615" y="1040830"/>
                  <a:pt x="8343" y="1070005"/>
                  <a:pt x="12631" y="1098994"/>
                </a:cubicBezTo>
                <a:cubicBezTo>
                  <a:pt x="15707" y="1119500"/>
                  <a:pt x="35001" y="1141871"/>
                  <a:pt x="51220" y="1151844"/>
                </a:cubicBezTo>
                <a:cubicBezTo>
                  <a:pt x="70609" y="1163757"/>
                  <a:pt x="94004" y="1167131"/>
                  <a:pt x="115909" y="1161165"/>
                </a:cubicBezTo>
                <a:cubicBezTo>
                  <a:pt x="137254" y="1154622"/>
                  <a:pt x="155151" y="1140044"/>
                  <a:pt x="165963" y="1120525"/>
                </a:cubicBezTo>
                <a:cubicBezTo>
                  <a:pt x="176216" y="1099366"/>
                  <a:pt x="179199" y="1075411"/>
                  <a:pt x="174445" y="1052388"/>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 name="Google Shape;32;p2"/>
          <p:cNvSpPr/>
          <p:nvPr/>
        </p:nvSpPr>
        <p:spPr>
          <a:xfrm>
            <a:off x="9300450" y="5125677"/>
            <a:ext cx="2844632" cy="1885168"/>
          </a:xfrm>
          <a:custGeom>
            <a:avLst/>
            <a:gdLst/>
            <a:ahLst/>
            <a:cxnLst/>
            <a:rect l="l" t="t" r="r" b="b"/>
            <a:pathLst>
              <a:path w="2175627" h="1441811" extrusionOk="0">
                <a:moveTo>
                  <a:pt x="167308" y="1358563"/>
                </a:moveTo>
                <a:cubicBezTo>
                  <a:pt x="171782" y="1239160"/>
                  <a:pt x="177561" y="1119663"/>
                  <a:pt x="193499" y="1001192"/>
                </a:cubicBezTo>
                <a:lnTo>
                  <a:pt x="190424" y="1023469"/>
                </a:lnTo>
                <a:cubicBezTo>
                  <a:pt x="206269" y="906769"/>
                  <a:pt x="232182" y="791094"/>
                  <a:pt x="277669" y="682224"/>
                </a:cubicBezTo>
                <a:lnTo>
                  <a:pt x="269280" y="702264"/>
                </a:lnTo>
                <a:cubicBezTo>
                  <a:pt x="298548" y="631974"/>
                  <a:pt x="336858" y="565775"/>
                  <a:pt x="383183" y="505309"/>
                </a:cubicBezTo>
                <a:lnTo>
                  <a:pt x="370042" y="522274"/>
                </a:lnTo>
                <a:cubicBezTo>
                  <a:pt x="416460" y="463169"/>
                  <a:pt x="470057" y="410122"/>
                  <a:pt x="529619" y="364374"/>
                </a:cubicBezTo>
                <a:lnTo>
                  <a:pt x="512560" y="377517"/>
                </a:lnTo>
                <a:cubicBezTo>
                  <a:pt x="582375" y="324312"/>
                  <a:pt x="658622" y="280121"/>
                  <a:pt x="739529" y="245997"/>
                </a:cubicBezTo>
                <a:lnTo>
                  <a:pt x="719490" y="254479"/>
                </a:lnTo>
                <a:cubicBezTo>
                  <a:pt x="811675" y="215768"/>
                  <a:pt x="908428" y="189352"/>
                  <a:pt x="1007511" y="175902"/>
                </a:cubicBezTo>
                <a:lnTo>
                  <a:pt x="985234" y="178885"/>
                </a:lnTo>
                <a:cubicBezTo>
                  <a:pt x="1082173" y="165695"/>
                  <a:pt x="1180418" y="165415"/>
                  <a:pt x="1277451" y="178046"/>
                </a:cubicBezTo>
                <a:lnTo>
                  <a:pt x="1255173" y="175063"/>
                </a:lnTo>
                <a:cubicBezTo>
                  <a:pt x="1341020" y="186500"/>
                  <a:pt x="1425003" y="209225"/>
                  <a:pt x="1504886" y="242641"/>
                </a:cubicBezTo>
                <a:lnTo>
                  <a:pt x="1484845" y="234159"/>
                </a:lnTo>
                <a:cubicBezTo>
                  <a:pt x="1554380" y="263791"/>
                  <a:pt x="1619908" y="302156"/>
                  <a:pt x="1679750" y="348342"/>
                </a:cubicBezTo>
                <a:lnTo>
                  <a:pt x="1662785" y="335293"/>
                </a:lnTo>
                <a:cubicBezTo>
                  <a:pt x="1720203" y="379689"/>
                  <a:pt x="1771934" y="431030"/>
                  <a:pt x="1816676" y="488159"/>
                </a:cubicBezTo>
                <a:lnTo>
                  <a:pt x="1803533" y="471194"/>
                </a:lnTo>
                <a:cubicBezTo>
                  <a:pt x="1845664" y="525546"/>
                  <a:pt x="1880712" y="585061"/>
                  <a:pt x="1907743" y="648295"/>
                </a:cubicBezTo>
                <a:lnTo>
                  <a:pt x="1899354" y="628255"/>
                </a:lnTo>
                <a:cubicBezTo>
                  <a:pt x="1928156" y="699505"/>
                  <a:pt x="1947358" y="774261"/>
                  <a:pt x="1956493" y="850563"/>
                </a:cubicBezTo>
                <a:lnTo>
                  <a:pt x="1953510" y="828286"/>
                </a:lnTo>
                <a:cubicBezTo>
                  <a:pt x="1973923" y="981338"/>
                  <a:pt x="1989676" y="1135230"/>
                  <a:pt x="2007479" y="1288655"/>
                </a:cubicBezTo>
                <a:cubicBezTo>
                  <a:pt x="2010182" y="1311678"/>
                  <a:pt x="2015029" y="1330973"/>
                  <a:pt x="2032086" y="1347937"/>
                </a:cubicBezTo>
                <a:cubicBezTo>
                  <a:pt x="2047933" y="1363550"/>
                  <a:pt x="2069184" y="1372377"/>
                  <a:pt x="2091369" y="1372545"/>
                </a:cubicBezTo>
                <a:cubicBezTo>
                  <a:pt x="2113553" y="1372470"/>
                  <a:pt x="2134899" y="1363634"/>
                  <a:pt x="2150651" y="1347937"/>
                </a:cubicBezTo>
                <a:cubicBezTo>
                  <a:pt x="2164726" y="1332650"/>
                  <a:pt x="2177775" y="1310653"/>
                  <a:pt x="2175259" y="1288655"/>
                </a:cubicBezTo>
                <a:cubicBezTo>
                  <a:pt x="2158667" y="1145669"/>
                  <a:pt x="2142635" y="1002590"/>
                  <a:pt x="2125298" y="859884"/>
                </a:cubicBezTo>
                <a:cubicBezTo>
                  <a:pt x="2116815" y="789976"/>
                  <a:pt x="2107401" y="720068"/>
                  <a:pt x="2086336" y="652396"/>
                </a:cubicBezTo>
                <a:cubicBezTo>
                  <a:pt x="2068532" y="595519"/>
                  <a:pt x="2044950" y="540636"/>
                  <a:pt x="2015868" y="488625"/>
                </a:cubicBezTo>
                <a:cubicBezTo>
                  <a:pt x="1898702" y="278807"/>
                  <a:pt x="1697739" y="123983"/>
                  <a:pt x="1470117" y="51279"/>
                </a:cubicBezTo>
                <a:cubicBezTo>
                  <a:pt x="1345029" y="12093"/>
                  <a:pt x="1213973" y="-4536"/>
                  <a:pt x="1083012" y="2157"/>
                </a:cubicBezTo>
                <a:cubicBezTo>
                  <a:pt x="955126" y="7740"/>
                  <a:pt x="829012" y="33662"/>
                  <a:pt x="709329" y="78962"/>
                </a:cubicBezTo>
                <a:cubicBezTo>
                  <a:pt x="593188" y="122949"/>
                  <a:pt x="484877" y="185363"/>
                  <a:pt x="388590" y="263800"/>
                </a:cubicBezTo>
                <a:cubicBezTo>
                  <a:pt x="296311" y="339543"/>
                  <a:pt x="219599" y="432558"/>
                  <a:pt x="162926" y="537654"/>
                </a:cubicBezTo>
                <a:cubicBezTo>
                  <a:pt x="42777" y="761360"/>
                  <a:pt x="15653" y="1018902"/>
                  <a:pt x="3815" y="1268521"/>
                </a:cubicBezTo>
                <a:cubicBezTo>
                  <a:pt x="2323" y="1298535"/>
                  <a:pt x="1112" y="1328549"/>
                  <a:pt x="-7" y="1358563"/>
                </a:cubicBezTo>
                <a:cubicBezTo>
                  <a:pt x="-1685" y="1402465"/>
                  <a:pt x="39794" y="1444504"/>
                  <a:pt x="83883" y="1442453"/>
                </a:cubicBezTo>
                <a:cubicBezTo>
                  <a:pt x="129837" y="1441558"/>
                  <a:pt x="166841" y="1404516"/>
                  <a:pt x="167773" y="135856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 name="Google Shape;33;p2"/>
          <p:cNvSpPr/>
          <p:nvPr/>
        </p:nvSpPr>
        <p:spPr>
          <a:xfrm rot="3560054" flipH="1">
            <a:off x="237327" y="4206068"/>
            <a:ext cx="972034" cy="718073"/>
          </a:xfrm>
          <a:custGeom>
            <a:avLst/>
            <a:gdLst/>
            <a:ahLst/>
            <a:cxnLst/>
            <a:rect l="l" t="t" r="r" b="b"/>
            <a:pathLst>
              <a:path w="535963" h="395933" extrusionOk="0">
                <a:moveTo>
                  <a:pt x="-56" y="108159"/>
                </a:moveTo>
                <a:cubicBezTo>
                  <a:pt x="7774" y="51068"/>
                  <a:pt x="53634" y="6746"/>
                  <a:pt x="110958" y="874"/>
                </a:cubicBezTo>
                <a:cubicBezTo>
                  <a:pt x="168460" y="-2025"/>
                  <a:pt x="220491" y="34793"/>
                  <a:pt x="236886" y="89983"/>
                </a:cubicBezTo>
                <a:cubicBezTo>
                  <a:pt x="242815" y="107460"/>
                  <a:pt x="240941" y="126643"/>
                  <a:pt x="231760" y="142647"/>
                </a:cubicBezTo>
                <a:cubicBezTo>
                  <a:pt x="221600" y="157654"/>
                  <a:pt x="198297" y="164366"/>
                  <a:pt x="184409" y="152621"/>
                </a:cubicBezTo>
                <a:cubicBezTo>
                  <a:pt x="170520" y="140876"/>
                  <a:pt x="173503" y="115337"/>
                  <a:pt x="184968" y="98931"/>
                </a:cubicBezTo>
                <a:cubicBezTo>
                  <a:pt x="216846" y="54749"/>
                  <a:pt x="289178" y="55775"/>
                  <a:pt x="329818" y="91941"/>
                </a:cubicBezTo>
                <a:cubicBezTo>
                  <a:pt x="370458" y="128107"/>
                  <a:pt x="382948" y="188134"/>
                  <a:pt x="375771" y="242104"/>
                </a:cubicBezTo>
                <a:cubicBezTo>
                  <a:pt x="374522" y="258313"/>
                  <a:pt x="369302" y="273967"/>
                  <a:pt x="360577" y="287684"/>
                </a:cubicBezTo>
                <a:cubicBezTo>
                  <a:pt x="351331" y="301443"/>
                  <a:pt x="335196" y="308916"/>
                  <a:pt x="318726" y="307072"/>
                </a:cubicBezTo>
                <a:cubicBezTo>
                  <a:pt x="299086" y="301835"/>
                  <a:pt x="285962" y="283346"/>
                  <a:pt x="287500" y="263076"/>
                </a:cubicBezTo>
                <a:cubicBezTo>
                  <a:pt x="289793" y="243258"/>
                  <a:pt x="300708" y="225457"/>
                  <a:pt x="317327" y="214420"/>
                </a:cubicBezTo>
                <a:cubicBezTo>
                  <a:pt x="363933" y="180491"/>
                  <a:pt x="434587" y="196337"/>
                  <a:pt x="475134" y="237630"/>
                </a:cubicBezTo>
                <a:cubicBezTo>
                  <a:pt x="515681" y="278922"/>
                  <a:pt x="531620" y="338857"/>
                  <a:pt x="535907" y="396647"/>
                </a:cubicBezTo>
              </a:path>
            </a:pathLst>
          </a:custGeom>
          <a:noFill/>
          <a:ln w="19050" cap="rnd"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 name="Google Shape;34;p2"/>
          <p:cNvSpPr/>
          <p:nvPr/>
        </p:nvSpPr>
        <p:spPr>
          <a:xfrm>
            <a:off x="10611054" y="297921"/>
            <a:ext cx="1252316" cy="639993"/>
          </a:xfrm>
          <a:custGeom>
            <a:avLst/>
            <a:gdLst/>
            <a:ahLst/>
            <a:cxnLst/>
            <a:rect l="l" t="t" r="r" b="b"/>
            <a:pathLst>
              <a:path w="889745" h="454702" extrusionOk="0">
                <a:moveTo>
                  <a:pt x="353596" y="20875"/>
                </a:moveTo>
                <a:cubicBezTo>
                  <a:pt x="389557" y="-4805"/>
                  <a:pt x="437514" y="-6054"/>
                  <a:pt x="474770" y="17706"/>
                </a:cubicBezTo>
                <a:cubicBezTo>
                  <a:pt x="510871" y="42546"/>
                  <a:pt x="528422" y="86710"/>
                  <a:pt x="519232" y="129559"/>
                </a:cubicBezTo>
                <a:cubicBezTo>
                  <a:pt x="535358" y="97867"/>
                  <a:pt x="559686" y="68785"/>
                  <a:pt x="592496" y="54990"/>
                </a:cubicBezTo>
                <a:cubicBezTo>
                  <a:pt x="625306" y="41195"/>
                  <a:pt x="667065" y="46788"/>
                  <a:pt x="690181" y="74098"/>
                </a:cubicBezTo>
                <a:cubicBezTo>
                  <a:pt x="713298" y="101409"/>
                  <a:pt x="706679" y="150159"/>
                  <a:pt x="674428" y="164979"/>
                </a:cubicBezTo>
                <a:cubicBezTo>
                  <a:pt x="715161" y="145219"/>
                  <a:pt x="758318" y="124899"/>
                  <a:pt x="803619" y="128627"/>
                </a:cubicBezTo>
                <a:cubicBezTo>
                  <a:pt x="848920" y="132355"/>
                  <a:pt x="894500" y="170106"/>
                  <a:pt x="889279" y="215127"/>
                </a:cubicBezTo>
                <a:cubicBezTo>
                  <a:pt x="886017" y="243836"/>
                  <a:pt x="862901" y="267511"/>
                  <a:pt x="836056" y="278138"/>
                </a:cubicBezTo>
                <a:cubicBezTo>
                  <a:pt x="809212" y="288763"/>
                  <a:pt x="782926" y="286899"/>
                  <a:pt x="750489" y="284290"/>
                </a:cubicBezTo>
                <a:cubicBezTo>
                  <a:pt x="781248" y="292585"/>
                  <a:pt x="796535" y="302093"/>
                  <a:pt x="805669" y="324091"/>
                </a:cubicBezTo>
                <a:cubicBezTo>
                  <a:pt x="814804" y="346088"/>
                  <a:pt x="811635" y="361375"/>
                  <a:pt x="796908" y="380017"/>
                </a:cubicBezTo>
                <a:cubicBezTo>
                  <a:pt x="781360" y="398286"/>
                  <a:pt x="760826" y="411634"/>
                  <a:pt x="737812" y="418420"/>
                </a:cubicBezTo>
                <a:cubicBezTo>
                  <a:pt x="658900" y="443326"/>
                  <a:pt x="572716" y="419483"/>
                  <a:pt x="517834" y="357553"/>
                </a:cubicBezTo>
                <a:cubicBezTo>
                  <a:pt x="486328" y="388499"/>
                  <a:pt x="454078" y="419911"/>
                  <a:pt x="414370" y="439020"/>
                </a:cubicBezTo>
                <a:cubicBezTo>
                  <a:pt x="374662" y="458128"/>
                  <a:pt x="325167" y="462975"/>
                  <a:pt x="287323" y="440325"/>
                </a:cubicBezTo>
                <a:cubicBezTo>
                  <a:pt x="249480" y="417674"/>
                  <a:pt x="230837" y="362680"/>
                  <a:pt x="256190" y="326607"/>
                </a:cubicBezTo>
                <a:cubicBezTo>
                  <a:pt x="215737" y="355596"/>
                  <a:pt x="173233" y="385610"/>
                  <a:pt x="123924" y="392973"/>
                </a:cubicBezTo>
                <a:cubicBezTo>
                  <a:pt x="74616" y="400337"/>
                  <a:pt x="16918" y="377128"/>
                  <a:pt x="2750" y="329497"/>
                </a:cubicBezTo>
                <a:cubicBezTo>
                  <a:pt x="-6982" y="291821"/>
                  <a:pt x="9163" y="252225"/>
                  <a:pt x="42458" y="232091"/>
                </a:cubicBezTo>
                <a:cubicBezTo>
                  <a:pt x="74895" y="212703"/>
                  <a:pt x="111341" y="220533"/>
                  <a:pt x="150023" y="235447"/>
                </a:cubicBezTo>
                <a:cubicBezTo>
                  <a:pt x="121500" y="201984"/>
                  <a:pt x="86454" y="173461"/>
                  <a:pt x="105655" y="135618"/>
                </a:cubicBezTo>
                <a:cubicBezTo>
                  <a:pt x="124856" y="97774"/>
                  <a:pt x="172580" y="80623"/>
                  <a:pt x="214525" y="86962"/>
                </a:cubicBezTo>
                <a:cubicBezTo>
                  <a:pt x="238947" y="90690"/>
                  <a:pt x="305406" y="114925"/>
                  <a:pt x="305406" y="114925"/>
                </a:cubicBezTo>
                <a:cubicBezTo>
                  <a:pt x="305406" y="114925"/>
                  <a:pt x="314727" y="78946"/>
                  <a:pt x="319388" y="67387"/>
                </a:cubicBezTo>
                <a:cubicBezTo>
                  <a:pt x="326267" y="49015"/>
                  <a:pt x="338114" y="32918"/>
                  <a:pt x="353596" y="20875"/>
                </a:cubicBezTo>
                <a:close/>
              </a:path>
            </a:pathLst>
          </a:custGeom>
          <a:noFill/>
          <a:ln w="1905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35" name="Google Shape;35;p2"/>
          <p:cNvSpPr/>
          <p:nvPr/>
        </p:nvSpPr>
        <p:spPr>
          <a:xfrm rot="1147042">
            <a:off x="11267817" y="1096337"/>
            <a:ext cx="769442" cy="789377"/>
          </a:xfrm>
          <a:custGeom>
            <a:avLst/>
            <a:gdLst/>
            <a:ahLst/>
            <a:cxnLst/>
            <a:rect l="l" t="t" r="r" b="b"/>
            <a:pathLst>
              <a:path w="503991" h="491594" extrusionOk="0">
                <a:moveTo>
                  <a:pt x="128445" y="203014"/>
                </a:moveTo>
                <a:lnTo>
                  <a:pt x="92559" y="20693"/>
                </a:lnTo>
                <a:lnTo>
                  <a:pt x="236103" y="132546"/>
                </a:lnTo>
                <a:lnTo>
                  <a:pt x="352151" y="0"/>
                </a:lnTo>
                <a:lnTo>
                  <a:pt x="342457" y="190523"/>
                </a:lnTo>
                <a:lnTo>
                  <a:pt x="503992" y="287183"/>
                </a:lnTo>
                <a:lnTo>
                  <a:pt x="291378" y="303775"/>
                </a:lnTo>
                <a:lnTo>
                  <a:pt x="249992" y="491595"/>
                </a:lnTo>
                <a:lnTo>
                  <a:pt x="183626" y="305173"/>
                </a:lnTo>
                <a:lnTo>
                  <a:pt x="0" y="316172"/>
                </a:lnTo>
                <a:lnTo>
                  <a:pt x="128445" y="203014"/>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 name="Google Shape;36;p2"/>
          <p:cNvSpPr/>
          <p:nvPr/>
        </p:nvSpPr>
        <p:spPr>
          <a:xfrm>
            <a:off x="601625" y="5404045"/>
            <a:ext cx="1292314" cy="1042826"/>
          </a:xfrm>
          <a:custGeom>
            <a:avLst/>
            <a:gdLst/>
            <a:ahLst/>
            <a:cxnLst/>
            <a:rect l="l" t="t" r="r" b="b"/>
            <a:pathLst>
              <a:path w="502846" h="405769" extrusionOk="0">
                <a:moveTo>
                  <a:pt x="37388" y="714"/>
                </a:moveTo>
                <a:cubicBezTo>
                  <a:pt x="17813" y="50395"/>
                  <a:pt x="-2041" y="101848"/>
                  <a:pt x="103" y="155258"/>
                </a:cubicBezTo>
                <a:cubicBezTo>
                  <a:pt x="2247" y="208668"/>
                  <a:pt x="31422" y="264874"/>
                  <a:pt x="82409" y="280999"/>
                </a:cubicBezTo>
                <a:cubicBezTo>
                  <a:pt x="125938" y="294794"/>
                  <a:pt x="174594" y="275966"/>
                  <a:pt x="207964" y="244740"/>
                </a:cubicBezTo>
                <a:cubicBezTo>
                  <a:pt x="241333" y="213515"/>
                  <a:pt x="262213" y="171570"/>
                  <a:pt x="281880" y="130371"/>
                </a:cubicBezTo>
                <a:cubicBezTo>
                  <a:pt x="290847" y="115009"/>
                  <a:pt x="295610" y="97550"/>
                  <a:pt x="295675" y="79757"/>
                </a:cubicBezTo>
                <a:cubicBezTo>
                  <a:pt x="294184" y="62140"/>
                  <a:pt x="279923" y="44336"/>
                  <a:pt x="262213" y="45642"/>
                </a:cubicBezTo>
                <a:cubicBezTo>
                  <a:pt x="241427" y="47319"/>
                  <a:pt x="231267" y="71647"/>
                  <a:pt x="228097" y="92247"/>
                </a:cubicBezTo>
                <a:cubicBezTo>
                  <a:pt x="216427" y="171747"/>
                  <a:pt x="239870" y="252384"/>
                  <a:pt x="292320" y="313251"/>
                </a:cubicBezTo>
                <a:cubicBezTo>
                  <a:pt x="345581" y="373446"/>
                  <a:pt x="422414" y="407477"/>
                  <a:pt x="502790" y="406462"/>
                </a:cubicBezTo>
              </a:path>
            </a:pathLst>
          </a:custGeom>
          <a:noFill/>
          <a:ln w="1905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 name="Google Shape;37;p2"/>
          <p:cNvSpPr/>
          <p:nvPr/>
        </p:nvSpPr>
        <p:spPr>
          <a:xfrm flipH="1">
            <a:off x="10398319" y="1060437"/>
            <a:ext cx="648886" cy="619436"/>
          </a:xfrm>
          <a:custGeom>
            <a:avLst/>
            <a:gdLst/>
            <a:ahLst/>
            <a:cxnLst/>
            <a:rect l="l" t="t" r="r" b="b"/>
            <a:pathLst>
              <a:path w="310101" h="296027" extrusionOk="0">
                <a:moveTo>
                  <a:pt x="28953" y="164195"/>
                </a:moveTo>
                <a:cubicBezTo>
                  <a:pt x="7235" y="135672"/>
                  <a:pt x="-9636" y="96990"/>
                  <a:pt x="6116" y="64739"/>
                </a:cubicBezTo>
                <a:cubicBezTo>
                  <a:pt x="24758" y="26895"/>
                  <a:pt x="79567" y="20836"/>
                  <a:pt x="116292" y="41436"/>
                </a:cubicBezTo>
                <a:cubicBezTo>
                  <a:pt x="153017" y="62036"/>
                  <a:pt x="175481" y="100345"/>
                  <a:pt x="196267" y="136884"/>
                </a:cubicBezTo>
                <a:cubicBezTo>
                  <a:pt x="186862" y="115660"/>
                  <a:pt x="181098" y="93000"/>
                  <a:pt x="179209" y="69865"/>
                </a:cubicBezTo>
                <a:cubicBezTo>
                  <a:pt x="177558" y="46320"/>
                  <a:pt x="187859" y="23521"/>
                  <a:pt x="206613" y="9185"/>
                </a:cubicBezTo>
                <a:cubicBezTo>
                  <a:pt x="230643" y="-4760"/>
                  <a:pt x="260992" y="-1227"/>
                  <a:pt x="281182" y="17853"/>
                </a:cubicBezTo>
                <a:cubicBezTo>
                  <a:pt x="300495" y="36934"/>
                  <a:pt x="310944" y="63238"/>
                  <a:pt x="309984" y="90372"/>
                </a:cubicBezTo>
                <a:cubicBezTo>
                  <a:pt x="308838" y="117235"/>
                  <a:pt x="302937" y="143679"/>
                  <a:pt x="292554" y="168482"/>
                </a:cubicBezTo>
                <a:cubicBezTo>
                  <a:pt x="277640" y="208377"/>
                  <a:pt x="226187" y="296741"/>
                  <a:pt x="226187" y="296741"/>
                </a:cubicBezTo>
                <a:cubicBezTo>
                  <a:pt x="226187" y="296741"/>
                  <a:pt x="159821" y="264583"/>
                  <a:pt x="131951" y="250135"/>
                </a:cubicBezTo>
                <a:cubicBezTo>
                  <a:pt x="91697" y="229443"/>
                  <a:pt x="56523" y="200090"/>
                  <a:pt x="28953" y="164195"/>
                </a:cubicBezTo>
                <a:close/>
              </a:path>
            </a:pathLst>
          </a:custGeom>
          <a:solidFill>
            <a:schemeClr val="accent4"/>
          </a:solidFill>
          <a:ln w="9525"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 name="Google Shape;38;p2"/>
          <p:cNvSpPr/>
          <p:nvPr/>
        </p:nvSpPr>
        <p:spPr>
          <a:xfrm>
            <a:off x="10294524" y="6219701"/>
            <a:ext cx="856468" cy="717020"/>
          </a:xfrm>
          <a:custGeom>
            <a:avLst/>
            <a:gdLst/>
            <a:ahLst/>
            <a:cxnLst/>
            <a:rect l="l" t="t" r="r" b="b"/>
            <a:pathLst>
              <a:path w="1153492" h="887951" extrusionOk="0">
                <a:moveTo>
                  <a:pt x="167537" y="799761"/>
                </a:moveTo>
                <a:cubicBezTo>
                  <a:pt x="167444" y="737952"/>
                  <a:pt x="171079" y="676200"/>
                  <a:pt x="178350" y="614830"/>
                </a:cubicBezTo>
                <a:lnTo>
                  <a:pt x="175367" y="638599"/>
                </a:lnTo>
                <a:cubicBezTo>
                  <a:pt x="183476" y="571375"/>
                  <a:pt x="199788" y="505391"/>
                  <a:pt x="223837" y="442110"/>
                </a:cubicBezTo>
                <a:lnTo>
                  <a:pt x="215354" y="463455"/>
                </a:lnTo>
                <a:cubicBezTo>
                  <a:pt x="232971" y="418863"/>
                  <a:pt x="255901" y="376573"/>
                  <a:pt x="283771" y="337527"/>
                </a:cubicBezTo>
                <a:lnTo>
                  <a:pt x="270629" y="355610"/>
                </a:lnTo>
                <a:cubicBezTo>
                  <a:pt x="292999" y="324823"/>
                  <a:pt x="319098" y="296924"/>
                  <a:pt x="348273" y="272559"/>
                </a:cubicBezTo>
                <a:lnTo>
                  <a:pt x="331310" y="286541"/>
                </a:lnTo>
                <a:cubicBezTo>
                  <a:pt x="362628" y="261607"/>
                  <a:pt x="397116" y="240858"/>
                  <a:pt x="433842" y="224835"/>
                </a:cubicBezTo>
                <a:lnTo>
                  <a:pt x="413801" y="234156"/>
                </a:lnTo>
                <a:cubicBezTo>
                  <a:pt x="471311" y="208039"/>
                  <a:pt x="531992" y="189797"/>
                  <a:pt x="594351" y="179907"/>
                </a:cubicBezTo>
                <a:lnTo>
                  <a:pt x="572073" y="183170"/>
                </a:lnTo>
                <a:cubicBezTo>
                  <a:pt x="606375" y="178416"/>
                  <a:pt x="641236" y="178416"/>
                  <a:pt x="675537" y="183170"/>
                </a:cubicBezTo>
                <a:lnTo>
                  <a:pt x="653260" y="180001"/>
                </a:lnTo>
                <a:cubicBezTo>
                  <a:pt x="690079" y="185463"/>
                  <a:pt x="725871" y="195874"/>
                  <a:pt x="759894" y="210947"/>
                </a:cubicBezTo>
                <a:lnTo>
                  <a:pt x="739853" y="201625"/>
                </a:lnTo>
                <a:cubicBezTo>
                  <a:pt x="775274" y="217546"/>
                  <a:pt x="808456" y="238006"/>
                  <a:pt x="838656" y="262492"/>
                </a:cubicBezTo>
                <a:lnTo>
                  <a:pt x="821693" y="248604"/>
                </a:lnTo>
                <a:cubicBezTo>
                  <a:pt x="851240" y="272829"/>
                  <a:pt x="877526" y="300746"/>
                  <a:pt x="899990" y="331655"/>
                </a:cubicBezTo>
                <a:lnTo>
                  <a:pt x="886847" y="313572"/>
                </a:lnTo>
                <a:cubicBezTo>
                  <a:pt x="906701" y="341237"/>
                  <a:pt x="923293" y="371148"/>
                  <a:pt x="936155" y="402682"/>
                </a:cubicBezTo>
                <a:lnTo>
                  <a:pt x="927673" y="381336"/>
                </a:lnTo>
                <a:cubicBezTo>
                  <a:pt x="947247" y="433302"/>
                  <a:pt x="960297" y="487504"/>
                  <a:pt x="966542" y="542685"/>
                </a:cubicBezTo>
                <a:lnTo>
                  <a:pt x="963559" y="519009"/>
                </a:lnTo>
                <a:cubicBezTo>
                  <a:pt x="975024" y="610822"/>
                  <a:pt x="979033" y="703847"/>
                  <a:pt x="985650" y="796219"/>
                </a:cubicBezTo>
                <a:cubicBezTo>
                  <a:pt x="986117" y="819475"/>
                  <a:pt x="994878" y="841817"/>
                  <a:pt x="1010258" y="859229"/>
                </a:cubicBezTo>
                <a:cubicBezTo>
                  <a:pt x="1025638" y="875616"/>
                  <a:pt x="1047076" y="885030"/>
                  <a:pt x="1069540" y="885328"/>
                </a:cubicBezTo>
                <a:cubicBezTo>
                  <a:pt x="1092004" y="885086"/>
                  <a:pt x="1113442" y="875653"/>
                  <a:pt x="1128822" y="859229"/>
                </a:cubicBezTo>
                <a:cubicBezTo>
                  <a:pt x="1144854" y="842190"/>
                  <a:pt x="1153710" y="819615"/>
                  <a:pt x="1153430" y="796219"/>
                </a:cubicBezTo>
                <a:cubicBezTo>
                  <a:pt x="1147931" y="719599"/>
                  <a:pt x="1143549" y="642793"/>
                  <a:pt x="1136466" y="566454"/>
                </a:cubicBezTo>
                <a:cubicBezTo>
                  <a:pt x="1129102" y="487317"/>
                  <a:pt x="1118383" y="407995"/>
                  <a:pt x="1089394" y="333985"/>
                </a:cubicBezTo>
                <a:cubicBezTo>
                  <a:pt x="1064880" y="269530"/>
                  <a:pt x="1028062" y="210481"/>
                  <a:pt x="980897" y="160147"/>
                </a:cubicBezTo>
                <a:cubicBezTo>
                  <a:pt x="938858" y="115387"/>
                  <a:pt x="889084" y="78708"/>
                  <a:pt x="833809" y="51929"/>
                </a:cubicBezTo>
                <a:cubicBezTo>
                  <a:pt x="773875" y="22539"/>
                  <a:pt x="708721" y="5305"/>
                  <a:pt x="642075" y="1222"/>
                </a:cubicBezTo>
                <a:cubicBezTo>
                  <a:pt x="572353" y="-2413"/>
                  <a:pt x="502258" y="13899"/>
                  <a:pt x="435985" y="36083"/>
                </a:cubicBezTo>
                <a:cubicBezTo>
                  <a:pt x="398421" y="48583"/>
                  <a:pt x="361696" y="63748"/>
                  <a:pt x="326276" y="81477"/>
                </a:cubicBezTo>
                <a:cubicBezTo>
                  <a:pt x="291695" y="99271"/>
                  <a:pt x="259350" y="121017"/>
                  <a:pt x="229803" y="146258"/>
                </a:cubicBezTo>
                <a:cubicBezTo>
                  <a:pt x="178537" y="190189"/>
                  <a:pt x="135938" y="243216"/>
                  <a:pt x="103968" y="302666"/>
                </a:cubicBezTo>
                <a:cubicBezTo>
                  <a:pt x="21103" y="452270"/>
                  <a:pt x="969" y="628905"/>
                  <a:pt x="-56" y="799481"/>
                </a:cubicBezTo>
                <a:cubicBezTo>
                  <a:pt x="-56" y="846087"/>
                  <a:pt x="38720" y="890735"/>
                  <a:pt x="83834" y="888591"/>
                </a:cubicBezTo>
                <a:cubicBezTo>
                  <a:pt x="131185" y="886288"/>
                  <a:pt x="168284" y="846916"/>
                  <a:pt x="167724" y="799481"/>
                </a:cubicBezTo>
                <a:close/>
              </a:path>
            </a:pathLst>
          </a:custGeom>
          <a:solidFill>
            <a:schemeClr val="accent5"/>
          </a:solidFill>
          <a:ln w="7620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74587909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003 Talking Points">
  <p:cSld name="003 Talking Points">
    <p:spTree>
      <p:nvGrpSpPr>
        <p:cNvPr id="1" name="Shape 48"/>
        <p:cNvGrpSpPr/>
        <p:nvPr/>
      </p:nvGrpSpPr>
      <p:grpSpPr>
        <a:xfrm>
          <a:off x="0" y="0"/>
          <a:ext cx="0" cy="0"/>
          <a:chOff x="0" y="0"/>
          <a:chExt cx="0" cy="0"/>
        </a:xfrm>
      </p:grpSpPr>
      <p:sp>
        <p:nvSpPr>
          <p:cNvPr id="49" name="Google Shape;49;p5"/>
          <p:cNvSpPr txBox="1">
            <a:spLocks noGrp="1"/>
          </p:cNvSpPr>
          <p:nvPr>
            <p:ph type="title"/>
          </p:nvPr>
        </p:nvSpPr>
        <p:spPr>
          <a:xfrm>
            <a:off x="720400" y="669575"/>
            <a:ext cx="11055900" cy="763500"/>
          </a:xfrm>
          <a:prstGeom prst="rect">
            <a:avLst/>
          </a:prstGeom>
        </p:spPr>
        <p:txBody>
          <a:bodyPr spcFirstLastPara="1" wrap="square" lIns="121900" tIns="121900" rIns="121900" bIns="121900" anchor="t" anchorCtr="0">
            <a:noAutofit/>
          </a:bodyPr>
          <a:lstStyle>
            <a:lvl1pPr marL="0" marR="0" lvl="0" indent="0" algn="l" rtl="0">
              <a:lnSpc>
                <a:spcPct val="100000"/>
              </a:lnSpc>
              <a:spcBef>
                <a:spcPts val="0"/>
              </a:spcBef>
              <a:spcAft>
                <a:spcPts val="0"/>
              </a:spcAft>
              <a:buClr>
                <a:schemeClr val="dk1"/>
              </a:buClr>
              <a:buSzPts val="5000"/>
              <a:buFont typeface="Aldrich"/>
              <a:buNone/>
              <a:defRPr sz="5000"/>
            </a:lvl1pPr>
            <a:lvl2pPr lvl="1"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9pPr>
          </a:lstStyle>
          <a:p>
            <a:endParaRPr/>
          </a:p>
        </p:txBody>
      </p:sp>
      <p:sp>
        <p:nvSpPr>
          <p:cNvPr id="50" name="Google Shape;50;p5"/>
          <p:cNvSpPr txBox="1">
            <a:spLocks noGrp="1"/>
          </p:cNvSpPr>
          <p:nvPr>
            <p:ph type="body" idx="1"/>
          </p:nvPr>
        </p:nvSpPr>
        <p:spPr>
          <a:xfrm>
            <a:off x="720400" y="2162000"/>
            <a:ext cx="7769400" cy="3366000"/>
          </a:xfrm>
          <a:prstGeom prst="rect">
            <a:avLst/>
          </a:prstGeom>
        </p:spPr>
        <p:txBody>
          <a:bodyPr spcFirstLastPara="1" wrap="square" lIns="121900" tIns="121900" rIns="121900" bIns="121900" anchor="t" anchorCtr="0">
            <a:noAutofit/>
          </a:bodyPr>
          <a:lstStyle>
            <a:lvl1pPr marL="457200" lvl="0" indent="-349250" rtl="0">
              <a:spcBef>
                <a:spcPts val="0"/>
              </a:spcBef>
              <a:spcAft>
                <a:spcPts val="0"/>
              </a:spcAft>
              <a:buSzPts val="1900"/>
              <a:buChar char="●"/>
              <a:defRPr/>
            </a:lvl1pPr>
            <a:lvl2pPr marL="914400" lvl="1" indent="-349250" rtl="0">
              <a:spcBef>
                <a:spcPts val="2100"/>
              </a:spcBef>
              <a:spcAft>
                <a:spcPts val="0"/>
              </a:spcAft>
              <a:buSzPts val="1900"/>
              <a:buChar char="○"/>
              <a:defRPr/>
            </a:lvl2pPr>
            <a:lvl3pPr marL="1371600" lvl="2" indent="-349250" rtl="0">
              <a:spcBef>
                <a:spcPts val="2100"/>
              </a:spcBef>
              <a:spcAft>
                <a:spcPts val="0"/>
              </a:spcAft>
              <a:buSzPts val="1900"/>
              <a:buChar char="■"/>
              <a:defRPr/>
            </a:lvl3pPr>
            <a:lvl4pPr marL="1828800" lvl="3" indent="-349250" rtl="0">
              <a:spcBef>
                <a:spcPts val="2100"/>
              </a:spcBef>
              <a:spcAft>
                <a:spcPts val="0"/>
              </a:spcAft>
              <a:buSzPts val="1900"/>
              <a:buChar char="●"/>
              <a:defRPr/>
            </a:lvl4pPr>
            <a:lvl5pPr marL="2286000" lvl="4" indent="-349250" rtl="0">
              <a:spcBef>
                <a:spcPts val="2100"/>
              </a:spcBef>
              <a:spcAft>
                <a:spcPts val="0"/>
              </a:spcAft>
              <a:buSzPts val="1900"/>
              <a:buChar char="○"/>
              <a:defRPr/>
            </a:lvl5pPr>
            <a:lvl6pPr marL="2743200" lvl="5" indent="-349250" rtl="0">
              <a:spcBef>
                <a:spcPts val="2100"/>
              </a:spcBef>
              <a:spcAft>
                <a:spcPts val="0"/>
              </a:spcAft>
              <a:buSzPts val="1900"/>
              <a:buChar char="■"/>
              <a:defRPr/>
            </a:lvl6pPr>
            <a:lvl7pPr marL="3200400" lvl="6" indent="-349250" rtl="0">
              <a:spcBef>
                <a:spcPts val="2100"/>
              </a:spcBef>
              <a:spcAft>
                <a:spcPts val="0"/>
              </a:spcAft>
              <a:buSzPts val="1900"/>
              <a:buChar char="●"/>
              <a:defRPr/>
            </a:lvl7pPr>
            <a:lvl8pPr marL="3657600" lvl="7" indent="-349250" rtl="0">
              <a:spcBef>
                <a:spcPts val="2100"/>
              </a:spcBef>
              <a:spcAft>
                <a:spcPts val="0"/>
              </a:spcAft>
              <a:buSzPts val="1900"/>
              <a:buChar char="○"/>
              <a:defRPr/>
            </a:lvl8pPr>
            <a:lvl9pPr marL="4114800" lvl="8" indent="-349250" rtl="0">
              <a:spcBef>
                <a:spcPts val="2100"/>
              </a:spcBef>
              <a:spcAft>
                <a:spcPts val="2100"/>
              </a:spcAft>
              <a:buSzPts val="1900"/>
              <a:buChar char="■"/>
              <a:defRPr/>
            </a:lvl9pPr>
          </a:lstStyle>
          <a:p>
            <a:endParaRPr/>
          </a:p>
        </p:txBody>
      </p:sp>
      <p:sp>
        <p:nvSpPr>
          <p:cNvPr id="51" name="Google Shape;51;p5"/>
          <p:cNvSpPr/>
          <p:nvPr/>
        </p:nvSpPr>
        <p:spPr>
          <a:xfrm rot="1147042">
            <a:off x="10065592" y="5030037"/>
            <a:ext cx="769442" cy="789377"/>
          </a:xfrm>
          <a:custGeom>
            <a:avLst/>
            <a:gdLst/>
            <a:ahLst/>
            <a:cxnLst/>
            <a:rect l="l" t="t" r="r" b="b"/>
            <a:pathLst>
              <a:path w="503991" h="491594" extrusionOk="0">
                <a:moveTo>
                  <a:pt x="128445" y="203014"/>
                </a:moveTo>
                <a:lnTo>
                  <a:pt x="92559" y="20693"/>
                </a:lnTo>
                <a:lnTo>
                  <a:pt x="236103" y="132546"/>
                </a:lnTo>
                <a:lnTo>
                  <a:pt x="352151" y="0"/>
                </a:lnTo>
                <a:lnTo>
                  <a:pt x="342457" y="190523"/>
                </a:lnTo>
                <a:lnTo>
                  <a:pt x="503992" y="287183"/>
                </a:lnTo>
                <a:lnTo>
                  <a:pt x="291378" y="303775"/>
                </a:lnTo>
                <a:lnTo>
                  <a:pt x="249992" y="491595"/>
                </a:lnTo>
                <a:lnTo>
                  <a:pt x="183626" y="305173"/>
                </a:lnTo>
                <a:lnTo>
                  <a:pt x="0" y="316172"/>
                </a:lnTo>
                <a:lnTo>
                  <a:pt x="128445" y="203014"/>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 name="Google Shape;52;p5"/>
          <p:cNvSpPr/>
          <p:nvPr/>
        </p:nvSpPr>
        <p:spPr>
          <a:xfrm flipH="1">
            <a:off x="11364769" y="269737"/>
            <a:ext cx="648886" cy="619436"/>
          </a:xfrm>
          <a:custGeom>
            <a:avLst/>
            <a:gdLst/>
            <a:ahLst/>
            <a:cxnLst/>
            <a:rect l="l" t="t" r="r" b="b"/>
            <a:pathLst>
              <a:path w="310101" h="296027" extrusionOk="0">
                <a:moveTo>
                  <a:pt x="28953" y="164195"/>
                </a:moveTo>
                <a:cubicBezTo>
                  <a:pt x="7235" y="135672"/>
                  <a:pt x="-9636" y="96990"/>
                  <a:pt x="6116" y="64739"/>
                </a:cubicBezTo>
                <a:cubicBezTo>
                  <a:pt x="24758" y="26895"/>
                  <a:pt x="79567" y="20836"/>
                  <a:pt x="116292" y="41436"/>
                </a:cubicBezTo>
                <a:cubicBezTo>
                  <a:pt x="153017" y="62036"/>
                  <a:pt x="175481" y="100345"/>
                  <a:pt x="196267" y="136884"/>
                </a:cubicBezTo>
                <a:cubicBezTo>
                  <a:pt x="186862" y="115660"/>
                  <a:pt x="181098" y="93000"/>
                  <a:pt x="179209" y="69865"/>
                </a:cubicBezTo>
                <a:cubicBezTo>
                  <a:pt x="177558" y="46320"/>
                  <a:pt x="187859" y="23521"/>
                  <a:pt x="206613" y="9185"/>
                </a:cubicBezTo>
                <a:cubicBezTo>
                  <a:pt x="230643" y="-4760"/>
                  <a:pt x="260992" y="-1227"/>
                  <a:pt x="281182" y="17853"/>
                </a:cubicBezTo>
                <a:cubicBezTo>
                  <a:pt x="300495" y="36934"/>
                  <a:pt x="310944" y="63238"/>
                  <a:pt x="309984" y="90372"/>
                </a:cubicBezTo>
                <a:cubicBezTo>
                  <a:pt x="308838" y="117235"/>
                  <a:pt x="302937" y="143679"/>
                  <a:pt x="292554" y="168482"/>
                </a:cubicBezTo>
                <a:cubicBezTo>
                  <a:pt x="277640" y="208377"/>
                  <a:pt x="226187" y="296741"/>
                  <a:pt x="226187" y="296741"/>
                </a:cubicBezTo>
                <a:cubicBezTo>
                  <a:pt x="226187" y="296741"/>
                  <a:pt x="159821" y="264583"/>
                  <a:pt x="131951" y="250135"/>
                </a:cubicBezTo>
                <a:cubicBezTo>
                  <a:pt x="91697" y="229443"/>
                  <a:pt x="56523" y="200090"/>
                  <a:pt x="28953" y="164195"/>
                </a:cubicBezTo>
                <a:close/>
              </a:path>
            </a:pathLst>
          </a:custGeom>
          <a:solidFill>
            <a:schemeClr val="accent4"/>
          </a:solidFill>
          <a:ln w="9525"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 name="Google Shape;53;p5"/>
          <p:cNvSpPr/>
          <p:nvPr/>
        </p:nvSpPr>
        <p:spPr>
          <a:xfrm rot="-3772208" flipH="1">
            <a:off x="11599428" y="4123816"/>
            <a:ext cx="972589" cy="718483"/>
          </a:xfrm>
          <a:custGeom>
            <a:avLst/>
            <a:gdLst/>
            <a:ahLst/>
            <a:cxnLst/>
            <a:rect l="l" t="t" r="r" b="b"/>
            <a:pathLst>
              <a:path w="535963" h="395933" extrusionOk="0">
                <a:moveTo>
                  <a:pt x="-56" y="108159"/>
                </a:moveTo>
                <a:cubicBezTo>
                  <a:pt x="7774" y="51068"/>
                  <a:pt x="53634" y="6746"/>
                  <a:pt x="110958" y="874"/>
                </a:cubicBezTo>
                <a:cubicBezTo>
                  <a:pt x="168460" y="-2025"/>
                  <a:pt x="220491" y="34793"/>
                  <a:pt x="236886" y="89983"/>
                </a:cubicBezTo>
                <a:cubicBezTo>
                  <a:pt x="242815" y="107460"/>
                  <a:pt x="240941" y="126643"/>
                  <a:pt x="231760" y="142647"/>
                </a:cubicBezTo>
                <a:cubicBezTo>
                  <a:pt x="221600" y="157654"/>
                  <a:pt x="198297" y="164366"/>
                  <a:pt x="184409" y="152621"/>
                </a:cubicBezTo>
                <a:cubicBezTo>
                  <a:pt x="170520" y="140876"/>
                  <a:pt x="173503" y="115337"/>
                  <a:pt x="184968" y="98931"/>
                </a:cubicBezTo>
                <a:cubicBezTo>
                  <a:pt x="216846" y="54749"/>
                  <a:pt x="289178" y="55775"/>
                  <a:pt x="329818" y="91941"/>
                </a:cubicBezTo>
                <a:cubicBezTo>
                  <a:pt x="370458" y="128107"/>
                  <a:pt x="382948" y="188134"/>
                  <a:pt x="375771" y="242104"/>
                </a:cubicBezTo>
                <a:cubicBezTo>
                  <a:pt x="374522" y="258313"/>
                  <a:pt x="369302" y="273967"/>
                  <a:pt x="360577" y="287684"/>
                </a:cubicBezTo>
                <a:cubicBezTo>
                  <a:pt x="351331" y="301443"/>
                  <a:pt x="335196" y="308916"/>
                  <a:pt x="318726" y="307072"/>
                </a:cubicBezTo>
                <a:cubicBezTo>
                  <a:pt x="299086" y="301835"/>
                  <a:pt x="285962" y="283346"/>
                  <a:pt x="287500" y="263076"/>
                </a:cubicBezTo>
                <a:cubicBezTo>
                  <a:pt x="289793" y="243258"/>
                  <a:pt x="300708" y="225457"/>
                  <a:pt x="317327" y="214420"/>
                </a:cubicBezTo>
                <a:cubicBezTo>
                  <a:pt x="363933" y="180491"/>
                  <a:pt x="434587" y="196337"/>
                  <a:pt x="475134" y="237630"/>
                </a:cubicBezTo>
                <a:cubicBezTo>
                  <a:pt x="515681" y="278922"/>
                  <a:pt x="531620" y="338857"/>
                  <a:pt x="535907" y="396647"/>
                </a:cubicBezTo>
              </a:path>
            </a:pathLst>
          </a:custGeom>
          <a:noFill/>
          <a:ln w="1905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 name="Google Shape;54;p5"/>
          <p:cNvSpPr/>
          <p:nvPr/>
        </p:nvSpPr>
        <p:spPr>
          <a:xfrm rot="-9469379">
            <a:off x="132391" y="51836"/>
            <a:ext cx="428598" cy="785508"/>
          </a:xfrm>
          <a:custGeom>
            <a:avLst/>
            <a:gdLst/>
            <a:ahLst/>
            <a:cxnLst/>
            <a:rect l="l" t="t" r="r" b="b"/>
            <a:pathLst>
              <a:path w="232781" h="426626" extrusionOk="0">
                <a:moveTo>
                  <a:pt x="232675" y="714"/>
                </a:moveTo>
                <a:cubicBezTo>
                  <a:pt x="233235" y="43777"/>
                  <a:pt x="229227" y="87773"/>
                  <a:pt x="211517" y="127108"/>
                </a:cubicBezTo>
                <a:cubicBezTo>
                  <a:pt x="193807" y="166443"/>
                  <a:pt x="160996" y="200465"/>
                  <a:pt x="119331" y="210998"/>
                </a:cubicBezTo>
                <a:cubicBezTo>
                  <a:pt x="77666" y="221531"/>
                  <a:pt x="28077" y="204753"/>
                  <a:pt x="8503" y="166350"/>
                </a:cubicBezTo>
                <a:cubicBezTo>
                  <a:pt x="-5246" y="138293"/>
                  <a:pt x="-2263" y="104933"/>
                  <a:pt x="16240" y="79757"/>
                </a:cubicBezTo>
                <a:cubicBezTo>
                  <a:pt x="35581" y="55242"/>
                  <a:pt x="66928" y="43507"/>
                  <a:pt x="97613" y="49277"/>
                </a:cubicBezTo>
                <a:cubicBezTo>
                  <a:pt x="145337" y="58598"/>
                  <a:pt x="173953" y="107813"/>
                  <a:pt x="190171" y="153673"/>
                </a:cubicBezTo>
                <a:cubicBezTo>
                  <a:pt x="221090" y="241422"/>
                  <a:pt x="229171" y="335602"/>
                  <a:pt x="213661" y="427341"/>
                </a:cubicBezTo>
              </a:path>
            </a:pathLst>
          </a:custGeom>
          <a:noFill/>
          <a:ln w="1905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55" name="Google Shape;55;p5"/>
          <p:cNvSpPr/>
          <p:nvPr/>
        </p:nvSpPr>
        <p:spPr>
          <a:xfrm rot="1147042">
            <a:off x="10126567" y="5030037"/>
            <a:ext cx="769442" cy="789377"/>
          </a:xfrm>
          <a:custGeom>
            <a:avLst/>
            <a:gdLst/>
            <a:ahLst/>
            <a:cxnLst/>
            <a:rect l="l" t="t" r="r" b="b"/>
            <a:pathLst>
              <a:path w="503991" h="491594" extrusionOk="0">
                <a:moveTo>
                  <a:pt x="128445" y="203014"/>
                </a:moveTo>
                <a:lnTo>
                  <a:pt x="92559" y="20693"/>
                </a:lnTo>
                <a:lnTo>
                  <a:pt x="236103" y="132546"/>
                </a:lnTo>
                <a:lnTo>
                  <a:pt x="352151" y="0"/>
                </a:lnTo>
                <a:lnTo>
                  <a:pt x="342457" y="190523"/>
                </a:lnTo>
                <a:lnTo>
                  <a:pt x="503992" y="287183"/>
                </a:lnTo>
                <a:lnTo>
                  <a:pt x="291378" y="303775"/>
                </a:lnTo>
                <a:lnTo>
                  <a:pt x="249992" y="491595"/>
                </a:lnTo>
                <a:lnTo>
                  <a:pt x="183626" y="305173"/>
                </a:lnTo>
                <a:lnTo>
                  <a:pt x="0" y="316172"/>
                </a:lnTo>
                <a:lnTo>
                  <a:pt x="128445" y="203014"/>
                </a:lnTo>
                <a:close/>
              </a:path>
            </a:pathLst>
          </a:custGeom>
          <a:noFill/>
          <a:ln w="19050" cap="rnd"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grpSp>
        <p:nvGrpSpPr>
          <p:cNvPr id="56" name="Google Shape;56;p5"/>
          <p:cNvGrpSpPr/>
          <p:nvPr/>
        </p:nvGrpSpPr>
        <p:grpSpPr>
          <a:xfrm rot="-8670537">
            <a:off x="481073" y="5670895"/>
            <a:ext cx="358103" cy="1075775"/>
            <a:chOff x="5847863" y="4281335"/>
            <a:chExt cx="358150" cy="1075915"/>
          </a:xfrm>
        </p:grpSpPr>
        <p:sp>
          <p:nvSpPr>
            <p:cNvPr id="57" name="Google Shape;57;p5"/>
            <p:cNvSpPr/>
            <p:nvPr/>
          </p:nvSpPr>
          <p:spPr>
            <a:xfrm>
              <a:off x="5888440" y="4281335"/>
              <a:ext cx="317573" cy="1046246"/>
            </a:xfrm>
            <a:custGeom>
              <a:avLst/>
              <a:gdLst/>
              <a:ahLst/>
              <a:cxnLst/>
              <a:rect l="l" t="t" r="r" b="b"/>
              <a:pathLst>
                <a:path w="118830" h="391486" extrusionOk="0">
                  <a:moveTo>
                    <a:pt x="35089" y="714"/>
                  </a:moveTo>
                  <a:cubicBezTo>
                    <a:pt x="15981" y="65971"/>
                    <a:pt x="8906" y="134164"/>
                    <a:pt x="14210" y="201956"/>
                  </a:cubicBezTo>
                  <a:cubicBezTo>
                    <a:pt x="16726" y="233182"/>
                    <a:pt x="25861" y="269628"/>
                    <a:pt x="55036" y="280906"/>
                  </a:cubicBezTo>
                  <a:cubicBezTo>
                    <a:pt x="84211" y="292185"/>
                    <a:pt x="121589" y="263010"/>
                    <a:pt x="118606" y="230945"/>
                  </a:cubicBezTo>
                  <a:cubicBezTo>
                    <a:pt x="115623" y="198880"/>
                    <a:pt x="77500" y="176323"/>
                    <a:pt x="47113" y="187043"/>
                  </a:cubicBezTo>
                  <a:cubicBezTo>
                    <a:pt x="9829" y="200279"/>
                    <a:pt x="-3034" y="247909"/>
                    <a:pt x="508" y="287617"/>
                  </a:cubicBezTo>
                  <a:cubicBezTo>
                    <a:pt x="3360" y="324678"/>
                    <a:pt x="14993" y="360527"/>
                    <a:pt x="34437" y="392200"/>
                  </a:cubicBezTo>
                </a:path>
              </a:pathLst>
            </a:custGeom>
            <a:noFill/>
            <a:ln w="19050" cap="rnd"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 name="Google Shape;58;p5"/>
            <p:cNvSpPr/>
            <p:nvPr/>
          </p:nvSpPr>
          <p:spPr>
            <a:xfrm>
              <a:off x="5847863" y="5204549"/>
              <a:ext cx="145229" cy="152701"/>
            </a:xfrm>
            <a:custGeom>
              <a:avLst/>
              <a:gdLst/>
              <a:ahLst/>
              <a:cxnLst/>
              <a:rect l="l" t="t" r="r" b="b"/>
              <a:pathLst>
                <a:path w="54342" h="57138" extrusionOk="0">
                  <a:moveTo>
                    <a:pt x="7960" y="23178"/>
                  </a:moveTo>
                  <a:lnTo>
                    <a:pt x="-56" y="17212"/>
                  </a:lnTo>
                  <a:lnTo>
                    <a:pt x="54286" y="57852"/>
                  </a:lnTo>
                  <a:lnTo>
                    <a:pt x="52608" y="714"/>
                  </a:lnTo>
                </a:path>
              </a:pathLst>
            </a:custGeom>
            <a:noFill/>
            <a:ln w="19050" cap="rnd"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59" name="Google Shape;59;p5"/>
          <p:cNvSpPr/>
          <p:nvPr/>
        </p:nvSpPr>
        <p:spPr>
          <a:xfrm flipH="1">
            <a:off x="11407444" y="269737"/>
            <a:ext cx="648886" cy="619436"/>
          </a:xfrm>
          <a:custGeom>
            <a:avLst/>
            <a:gdLst/>
            <a:ahLst/>
            <a:cxnLst/>
            <a:rect l="l" t="t" r="r" b="b"/>
            <a:pathLst>
              <a:path w="310101" h="296027" extrusionOk="0">
                <a:moveTo>
                  <a:pt x="28953" y="164195"/>
                </a:moveTo>
                <a:cubicBezTo>
                  <a:pt x="7235" y="135672"/>
                  <a:pt x="-9636" y="96990"/>
                  <a:pt x="6116" y="64739"/>
                </a:cubicBezTo>
                <a:cubicBezTo>
                  <a:pt x="24758" y="26895"/>
                  <a:pt x="79567" y="20836"/>
                  <a:pt x="116292" y="41436"/>
                </a:cubicBezTo>
                <a:cubicBezTo>
                  <a:pt x="153017" y="62036"/>
                  <a:pt x="175481" y="100345"/>
                  <a:pt x="196267" y="136884"/>
                </a:cubicBezTo>
                <a:cubicBezTo>
                  <a:pt x="186862" y="115660"/>
                  <a:pt x="181098" y="93000"/>
                  <a:pt x="179209" y="69865"/>
                </a:cubicBezTo>
                <a:cubicBezTo>
                  <a:pt x="177558" y="46320"/>
                  <a:pt x="187859" y="23521"/>
                  <a:pt x="206613" y="9185"/>
                </a:cubicBezTo>
                <a:cubicBezTo>
                  <a:pt x="230643" y="-4760"/>
                  <a:pt x="260992" y="-1227"/>
                  <a:pt x="281182" y="17853"/>
                </a:cubicBezTo>
                <a:cubicBezTo>
                  <a:pt x="300495" y="36934"/>
                  <a:pt x="310944" y="63238"/>
                  <a:pt x="309984" y="90372"/>
                </a:cubicBezTo>
                <a:cubicBezTo>
                  <a:pt x="308838" y="117235"/>
                  <a:pt x="302937" y="143679"/>
                  <a:pt x="292554" y="168482"/>
                </a:cubicBezTo>
                <a:cubicBezTo>
                  <a:pt x="277640" y="208377"/>
                  <a:pt x="226187" y="296741"/>
                  <a:pt x="226187" y="296741"/>
                </a:cubicBezTo>
                <a:cubicBezTo>
                  <a:pt x="226187" y="296741"/>
                  <a:pt x="159821" y="264583"/>
                  <a:pt x="131951" y="250135"/>
                </a:cubicBezTo>
                <a:cubicBezTo>
                  <a:pt x="91697" y="229443"/>
                  <a:pt x="56523" y="200090"/>
                  <a:pt x="28953" y="164195"/>
                </a:cubicBezTo>
                <a:close/>
              </a:path>
            </a:pathLst>
          </a:custGeom>
          <a:noFill/>
          <a:ln w="19050" cap="rnd"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60" name="Google Shape;60;p5"/>
          <p:cNvSpPr/>
          <p:nvPr/>
        </p:nvSpPr>
        <p:spPr>
          <a:xfrm rot="-704196" flipH="1">
            <a:off x="10755869" y="662126"/>
            <a:ext cx="571684" cy="545738"/>
          </a:xfrm>
          <a:custGeom>
            <a:avLst/>
            <a:gdLst/>
            <a:ahLst/>
            <a:cxnLst/>
            <a:rect l="l" t="t" r="r" b="b"/>
            <a:pathLst>
              <a:path w="310101" h="296027" extrusionOk="0">
                <a:moveTo>
                  <a:pt x="28953" y="164195"/>
                </a:moveTo>
                <a:cubicBezTo>
                  <a:pt x="7235" y="135672"/>
                  <a:pt x="-9636" y="96990"/>
                  <a:pt x="6116" y="64739"/>
                </a:cubicBezTo>
                <a:cubicBezTo>
                  <a:pt x="24758" y="26895"/>
                  <a:pt x="79567" y="20836"/>
                  <a:pt x="116292" y="41436"/>
                </a:cubicBezTo>
                <a:cubicBezTo>
                  <a:pt x="153017" y="62036"/>
                  <a:pt x="175481" y="100345"/>
                  <a:pt x="196267" y="136884"/>
                </a:cubicBezTo>
                <a:cubicBezTo>
                  <a:pt x="186862" y="115660"/>
                  <a:pt x="181098" y="93000"/>
                  <a:pt x="179209" y="69865"/>
                </a:cubicBezTo>
                <a:cubicBezTo>
                  <a:pt x="177558" y="46320"/>
                  <a:pt x="187859" y="23521"/>
                  <a:pt x="206613" y="9185"/>
                </a:cubicBezTo>
                <a:cubicBezTo>
                  <a:pt x="230643" y="-4760"/>
                  <a:pt x="260992" y="-1227"/>
                  <a:pt x="281182" y="17853"/>
                </a:cubicBezTo>
                <a:cubicBezTo>
                  <a:pt x="300495" y="36934"/>
                  <a:pt x="310944" y="63238"/>
                  <a:pt x="309984" y="90372"/>
                </a:cubicBezTo>
                <a:cubicBezTo>
                  <a:pt x="308838" y="117235"/>
                  <a:pt x="302937" y="143679"/>
                  <a:pt x="292554" y="168482"/>
                </a:cubicBezTo>
                <a:cubicBezTo>
                  <a:pt x="277640" y="208377"/>
                  <a:pt x="226187" y="296741"/>
                  <a:pt x="226187" y="296741"/>
                </a:cubicBezTo>
                <a:cubicBezTo>
                  <a:pt x="226187" y="296741"/>
                  <a:pt x="159821" y="264583"/>
                  <a:pt x="131951" y="250135"/>
                </a:cubicBezTo>
                <a:cubicBezTo>
                  <a:pt x="91697" y="229443"/>
                  <a:pt x="56523" y="200090"/>
                  <a:pt x="28953" y="164195"/>
                </a:cubicBezTo>
                <a:close/>
              </a:path>
            </a:pathLst>
          </a:custGeom>
          <a:solidFill>
            <a:schemeClr val="accent4"/>
          </a:solidFill>
          <a:ln w="9525"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1" name="Google Shape;61;p5"/>
          <p:cNvSpPr/>
          <p:nvPr/>
        </p:nvSpPr>
        <p:spPr>
          <a:xfrm rot="-704196" flipH="1">
            <a:off x="10792653" y="654475"/>
            <a:ext cx="571684" cy="545738"/>
          </a:xfrm>
          <a:custGeom>
            <a:avLst/>
            <a:gdLst/>
            <a:ahLst/>
            <a:cxnLst/>
            <a:rect l="l" t="t" r="r" b="b"/>
            <a:pathLst>
              <a:path w="310101" h="296027" extrusionOk="0">
                <a:moveTo>
                  <a:pt x="28953" y="164195"/>
                </a:moveTo>
                <a:cubicBezTo>
                  <a:pt x="7235" y="135672"/>
                  <a:pt x="-9636" y="96990"/>
                  <a:pt x="6116" y="64739"/>
                </a:cubicBezTo>
                <a:cubicBezTo>
                  <a:pt x="24758" y="26895"/>
                  <a:pt x="79567" y="20836"/>
                  <a:pt x="116292" y="41436"/>
                </a:cubicBezTo>
                <a:cubicBezTo>
                  <a:pt x="153017" y="62036"/>
                  <a:pt x="175481" y="100345"/>
                  <a:pt x="196267" y="136884"/>
                </a:cubicBezTo>
                <a:cubicBezTo>
                  <a:pt x="186862" y="115660"/>
                  <a:pt x="181098" y="93000"/>
                  <a:pt x="179209" y="69865"/>
                </a:cubicBezTo>
                <a:cubicBezTo>
                  <a:pt x="177558" y="46320"/>
                  <a:pt x="187859" y="23521"/>
                  <a:pt x="206613" y="9185"/>
                </a:cubicBezTo>
                <a:cubicBezTo>
                  <a:pt x="230643" y="-4760"/>
                  <a:pt x="260992" y="-1227"/>
                  <a:pt x="281182" y="17853"/>
                </a:cubicBezTo>
                <a:cubicBezTo>
                  <a:pt x="300495" y="36934"/>
                  <a:pt x="310944" y="63238"/>
                  <a:pt x="309984" y="90372"/>
                </a:cubicBezTo>
                <a:cubicBezTo>
                  <a:pt x="308838" y="117235"/>
                  <a:pt x="302937" y="143679"/>
                  <a:pt x="292554" y="168482"/>
                </a:cubicBezTo>
                <a:cubicBezTo>
                  <a:pt x="277640" y="208377"/>
                  <a:pt x="226187" y="296741"/>
                  <a:pt x="226187" y="296741"/>
                </a:cubicBezTo>
                <a:cubicBezTo>
                  <a:pt x="226187" y="296741"/>
                  <a:pt x="159821" y="264583"/>
                  <a:pt x="131951" y="250135"/>
                </a:cubicBezTo>
                <a:cubicBezTo>
                  <a:pt x="91697" y="229443"/>
                  <a:pt x="56523" y="200090"/>
                  <a:pt x="28953" y="164195"/>
                </a:cubicBezTo>
                <a:close/>
              </a:path>
            </a:pathLst>
          </a:custGeom>
          <a:noFill/>
          <a:ln w="19050" cap="rnd"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62" name="Google Shape;62;p5"/>
          <p:cNvSpPr/>
          <p:nvPr/>
        </p:nvSpPr>
        <p:spPr>
          <a:xfrm rot="2831391">
            <a:off x="10898042" y="4692610"/>
            <a:ext cx="769442" cy="789626"/>
          </a:xfrm>
          <a:custGeom>
            <a:avLst/>
            <a:gdLst/>
            <a:ahLst/>
            <a:cxnLst/>
            <a:rect l="l" t="t" r="r" b="b"/>
            <a:pathLst>
              <a:path w="503991" h="491594" extrusionOk="0">
                <a:moveTo>
                  <a:pt x="128445" y="203014"/>
                </a:moveTo>
                <a:lnTo>
                  <a:pt x="92559" y="20693"/>
                </a:lnTo>
                <a:lnTo>
                  <a:pt x="236103" y="132546"/>
                </a:lnTo>
                <a:lnTo>
                  <a:pt x="352151" y="0"/>
                </a:lnTo>
                <a:lnTo>
                  <a:pt x="342457" y="190523"/>
                </a:lnTo>
                <a:lnTo>
                  <a:pt x="503992" y="287183"/>
                </a:lnTo>
                <a:lnTo>
                  <a:pt x="291378" y="303775"/>
                </a:lnTo>
                <a:lnTo>
                  <a:pt x="249992" y="491595"/>
                </a:lnTo>
                <a:lnTo>
                  <a:pt x="183626" y="305173"/>
                </a:lnTo>
                <a:lnTo>
                  <a:pt x="0" y="316172"/>
                </a:lnTo>
                <a:lnTo>
                  <a:pt x="128445" y="203014"/>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3" name="Google Shape;63;p5"/>
          <p:cNvSpPr/>
          <p:nvPr/>
        </p:nvSpPr>
        <p:spPr>
          <a:xfrm rot="2831391">
            <a:off x="10951851" y="4721290"/>
            <a:ext cx="769442" cy="789626"/>
          </a:xfrm>
          <a:custGeom>
            <a:avLst/>
            <a:gdLst/>
            <a:ahLst/>
            <a:cxnLst/>
            <a:rect l="l" t="t" r="r" b="b"/>
            <a:pathLst>
              <a:path w="503991" h="491594" extrusionOk="0">
                <a:moveTo>
                  <a:pt x="128445" y="203014"/>
                </a:moveTo>
                <a:lnTo>
                  <a:pt x="92559" y="20693"/>
                </a:lnTo>
                <a:lnTo>
                  <a:pt x="236103" y="132546"/>
                </a:lnTo>
                <a:lnTo>
                  <a:pt x="352151" y="0"/>
                </a:lnTo>
                <a:lnTo>
                  <a:pt x="342457" y="190523"/>
                </a:lnTo>
                <a:lnTo>
                  <a:pt x="503992" y="287183"/>
                </a:lnTo>
                <a:lnTo>
                  <a:pt x="291378" y="303775"/>
                </a:lnTo>
                <a:lnTo>
                  <a:pt x="249992" y="491595"/>
                </a:lnTo>
                <a:lnTo>
                  <a:pt x="183626" y="305173"/>
                </a:lnTo>
                <a:lnTo>
                  <a:pt x="0" y="316172"/>
                </a:lnTo>
                <a:lnTo>
                  <a:pt x="128445" y="203014"/>
                </a:lnTo>
                <a:close/>
              </a:path>
            </a:pathLst>
          </a:custGeom>
          <a:noFill/>
          <a:ln w="19050" cap="rnd"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64" name="Google Shape;64;p5"/>
          <p:cNvSpPr/>
          <p:nvPr/>
        </p:nvSpPr>
        <p:spPr>
          <a:xfrm rot="-1146381" flipH="1">
            <a:off x="10919995" y="5584076"/>
            <a:ext cx="612046" cy="628080"/>
          </a:xfrm>
          <a:custGeom>
            <a:avLst/>
            <a:gdLst/>
            <a:ahLst/>
            <a:cxnLst/>
            <a:rect l="l" t="t" r="r" b="b"/>
            <a:pathLst>
              <a:path w="503991" h="491594" extrusionOk="0">
                <a:moveTo>
                  <a:pt x="128445" y="203014"/>
                </a:moveTo>
                <a:lnTo>
                  <a:pt x="92559" y="20693"/>
                </a:lnTo>
                <a:lnTo>
                  <a:pt x="236103" y="132546"/>
                </a:lnTo>
                <a:lnTo>
                  <a:pt x="352151" y="0"/>
                </a:lnTo>
                <a:lnTo>
                  <a:pt x="342457" y="190523"/>
                </a:lnTo>
                <a:lnTo>
                  <a:pt x="503992" y="287183"/>
                </a:lnTo>
                <a:lnTo>
                  <a:pt x="291378" y="303775"/>
                </a:lnTo>
                <a:lnTo>
                  <a:pt x="249992" y="491595"/>
                </a:lnTo>
                <a:lnTo>
                  <a:pt x="183626" y="305173"/>
                </a:lnTo>
                <a:lnTo>
                  <a:pt x="0" y="316172"/>
                </a:lnTo>
                <a:lnTo>
                  <a:pt x="128445" y="203014"/>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 name="Google Shape;65;p5"/>
          <p:cNvSpPr/>
          <p:nvPr/>
        </p:nvSpPr>
        <p:spPr>
          <a:xfrm rot="-1146381" flipH="1">
            <a:off x="10871458" y="5584076"/>
            <a:ext cx="612046" cy="628080"/>
          </a:xfrm>
          <a:custGeom>
            <a:avLst/>
            <a:gdLst/>
            <a:ahLst/>
            <a:cxnLst/>
            <a:rect l="l" t="t" r="r" b="b"/>
            <a:pathLst>
              <a:path w="503991" h="491594" extrusionOk="0">
                <a:moveTo>
                  <a:pt x="128445" y="203014"/>
                </a:moveTo>
                <a:lnTo>
                  <a:pt x="92559" y="20693"/>
                </a:lnTo>
                <a:lnTo>
                  <a:pt x="236103" y="132546"/>
                </a:lnTo>
                <a:lnTo>
                  <a:pt x="352151" y="0"/>
                </a:lnTo>
                <a:lnTo>
                  <a:pt x="342457" y="190523"/>
                </a:lnTo>
                <a:lnTo>
                  <a:pt x="503992" y="287183"/>
                </a:lnTo>
                <a:lnTo>
                  <a:pt x="291378" y="303775"/>
                </a:lnTo>
                <a:lnTo>
                  <a:pt x="249992" y="491595"/>
                </a:lnTo>
                <a:lnTo>
                  <a:pt x="183626" y="305173"/>
                </a:lnTo>
                <a:lnTo>
                  <a:pt x="0" y="316172"/>
                </a:lnTo>
                <a:lnTo>
                  <a:pt x="128445" y="203014"/>
                </a:lnTo>
                <a:close/>
              </a:path>
            </a:pathLst>
          </a:custGeom>
          <a:noFill/>
          <a:ln w="19050" cap="rnd"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Tree>
    <p:extLst>
      <p:ext uri="{BB962C8B-B14F-4D97-AF65-F5344CB8AC3E}">
        <p14:creationId xmlns:p14="http://schemas.microsoft.com/office/powerpoint/2010/main" val="141760336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004 Section Title">
  <p:cSld name="004 Section Title">
    <p:spTree>
      <p:nvGrpSpPr>
        <p:cNvPr id="1" name="Shape 66"/>
        <p:cNvGrpSpPr/>
        <p:nvPr/>
      </p:nvGrpSpPr>
      <p:grpSpPr>
        <a:xfrm>
          <a:off x="0" y="0"/>
          <a:ext cx="0" cy="0"/>
          <a:chOff x="0" y="0"/>
          <a:chExt cx="0" cy="0"/>
        </a:xfrm>
      </p:grpSpPr>
      <p:sp>
        <p:nvSpPr>
          <p:cNvPr id="67" name="Google Shape;67;p6"/>
          <p:cNvSpPr txBox="1">
            <a:spLocks noGrp="1"/>
          </p:cNvSpPr>
          <p:nvPr>
            <p:ph type="body" idx="1"/>
          </p:nvPr>
        </p:nvSpPr>
        <p:spPr>
          <a:xfrm>
            <a:off x="2401350" y="3844150"/>
            <a:ext cx="7389300" cy="2075100"/>
          </a:xfrm>
          <a:prstGeom prst="rect">
            <a:avLst/>
          </a:prstGeom>
        </p:spPr>
        <p:txBody>
          <a:bodyPr spcFirstLastPara="1" wrap="square" lIns="121900" tIns="121900" rIns="121900" bIns="121900" anchor="t" anchorCtr="0">
            <a:noAutofit/>
          </a:bodyPr>
          <a:lstStyle>
            <a:lvl1pPr marL="457200" lvl="0" indent="-349250" algn="ctr">
              <a:spcBef>
                <a:spcPts val="0"/>
              </a:spcBef>
              <a:spcAft>
                <a:spcPts val="0"/>
              </a:spcAft>
              <a:buSzPts val="1900"/>
              <a:buChar char="●"/>
              <a:defRPr/>
            </a:lvl1pPr>
            <a:lvl2pPr marL="914400" lvl="1" indent="-349250" algn="ctr">
              <a:spcBef>
                <a:spcPts val="2100"/>
              </a:spcBef>
              <a:spcAft>
                <a:spcPts val="0"/>
              </a:spcAft>
              <a:buSzPts val="1900"/>
              <a:buChar char="○"/>
              <a:defRPr/>
            </a:lvl2pPr>
            <a:lvl3pPr marL="1371600" lvl="2" indent="-349250" algn="ctr">
              <a:spcBef>
                <a:spcPts val="2100"/>
              </a:spcBef>
              <a:spcAft>
                <a:spcPts val="0"/>
              </a:spcAft>
              <a:buSzPts val="1900"/>
              <a:buChar char="■"/>
              <a:defRPr/>
            </a:lvl3pPr>
            <a:lvl4pPr marL="1828800" lvl="3" indent="-349250" algn="ctr">
              <a:spcBef>
                <a:spcPts val="2100"/>
              </a:spcBef>
              <a:spcAft>
                <a:spcPts val="0"/>
              </a:spcAft>
              <a:buSzPts val="1900"/>
              <a:buChar char="●"/>
              <a:defRPr/>
            </a:lvl4pPr>
            <a:lvl5pPr marL="2286000" lvl="4" indent="-349250" algn="ctr">
              <a:spcBef>
                <a:spcPts val="2100"/>
              </a:spcBef>
              <a:spcAft>
                <a:spcPts val="0"/>
              </a:spcAft>
              <a:buSzPts val="1900"/>
              <a:buChar char="○"/>
              <a:defRPr/>
            </a:lvl5pPr>
            <a:lvl6pPr marL="2743200" lvl="5" indent="-349250" algn="ctr">
              <a:spcBef>
                <a:spcPts val="2100"/>
              </a:spcBef>
              <a:spcAft>
                <a:spcPts val="0"/>
              </a:spcAft>
              <a:buSzPts val="1900"/>
              <a:buChar char="■"/>
              <a:defRPr/>
            </a:lvl6pPr>
            <a:lvl7pPr marL="3200400" lvl="6" indent="-349250" algn="ctr">
              <a:spcBef>
                <a:spcPts val="2100"/>
              </a:spcBef>
              <a:spcAft>
                <a:spcPts val="0"/>
              </a:spcAft>
              <a:buSzPts val="1900"/>
              <a:buChar char="●"/>
              <a:defRPr/>
            </a:lvl7pPr>
            <a:lvl8pPr marL="3657600" lvl="7" indent="-349250" algn="ctr">
              <a:spcBef>
                <a:spcPts val="2100"/>
              </a:spcBef>
              <a:spcAft>
                <a:spcPts val="0"/>
              </a:spcAft>
              <a:buSzPts val="1900"/>
              <a:buChar char="○"/>
              <a:defRPr/>
            </a:lvl8pPr>
            <a:lvl9pPr marL="4114800" lvl="8" indent="-349250" algn="ctr">
              <a:spcBef>
                <a:spcPts val="2100"/>
              </a:spcBef>
              <a:spcAft>
                <a:spcPts val="2100"/>
              </a:spcAft>
              <a:buSzPts val="1900"/>
              <a:buChar char="■"/>
              <a:defRPr/>
            </a:lvl9pPr>
          </a:lstStyle>
          <a:p>
            <a:endParaRPr/>
          </a:p>
        </p:txBody>
      </p:sp>
      <p:sp>
        <p:nvSpPr>
          <p:cNvPr id="68" name="Google Shape;68;p6"/>
          <p:cNvSpPr txBox="1">
            <a:spLocks noGrp="1"/>
          </p:cNvSpPr>
          <p:nvPr>
            <p:ph type="title"/>
          </p:nvPr>
        </p:nvSpPr>
        <p:spPr>
          <a:xfrm>
            <a:off x="2401350" y="2919700"/>
            <a:ext cx="7389300" cy="763500"/>
          </a:xfrm>
          <a:prstGeom prst="rect">
            <a:avLst/>
          </a:prstGeom>
        </p:spPr>
        <p:txBody>
          <a:bodyPr spcFirstLastPara="1" wrap="square" lIns="121900" tIns="121900" rIns="121900" bIns="121900" anchor="t" anchorCtr="0">
            <a:noAutofit/>
          </a:bodyPr>
          <a:lstStyle>
            <a:lvl1pPr marL="0" marR="0" lvl="0" indent="0" algn="ctr" rtl="0">
              <a:lnSpc>
                <a:spcPct val="100000"/>
              </a:lnSpc>
              <a:spcBef>
                <a:spcPts val="0"/>
              </a:spcBef>
              <a:spcAft>
                <a:spcPts val="0"/>
              </a:spcAft>
              <a:buClr>
                <a:schemeClr val="dk1"/>
              </a:buClr>
              <a:buSzPts val="4000"/>
              <a:buFont typeface="Aldrich"/>
              <a:buNone/>
              <a:defRPr/>
            </a:lvl1pPr>
            <a:lvl2pPr lvl="1"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69" name="Google Shape;69;p6"/>
          <p:cNvSpPr/>
          <p:nvPr/>
        </p:nvSpPr>
        <p:spPr>
          <a:xfrm>
            <a:off x="5024675" y="676525"/>
            <a:ext cx="2398379" cy="2386671"/>
          </a:xfrm>
          <a:custGeom>
            <a:avLst/>
            <a:gdLst/>
            <a:ahLst/>
            <a:cxnLst/>
            <a:rect l="l" t="t" r="r" b="b"/>
            <a:pathLst>
              <a:path w="340075" h="287032" extrusionOk="0">
                <a:moveTo>
                  <a:pt x="1492" y="164986"/>
                </a:moveTo>
                <a:cubicBezTo>
                  <a:pt x="-8948" y="99738"/>
                  <a:pt x="35048" y="41015"/>
                  <a:pt x="84356" y="15848"/>
                </a:cubicBezTo>
                <a:cubicBezTo>
                  <a:pt x="155663" y="-20597"/>
                  <a:pt x="227342" y="18458"/>
                  <a:pt x="252882" y="32347"/>
                </a:cubicBezTo>
                <a:cubicBezTo>
                  <a:pt x="280286" y="47353"/>
                  <a:pt x="328942" y="73825"/>
                  <a:pt x="338450" y="126303"/>
                </a:cubicBezTo>
                <a:cubicBezTo>
                  <a:pt x="349355" y="186517"/>
                  <a:pt x="300140" y="233962"/>
                  <a:pt x="291844" y="242258"/>
                </a:cubicBezTo>
                <a:cubicBezTo>
                  <a:pt x="245239" y="286999"/>
                  <a:pt x="177567" y="296134"/>
                  <a:pt x="123319" y="280940"/>
                </a:cubicBezTo>
                <a:cubicBezTo>
                  <a:pt x="105888" y="276093"/>
                  <a:pt x="14821" y="247850"/>
                  <a:pt x="1492" y="164986"/>
                </a:cubicBezTo>
                <a:close/>
              </a:path>
            </a:pathLst>
          </a:custGeom>
          <a:noFill/>
          <a:ln w="1905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grpSp>
        <p:nvGrpSpPr>
          <p:cNvPr id="70" name="Google Shape;70;p6"/>
          <p:cNvGrpSpPr/>
          <p:nvPr/>
        </p:nvGrpSpPr>
        <p:grpSpPr>
          <a:xfrm>
            <a:off x="7091509" y="1931988"/>
            <a:ext cx="836860" cy="671185"/>
            <a:chOff x="9417497" y="1564911"/>
            <a:chExt cx="967692" cy="776116"/>
          </a:xfrm>
        </p:grpSpPr>
        <p:sp>
          <p:nvSpPr>
            <p:cNvPr id="71" name="Google Shape;71;p6"/>
            <p:cNvSpPr/>
            <p:nvPr/>
          </p:nvSpPr>
          <p:spPr>
            <a:xfrm>
              <a:off x="9921017" y="1988233"/>
              <a:ext cx="464172" cy="297268"/>
            </a:xfrm>
            <a:custGeom>
              <a:avLst/>
              <a:gdLst/>
              <a:ahLst/>
              <a:cxnLst/>
              <a:rect l="l" t="t" r="r" b="b"/>
              <a:pathLst>
                <a:path w="221562" h="141894" extrusionOk="0">
                  <a:moveTo>
                    <a:pt x="-56" y="35735"/>
                  </a:moveTo>
                  <a:cubicBezTo>
                    <a:pt x="19220" y="17214"/>
                    <a:pt x="43846" y="5245"/>
                    <a:pt x="70318" y="1526"/>
                  </a:cubicBezTo>
                  <a:cubicBezTo>
                    <a:pt x="101814" y="-2016"/>
                    <a:pt x="133515" y="6103"/>
                    <a:pt x="159428" y="24363"/>
                  </a:cubicBezTo>
                  <a:cubicBezTo>
                    <a:pt x="191781" y="46771"/>
                    <a:pt x="214068" y="80970"/>
                    <a:pt x="221506" y="119625"/>
                  </a:cubicBezTo>
                  <a:cubicBezTo>
                    <a:pt x="189721" y="139423"/>
                    <a:pt x="151757" y="146795"/>
                    <a:pt x="114873" y="140317"/>
                  </a:cubicBezTo>
                  <a:cubicBezTo>
                    <a:pt x="31542" y="124192"/>
                    <a:pt x="876" y="39090"/>
                    <a:pt x="-56" y="35735"/>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2" name="Google Shape;72;p6"/>
            <p:cNvSpPr/>
            <p:nvPr/>
          </p:nvSpPr>
          <p:spPr>
            <a:xfrm>
              <a:off x="9417497" y="1564911"/>
              <a:ext cx="759789" cy="776116"/>
            </a:xfrm>
            <a:custGeom>
              <a:avLst/>
              <a:gdLst/>
              <a:ahLst/>
              <a:cxnLst/>
              <a:rect l="l" t="t" r="r" b="b"/>
              <a:pathLst>
                <a:path w="362668" h="370461" extrusionOk="0">
                  <a:moveTo>
                    <a:pt x="76713" y="161264"/>
                  </a:moveTo>
                  <a:cubicBezTo>
                    <a:pt x="41200" y="163222"/>
                    <a:pt x="10440" y="143834"/>
                    <a:pt x="2144" y="117082"/>
                  </a:cubicBezTo>
                  <a:cubicBezTo>
                    <a:pt x="-9228" y="80544"/>
                    <a:pt x="25913" y="46988"/>
                    <a:pt x="51825" y="34218"/>
                  </a:cubicBezTo>
                  <a:cubicBezTo>
                    <a:pt x="55647" y="32260"/>
                    <a:pt x="103185" y="9889"/>
                    <a:pt x="140190" y="39717"/>
                  </a:cubicBezTo>
                  <a:cubicBezTo>
                    <a:pt x="172440" y="65723"/>
                    <a:pt x="168153" y="108507"/>
                    <a:pt x="168153" y="111489"/>
                  </a:cubicBezTo>
                  <a:cubicBezTo>
                    <a:pt x="167500" y="106829"/>
                    <a:pt x="160789" y="57613"/>
                    <a:pt x="196116" y="25922"/>
                  </a:cubicBezTo>
                  <a:cubicBezTo>
                    <a:pt x="223147" y="1407"/>
                    <a:pt x="272642" y="-10524"/>
                    <a:pt x="298648" y="14830"/>
                  </a:cubicBezTo>
                  <a:cubicBezTo>
                    <a:pt x="317291" y="33472"/>
                    <a:pt x="317291" y="66562"/>
                    <a:pt x="306944" y="89398"/>
                  </a:cubicBezTo>
                  <a:cubicBezTo>
                    <a:pt x="297660" y="108954"/>
                    <a:pt x="280845" y="123924"/>
                    <a:pt x="260338" y="130877"/>
                  </a:cubicBezTo>
                  <a:cubicBezTo>
                    <a:pt x="279857" y="123150"/>
                    <a:pt x="301594" y="123150"/>
                    <a:pt x="321112" y="130877"/>
                  </a:cubicBezTo>
                  <a:cubicBezTo>
                    <a:pt x="329035" y="134140"/>
                    <a:pt x="358396" y="146630"/>
                    <a:pt x="362498" y="175059"/>
                  </a:cubicBezTo>
                  <a:cubicBezTo>
                    <a:pt x="363859" y="196433"/>
                    <a:pt x="353037" y="216744"/>
                    <a:pt x="334534" y="227537"/>
                  </a:cubicBezTo>
                  <a:cubicBezTo>
                    <a:pt x="317878" y="237483"/>
                    <a:pt x="297651" y="239496"/>
                    <a:pt x="279354" y="233037"/>
                  </a:cubicBezTo>
                  <a:cubicBezTo>
                    <a:pt x="283641" y="234901"/>
                    <a:pt x="312443" y="247578"/>
                    <a:pt x="317943" y="274516"/>
                  </a:cubicBezTo>
                  <a:cubicBezTo>
                    <a:pt x="323442" y="301454"/>
                    <a:pt x="301911" y="323451"/>
                    <a:pt x="287556" y="337992"/>
                  </a:cubicBezTo>
                  <a:cubicBezTo>
                    <a:pt x="274972" y="350856"/>
                    <a:pt x="255118" y="371082"/>
                    <a:pt x="224080" y="371175"/>
                  </a:cubicBezTo>
                  <a:cubicBezTo>
                    <a:pt x="200385" y="370308"/>
                    <a:pt x="178219" y="359226"/>
                    <a:pt x="163306" y="340789"/>
                  </a:cubicBezTo>
                  <a:cubicBezTo>
                    <a:pt x="144990" y="315939"/>
                    <a:pt x="141802" y="283035"/>
                    <a:pt x="155010" y="255128"/>
                  </a:cubicBezTo>
                  <a:cubicBezTo>
                    <a:pt x="148364" y="276324"/>
                    <a:pt x="140646" y="297166"/>
                    <a:pt x="131894" y="317579"/>
                  </a:cubicBezTo>
                  <a:cubicBezTo>
                    <a:pt x="115395" y="356262"/>
                    <a:pt x="109430" y="360363"/>
                    <a:pt x="104956" y="362134"/>
                  </a:cubicBezTo>
                  <a:cubicBezTo>
                    <a:pt x="80534" y="372294"/>
                    <a:pt x="43530" y="340136"/>
                    <a:pt x="25260" y="314503"/>
                  </a:cubicBezTo>
                  <a:cubicBezTo>
                    <a:pt x="15939" y="300894"/>
                    <a:pt x="-6525" y="269948"/>
                    <a:pt x="2424" y="231639"/>
                  </a:cubicBezTo>
                  <a:cubicBezTo>
                    <a:pt x="12257" y="196237"/>
                    <a:pt x="40836" y="169169"/>
                    <a:pt x="76713" y="161264"/>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 name="Google Shape;73;p6"/>
            <p:cNvSpPr/>
            <p:nvPr/>
          </p:nvSpPr>
          <p:spPr>
            <a:xfrm>
              <a:off x="9696544" y="1861301"/>
              <a:ext cx="183168" cy="183168"/>
            </a:xfrm>
            <a:custGeom>
              <a:avLst/>
              <a:gdLst/>
              <a:ahLst/>
              <a:cxnLst/>
              <a:rect l="l" t="t" r="r" b="b"/>
              <a:pathLst>
                <a:path w="87431" h="87431" extrusionOk="0">
                  <a:moveTo>
                    <a:pt x="87432" y="43716"/>
                  </a:moveTo>
                  <a:cubicBezTo>
                    <a:pt x="87432" y="67860"/>
                    <a:pt x="67860" y="87432"/>
                    <a:pt x="43716" y="87432"/>
                  </a:cubicBezTo>
                  <a:cubicBezTo>
                    <a:pt x="19572" y="87432"/>
                    <a:pt x="0" y="67860"/>
                    <a:pt x="0" y="43716"/>
                  </a:cubicBezTo>
                  <a:cubicBezTo>
                    <a:pt x="0" y="19572"/>
                    <a:pt x="19572" y="0"/>
                    <a:pt x="43716" y="0"/>
                  </a:cubicBezTo>
                  <a:cubicBezTo>
                    <a:pt x="67860" y="0"/>
                    <a:pt x="87432" y="19572"/>
                    <a:pt x="87432" y="43716"/>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 name="Google Shape;74;p6"/>
            <p:cNvSpPr/>
            <p:nvPr/>
          </p:nvSpPr>
          <p:spPr>
            <a:xfrm>
              <a:off x="10015296" y="2057859"/>
              <a:ext cx="318886" cy="141184"/>
            </a:xfrm>
            <a:custGeom>
              <a:avLst/>
              <a:gdLst/>
              <a:ahLst/>
              <a:cxnLst/>
              <a:rect l="l" t="t" r="r" b="b"/>
              <a:pathLst>
                <a:path w="152213" h="67391" extrusionOk="0">
                  <a:moveTo>
                    <a:pt x="-56" y="714"/>
                  </a:moveTo>
                  <a:cubicBezTo>
                    <a:pt x="23862" y="14919"/>
                    <a:pt x="48600" y="27679"/>
                    <a:pt x="74047" y="38930"/>
                  </a:cubicBezTo>
                  <a:cubicBezTo>
                    <a:pt x="99493" y="50172"/>
                    <a:pt x="125574" y="59912"/>
                    <a:pt x="152158" y="68105"/>
                  </a:cubicBezTo>
                  <a:cubicBezTo>
                    <a:pt x="124623" y="62932"/>
                    <a:pt x="97788" y="54580"/>
                    <a:pt x="72182" y="43218"/>
                  </a:cubicBezTo>
                  <a:cubicBezTo>
                    <a:pt x="46522" y="31930"/>
                    <a:pt x="22277" y="17659"/>
                    <a:pt x="-56" y="71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5" name="Google Shape;75;p6"/>
            <p:cNvSpPr/>
            <p:nvPr/>
          </p:nvSpPr>
          <p:spPr>
            <a:xfrm>
              <a:off x="10118162" y="2087528"/>
              <a:ext cx="114236" cy="35248"/>
            </a:xfrm>
            <a:custGeom>
              <a:avLst/>
              <a:gdLst/>
              <a:ahLst/>
              <a:cxnLst/>
              <a:rect l="l" t="t" r="r" b="b"/>
              <a:pathLst>
                <a:path w="54528" h="16825" extrusionOk="0">
                  <a:moveTo>
                    <a:pt x="-56" y="15255"/>
                  </a:moveTo>
                  <a:cubicBezTo>
                    <a:pt x="9377" y="14910"/>
                    <a:pt x="18754" y="13568"/>
                    <a:pt x="27907" y="11247"/>
                  </a:cubicBezTo>
                  <a:cubicBezTo>
                    <a:pt x="37126" y="8739"/>
                    <a:pt x="46037" y="5207"/>
                    <a:pt x="54472" y="714"/>
                  </a:cubicBezTo>
                  <a:cubicBezTo>
                    <a:pt x="47621" y="8031"/>
                    <a:pt x="38822" y="13232"/>
                    <a:pt x="29119" y="15721"/>
                  </a:cubicBezTo>
                  <a:cubicBezTo>
                    <a:pt x="19546" y="18293"/>
                    <a:pt x="9433" y="18135"/>
                    <a:pt x="-56" y="152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 name="Google Shape;76;p6"/>
            <p:cNvSpPr/>
            <p:nvPr/>
          </p:nvSpPr>
          <p:spPr>
            <a:xfrm>
              <a:off x="10193703" y="2136914"/>
              <a:ext cx="77134" cy="21069"/>
            </a:xfrm>
            <a:custGeom>
              <a:avLst/>
              <a:gdLst/>
              <a:ahLst/>
              <a:cxnLst/>
              <a:rect l="l" t="t" r="r" b="b"/>
              <a:pathLst>
                <a:path w="36818" h="10057" extrusionOk="0">
                  <a:moveTo>
                    <a:pt x="-56" y="8450"/>
                  </a:moveTo>
                  <a:cubicBezTo>
                    <a:pt x="6469" y="7332"/>
                    <a:pt x="12434" y="6586"/>
                    <a:pt x="18586" y="5281"/>
                  </a:cubicBezTo>
                  <a:cubicBezTo>
                    <a:pt x="24738" y="3976"/>
                    <a:pt x="30424" y="2392"/>
                    <a:pt x="36762" y="714"/>
                  </a:cubicBezTo>
                  <a:cubicBezTo>
                    <a:pt x="32102" y="5505"/>
                    <a:pt x="26080" y="8758"/>
                    <a:pt x="19518" y="10035"/>
                  </a:cubicBezTo>
                  <a:cubicBezTo>
                    <a:pt x="12975" y="11405"/>
                    <a:pt x="6180" y="10855"/>
                    <a:pt x="-56" y="84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 name="Google Shape;77;p6"/>
            <p:cNvSpPr/>
            <p:nvPr/>
          </p:nvSpPr>
          <p:spPr>
            <a:xfrm>
              <a:off x="10153102" y="2136914"/>
              <a:ext cx="26579" cy="67174"/>
            </a:xfrm>
            <a:custGeom>
              <a:avLst/>
              <a:gdLst/>
              <a:ahLst/>
              <a:cxnLst/>
              <a:rect l="l" t="t" r="r" b="b"/>
              <a:pathLst>
                <a:path w="12687" h="32064" extrusionOk="0">
                  <a:moveTo>
                    <a:pt x="-56" y="714"/>
                  </a:moveTo>
                  <a:cubicBezTo>
                    <a:pt x="11278" y="7024"/>
                    <a:pt x="15800" y="21034"/>
                    <a:pt x="10291" y="32778"/>
                  </a:cubicBezTo>
                  <a:cubicBezTo>
                    <a:pt x="9787" y="27148"/>
                    <a:pt x="8697" y="21584"/>
                    <a:pt x="7028" y="16187"/>
                  </a:cubicBezTo>
                  <a:cubicBezTo>
                    <a:pt x="5173" y="10809"/>
                    <a:pt x="2796" y="5626"/>
                    <a:pt x="-56" y="71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8" name="Google Shape;78;p6"/>
            <p:cNvSpPr/>
            <p:nvPr/>
          </p:nvSpPr>
          <p:spPr>
            <a:xfrm>
              <a:off x="10222981" y="2166191"/>
              <a:ext cx="33524" cy="87483"/>
            </a:xfrm>
            <a:custGeom>
              <a:avLst/>
              <a:gdLst/>
              <a:ahLst/>
              <a:cxnLst/>
              <a:rect l="l" t="t" r="r" b="b"/>
              <a:pathLst>
                <a:path w="16002" h="41758" extrusionOk="0">
                  <a:moveTo>
                    <a:pt x="-56" y="714"/>
                  </a:moveTo>
                  <a:cubicBezTo>
                    <a:pt x="6795" y="5001"/>
                    <a:pt x="11856" y="11620"/>
                    <a:pt x="14205" y="19356"/>
                  </a:cubicBezTo>
                  <a:cubicBezTo>
                    <a:pt x="16787" y="26906"/>
                    <a:pt x="16489" y="35137"/>
                    <a:pt x="13366" y="42472"/>
                  </a:cubicBezTo>
                  <a:cubicBezTo>
                    <a:pt x="13217" y="35099"/>
                    <a:pt x="12024" y="27792"/>
                    <a:pt x="9824" y="20754"/>
                  </a:cubicBezTo>
                  <a:cubicBezTo>
                    <a:pt x="7401" y="13679"/>
                    <a:pt x="4083" y="6940"/>
                    <a:pt x="-56" y="71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79" name="Google Shape;79;p6"/>
          <p:cNvGrpSpPr/>
          <p:nvPr/>
        </p:nvGrpSpPr>
        <p:grpSpPr>
          <a:xfrm>
            <a:off x="4823578" y="833455"/>
            <a:ext cx="849146" cy="740193"/>
            <a:chOff x="8316334" y="844291"/>
            <a:chExt cx="981899" cy="855912"/>
          </a:xfrm>
        </p:grpSpPr>
        <p:sp>
          <p:nvSpPr>
            <p:cNvPr id="80" name="Google Shape;80;p6"/>
            <p:cNvSpPr/>
            <p:nvPr/>
          </p:nvSpPr>
          <p:spPr>
            <a:xfrm>
              <a:off x="8316334" y="1331125"/>
              <a:ext cx="420586" cy="313823"/>
            </a:xfrm>
            <a:custGeom>
              <a:avLst/>
              <a:gdLst/>
              <a:ahLst/>
              <a:cxnLst/>
              <a:rect l="l" t="t" r="r" b="b"/>
              <a:pathLst>
                <a:path w="200757" h="149796" extrusionOk="0">
                  <a:moveTo>
                    <a:pt x="199695" y="7999"/>
                  </a:moveTo>
                  <a:cubicBezTo>
                    <a:pt x="203060" y="34536"/>
                    <a:pt x="197934" y="61455"/>
                    <a:pt x="185061" y="84898"/>
                  </a:cubicBezTo>
                  <a:cubicBezTo>
                    <a:pt x="169075" y="112274"/>
                    <a:pt x="143610" y="132836"/>
                    <a:pt x="113475" y="142689"/>
                  </a:cubicBezTo>
                  <a:cubicBezTo>
                    <a:pt x="76153" y="155179"/>
                    <a:pt x="35429" y="152634"/>
                    <a:pt x="-56" y="135605"/>
                  </a:cubicBezTo>
                  <a:cubicBezTo>
                    <a:pt x="3159" y="98283"/>
                    <a:pt x="19938" y="63431"/>
                    <a:pt x="47109" y="37640"/>
                  </a:cubicBezTo>
                  <a:cubicBezTo>
                    <a:pt x="109839" y="-19965"/>
                    <a:pt x="196060" y="6694"/>
                    <a:pt x="199695" y="7999"/>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 name="Google Shape;81;p6"/>
            <p:cNvSpPr/>
            <p:nvPr/>
          </p:nvSpPr>
          <p:spPr>
            <a:xfrm>
              <a:off x="8378405" y="1424459"/>
              <a:ext cx="302874" cy="171453"/>
            </a:xfrm>
            <a:custGeom>
              <a:avLst/>
              <a:gdLst/>
              <a:ahLst/>
              <a:cxnLst/>
              <a:rect l="l" t="t" r="r" b="b"/>
              <a:pathLst>
                <a:path w="144570" h="81839" extrusionOk="0">
                  <a:moveTo>
                    <a:pt x="144514" y="714"/>
                  </a:moveTo>
                  <a:cubicBezTo>
                    <a:pt x="118975" y="11452"/>
                    <a:pt x="94078" y="23653"/>
                    <a:pt x="69945" y="37253"/>
                  </a:cubicBezTo>
                  <a:cubicBezTo>
                    <a:pt x="45757" y="50992"/>
                    <a:pt x="22389" y="66120"/>
                    <a:pt x="-56" y="82553"/>
                  </a:cubicBezTo>
                  <a:cubicBezTo>
                    <a:pt x="20516" y="63510"/>
                    <a:pt x="43259" y="46956"/>
                    <a:pt x="67708" y="33244"/>
                  </a:cubicBezTo>
                  <a:cubicBezTo>
                    <a:pt x="91962" y="19458"/>
                    <a:pt x="117735" y="8543"/>
                    <a:pt x="144514" y="71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2" name="Google Shape;82;p6"/>
            <p:cNvSpPr/>
            <p:nvPr/>
          </p:nvSpPr>
          <p:spPr>
            <a:xfrm>
              <a:off x="8526029" y="1469744"/>
              <a:ext cx="46222" cy="111113"/>
            </a:xfrm>
            <a:custGeom>
              <a:avLst/>
              <a:gdLst/>
              <a:ahLst/>
              <a:cxnLst/>
              <a:rect l="l" t="t" r="r" b="b"/>
              <a:pathLst>
                <a:path w="22063" h="53037" extrusionOk="0">
                  <a:moveTo>
                    <a:pt x="22007" y="714"/>
                  </a:moveTo>
                  <a:cubicBezTo>
                    <a:pt x="16545" y="8553"/>
                    <a:pt x="11950" y="16960"/>
                    <a:pt x="8305" y="25788"/>
                  </a:cubicBezTo>
                  <a:cubicBezTo>
                    <a:pt x="4782" y="34810"/>
                    <a:pt x="2256" y="44187"/>
                    <a:pt x="755" y="53751"/>
                  </a:cubicBezTo>
                  <a:cubicBezTo>
                    <a:pt x="-997" y="43861"/>
                    <a:pt x="103" y="33682"/>
                    <a:pt x="3924" y="24389"/>
                  </a:cubicBezTo>
                  <a:cubicBezTo>
                    <a:pt x="7541" y="14919"/>
                    <a:pt x="13823" y="6698"/>
                    <a:pt x="22007" y="71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 name="Google Shape;83;p6"/>
            <p:cNvSpPr/>
            <p:nvPr/>
          </p:nvSpPr>
          <p:spPr>
            <a:xfrm>
              <a:off x="8464322" y="1509953"/>
              <a:ext cx="33753" cy="71471"/>
            </a:xfrm>
            <a:custGeom>
              <a:avLst/>
              <a:gdLst/>
              <a:ahLst/>
              <a:cxnLst/>
              <a:rect l="l" t="t" r="r" b="b"/>
              <a:pathLst>
                <a:path w="16111" h="34115" extrusionOk="0">
                  <a:moveTo>
                    <a:pt x="16055" y="714"/>
                  </a:moveTo>
                  <a:cubicBezTo>
                    <a:pt x="13072" y="6679"/>
                    <a:pt x="10089" y="11899"/>
                    <a:pt x="7480" y="17492"/>
                  </a:cubicBezTo>
                  <a:cubicBezTo>
                    <a:pt x="4870" y="23084"/>
                    <a:pt x="2726" y="28677"/>
                    <a:pt x="302" y="34829"/>
                  </a:cubicBezTo>
                  <a:cubicBezTo>
                    <a:pt x="-676" y="28248"/>
                    <a:pt x="358" y="21518"/>
                    <a:pt x="3285" y="15534"/>
                  </a:cubicBezTo>
                  <a:cubicBezTo>
                    <a:pt x="6026" y="9466"/>
                    <a:pt x="10463" y="4321"/>
                    <a:pt x="16055" y="71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 name="Google Shape;84;p6"/>
            <p:cNvSpPr/>
            <p:nvPr/>
          </p:nvSpPr>
          <p:spPr>
            <a:xfrm>
              <a:off x="8468780" y="1463497"/>
              <a:ext cx="66784" cy="28002"/>
            </a:xfrm>
            <a:custGeom>
              <a:avLst/>
              <a:gdLst/>
              <a:ahLst/>
              <a:cxnLst/>
              <a:rect l="l" t="t" r="r" b="b"/>
              <a:pathLst>
                <a:path w="31878" h="13366" extrusionOk="0">
                  <a:moveTo>
                    <a:pt x="31822" y="11992"/>
                  </a:moveTo>
                  <a:cubicBezTo>
                    <a:pt x="19882" y="17231"/>
                    <a:pt x="5928" y="12300"/>
                    <a:pt x="-56" y="714"/>
                  </a:cubicBezTo>
                  <a:cubicBezTo>
                    <a:pt x="4744" y="3743"/>
                    <a:pt x="9871" y="6213"/>
                    <a:pt x="15231" y="8078"/>
                  </a:cubicBezTo>
                  <a:cubicBezTo>
                    <a:pt x="20609" y="9970"/>
                    <a:pt x="26164" y="11284"/>
                    <a:pt x="31822" y="1199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5" name="Google Shape;85;p6"/>
            <p:cNvSpPr/>
            <p:nvPr/>
          </p:nvSpPr>
          <p:spPr>
            <a:xfrm>
              <a:off x="8384652" y="1495899"/>
              <a:ext cx="86312" cy="34710"/>
            </a:xfrm>
            <a:custGeom>
              <a:avLst/>
              <a:gdLst/>
              <a:ahLst/>
              <a:cxnLst/>
              <a:rect l="l" t="t" r="r" b="b"/>
              <a:pathLst>
                <a:path w="41199" h="16568" extrusionOk="0">
                  <a:moveTo>
                    <a:pt x="41143" y="15255"/>
                  </a:moveTo>
                  <a:cubicBezTo>
                    <a:pt x="33640" y="17958"/>
                    <a:pt x="25437" y="17958"/>
                    <a:pt x="17934" y="15255"/>
                  </a:cubicBezTo>
                  <a:cubicBezTo>
                    <a:pt x="10356" y="12784"/>
                    <a:pt x="3952" y="7611"/>
                    <a:pt x="-56" y="714"/>
                  </a:cubicBezTo>
                  <a:cubicBezTo>
                    <a:pt x="5947" y="4964"/>
                    <a:pt x="12499" y="8385"/>
                    <a:pt x="19425" y="10874"/>
                  </a:cubicBezTo>
                  <a:cubicBezTo>
                    <a:pt x="26453" y="13223"/>
                    <a:pt x="33752" y="14695"/>
                    <a:pt x="41143" y="152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 name="Google Shape;86;p6"/>
            <p:cNvSpPr/>
            <p:nvPr/>
          </p:nvSpPr>
          <p:spPr>
            <a:xfrm>
              <a:off x="8486339" y="844291"/>
              <a:ext cx="811894" cy="855912"/>
            </a:xfrm>
            <a:custGeom>
              <a:avLst/>
              <a:gdLst/>
              <a:ahLst/>
              <a:cxnLst/>
              <a:rect l="l" t="t" r="r" b="b"/>
              <a:pathLst>
                <a:path w="387539" h="408550" extrusionOk="0">
                  <a:moveTo>
                    <a:pt x="93718" y="264247"/>
                  </a:moveTo>
                  <a:cubicBezTo>
                    <a:pt x="87100" y="269094"/>
                    <a:pt x="59417" y="288482"/>
                    <a:pt x="34343" y="279440"/>
                  </a:cubicBezTo>
                  <a:cubicBezTo>
                    <a:pt x="-145" y="266857"/>
                    <a:pt x="-8348" y="207761"/>
                    <a:pt x="8151" y="168892"/>
                  </a:cubicBezTo>
                  <a:cubicBezTo>
                    <a:pt x="10481" y="163486"/>
                    <a:pt x="27818" y="122287"/>
                    <a:pt x="67526" y="117812"/>
                  </a:cubicBezTo>
                  <a:cubicBezTo>
                    <a:pt x="85217" y="116181"/>
                    <a:pt x="102890" y="121084"/>
                    <a:pt x="117207" y="131608"/>
                  </a:cubicBezTo>
                  <a:cubicBezTo>
                    <a:pt x="107756" y="123377"/>
                    <a:pt x="99805" y="113572"/>
                    <a:pt x="93718" y="102619"/>
                  </a:cubicBezTo>
                  <a:cubicBezTo>
                    <a:pt x="90922" y="97493"/>
                    <a:pt x="72373" y="64123"/>
                    <a:pt x="81321" y="40540"/>
                  </a:cubicBezTo>
                  <a:cubicBezTo>
                    <a:pt x="97074" y="-1218"/>
                    <a:pt x="199606" y="-16784"/>
                    <a:pt x="237356" y="26652"/>
                  </a:cubicBezTo>
                  <a:cubicBezTo>
                    <a:pt x="255067" y="47065"/>
                    <a:pt x="255998" y="77918"/>
                    <a:pt x="256744" y="83325"/>
                  </a:cubicBezTo>
                  <a:cubicBezTo>
                    <a:pt x="257593" y="100391"/>
                    <a:pt x="254395" y="117412"/>
                    <a:pt x="247423" y="133006"/>
                  </a:cubicBezTo>
                  <a:cubicBezTo>
                    <a:pt x="258869" y="119733"/>
                    <a:pt x="273634" y="109722"/>
                    <a:pt x="290207" y="104017"/>
                  </a:cubicBezTo>
                  <a:cubicBezTo>
                    <a:pt x="297943" y="101407"/>
                    <a:pt x="331592" y="90036"/>
                    <a:pt x="357878" y="106814"/>
                  </a:cubicBezTo>
                  <a:cubicBezTo>
                    <a:pt x="391248" y="128066"/>
                    <a:pt x="395162" y="183340"/>
                    <a:pt x="375868" y="218667"/>
                  </a:cubicBezTo>
                  <a:cubicBezTo>
                    <a:pt x="366752" y="236778"/>
                    <a:pt x="350934" y="250620"/>
                    <a:pt x="331779" y="257256"/>
                  </a:cubicBezTo>
                  <a:cubicBezTo>
                    <a:pt x="293004" y="269560"/>
                    <a:pt x="259913" y="242995"/>
                    <a:pt x="257210" y="240758"/>
                  </a:cubicBezTo>
                  <a:cubicBezTo>
                    <a:pt x="271900" y="253043"/>
                    <a:pt x="284083" y="268041"/>
                    <a:pt x="293096" y="284940"/>
                  </a:cubicBezTo>
                  <a:cubicBezTo>
                    <a:pt x="303070" y="303582"/>
                    <a:pt x="319102" y="334062"/>
                    <a:pt x="306892" y="365008"/>
                  </a:cubicBezTo>
                  <a:cubicBezTo>
                    <a:pt x="298409" y="386633"/>
                    <a:pt x="275293" y="410775"/>
                    <a:pt x="247516" y="409190"/>
                  </a:cubicBezTo>
                  <a:cubicBezTo>
                    <a:pt x="219739" y="407606"/>
                    <a:pt x="203334" y="381227"/>
                    <a:pt x="197742" y="371906"/>
                  </a:cubicBezTo>
                  <a:cubicBezTo>
                    <a:pt x="184282" y="347969"/>
                    <a:pt x="180926" y="319652"/>
                    <a:pt x="188420" y="293236"/>
                  </a:cubicBezTo>
                  <a:cubicBezTo>
                    <a:pt x="192652" y="315215"/>
                    <a:pt x="185941" y="337874"/>
                    <a:pt x="170431" y="354009"/>
                  </a:cubicBezTo>
                  <a:cubicBezTo>
                    <a:pt x="154156" y="370396"/>
                    <a:pt x="130042" y="376240"/>
                    <a:pt x="108073" y="369109"/>
                  </a:cubicBezTo>
                  <a:cubicBezTo>
                    <a:pt x="79587" y="357020"/>
                    <a:pt x="64273" y="325878"/>
                    <a:pt x="72093" y="295939"/>
                  </a:cubicBezTo>
                  <a:cubicBezTo>
                    <a:pt x="75719" y="283327"/>
                    <a:pt x="83297" y="272217"/>
                    <a:pt x="93718" y="26424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 name="Google Shape;87;p6"/>
            <p:cNvSpPr/>
            <p:nvPr/>
          </p:nvSpPr>
          <p:spPr>
            <a:xfrm>
              <a:off x="8753957" y="1161924"/>
              <a:ext cx="220272" cy="220272"/>
            </a:xfrm>
            <a:custGeom>
              <a:avLst/>
              <a:gdLst/>
              <a:ahLst/>
              <a:cxnLst/>
              <a:rect l="l" t="t" r="r" b="b"/>
              <a:pathLst>
                <a:path w="105142" h="105142" extrusionOk="0">
                  <a:moveTo>
                    <a:pt x="105142" y="52571"/>
                  </a:moveTo>
                  <a:cubicBezTo>
                    <a:pt x="105142" y="81605"/>
                    <a:pt x="81605" y="105142"/>
                    <a:pt x="52571" y="105142"/>
                  </a:cubicBezTo>
                  <a:cubicBezTo>
                    <a:pt x="23537" y="105142"/>
                    <a:pt x="0" y="81605"/>
                    <a:pt x="0" y="52571"/>
                  </a:cubicBezTo>
                  <a:cubicBezTo>
                    <a:pt x="0" y="23537"/>
                    <a:pt x="23536" y="0"/>
                    <a:pt x="52571" y="0"/>
                  </a:cubicBezTo>
                  <a:cubicBezTo>
                    <a:pt x="81605" y="0"/>
                    <a:pt x="105142" y="23537"/>
                    <a:pt x="105142" y="52571"/>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88" name="Google Shape;88;p6"/>
          <p:cNvSpPr/>
          <p:nvPr/>
        </p:nvSpPr>
        <p:spPr>
          <a:xfrm rot="6383532">
            <a:off x="-7400" y="89794"/>
            <a:ext cx="1628528" cy="1203046"/>
          </a:xfrm>
          <a:custGeom>
            <a:avLst/>
            <a:gdLst/>
            <a:ahLst/>
            <a:cxnLst/>
            <a:rect l="l" t="t" r="r" b="b"/>
            <a:pathLst>
              <a:path w="535963" h="395933" extrusionOk="0">
                <a:moveTo>
                  <a:pt x="-56" y="108159"/>
                </a:moveTo>
                <a:cubicBezTo>
                  <a:pt x="7774" y="51068"/>
                  <a:pt x="53634" y="6746"/>
                  <a:pt x="110958" y="874"/>
                </a:cubicBezTo>
                <a:cubicBezTo>
                  <a:pt x="168460" y="-2025"/>
                  <a:pt x="220491" y="34793"/>
                  <a:pt x="236886" y="89983"/>
                </a:cubicBezTo>
                <a:cubicBezTo>
                  <a:pt x="242815" y="107460"/>
                  <a:pt x="240941" y="126643"/>
                  <a:pt x="231760" y="142647"/>
                </a:cubicBezTo>
                <a:cubicBezTo>
                  <a:pt x="221600" y="157654"/>
                  <a:pt x="198297" y="164366"/>
                  <a:pt x="184409" y="152621"/>
                </a:cubicBezTo>
                <a:cubicBezTo>
                  <a:pt x="170520" y="140876"/>
                  <a:pt x="173503" y="115337"/>
                  <a:pt x="184968" y="98931"/>
                </a:cubicBezTo>
                <a:cubicBezTo>
                  <a:pt x="216846" y="54749"/>
                  <a:pt x="289178" y="55775"/>
                  <a:pt x="329818" y="91941"/>
                </a:cubicBezTo>
                <a:cubicBezTo>
                  <a:pt x="370458" y="128107"/>
                  <a:pt x="382948" y="188134"/>
                  <a:pt x="375771" y="242104"/>
                </a:cubicBezTo>
                <a:cubicBezTo>
                  <a:pt x="374522" y="258313"/>
                  <a:pt x="369302" y="273967"/>
                  <a:pt x="360577" y="287684"/>
                </a:cubicBezTo>
                <a:cubicBezTo>
                  <a:pt x="351331" y="301443"/>
                  <a:pt x="335196" y="308916"/>
                  <a:pt x="318726" y="307072"/>
                </a:cubicBezTo>
                <a:cubicBezTo>
                  <a:pt x="299086" y="301835"/>
                  <a:pt x="285962" y="283346"/>
                  <a:pt x="287500" y="263076"/>
                </a:cubicBezTo>
                <a:cubicBezTo>
                  <a:pt x="289793" y="243258"/>
                  <a:pt x="300708" y="225457"/>
                  <a:pt x="317327" y="214420"/>
                </a:cubicBezTo>
                <a:cubicBezTo>
                  <a:pt x="363933" y="180491"/>
                  <a:pt x="434587" y="196337"/>
                  <a:pt x="475134" y="237630"/>
                </a:cubicBezTo>
                <a:cubicBezTo>
                  <a:pt x="515681" y="278922"/>
                  <a:pt x="531620" y="338857"/>
                  <a:pt x="535907" y="396647"/>
                </a:cubicBezTo>
              </a:path>
            </a:pathLst>
          </a:custGeom>
          <a:noFill/>
          <a:ln w="1905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9" name="Google Shape;89;p6"/>
          <p:cNvSpPr/>
          <p:nvPr/>
        </p:nvSpPr>
        <p:spPr>
          <a:xfrm>
            <a:off x="10899675" y="-5"/>
            <a:ext cx="1292314" cy="1042826"/>
          </a:xfrm>
          <a:custGeom>
            <a:avLst/>
            <a:gdLst/>
            <a:ahLst/>
            <a:cxnLst/>
            <a:rect l="l" t="t" r="r" b="b"/>
            <a:pathLst>
              <a:path w="502846" h="405769" extrusionOk="0">
                <a:moveTo>
                  <a:pt x="37388" y="714"/>
                </a:moveTo>
                <a:cubicBezTo>
                  <a:pt x="17813" y="50395"/>
                  <a:pt x="-2041" y="101848"/>
                  <a:pt x="103" y="155258"/>
                </a:cubicBezTo>
                <a:cubicBezTo>
                  <a:pt x="2247" y="208668"/>
                  <a:pt x="31422" y="264874"/>
                  <a:pt x="82409" y="280999"/>
                </a:cubicBezTo>
                <a:cubicBezTo>
                  <a:pt x="125938" y="294794"/>
                  <a:pt x="174594" y="275966"/>
                  <a:pt x="207964" y="244740"/>
                </a:cubicBezTo>
                <a:cubicBezTo>
                  <a:pt x="241333" y="213515"/>
                  <a:pt x="262213" y="171570"/>
                  <a:pt x="281880" y="130371"/>
                </a:cubicBezTo>
                <a:cubicBezTo>
                  <a:pt x="290847" y="115009"/>
                  <a:pt x="295610" y="97550"/>
                  <a:pt x="295675" y="79757"/>
                </a:cubicBezTo>
                <a:cubicBezTo>
                  <a:pt x="294184" y="62140"/>
                  <a:pt x="279923" y="44336"/>
                  <a:pt x="262213" y="45642"/>
                </a:cubicBezTo>
                <a:cubicBezTo>
                  <a:pt x="241427" y="47319"/>
                  <a:pt x="231267" y="71647"/>
                  <a:pt x="228097" y="92247"/>
                </a:cubicBezTo>
                <a:cubicBezTo>
                  <a:pt x="216427" y="171747"/>
                  <a:pt x="239870" y="252384"/>
                  <a:pt x="292320" y="313251"/>
                </a:cubicBezTo>
                <a:cubicBezTo>
                  <a:pt x="345581" y="373446"/>
                  <a:pt x="422414" y="407477"/>
                  <a:pt x="502790" y="406462"/>
                </a:cubicBezTo>
              </a:path>
            </a:pathLst>
          </a:custGeom>
          <a:noFill/>
          <a:ln w="1905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0" name="Google Shape;90;p6"/>
          <p:cNvSpPr/>
          <p:nvPr/>
        </p:nvSpPr>
        <p:spPr>
          <a:xfrm>
            <a:off x="10390625" y="5391976"/>
            <a:ext cx="1867607" cy="1566062"/>
          </a:xfrm>
          <a:custGeom>
            <a:avLst/>
            <a:gdLst/>
            <a:ahLst/>
            <a:cxnLst/>
            <a:rect l="l" t="t" r="r" b="b"/>
            <a:pathLst>
              <a:path w="1331627" h="1116622" extrusionOk="0">
                <a:moveTo>
                  <a:pt x="74564" y="1117335"/>
                </a:moveTo>
                <a:lnTo>
                  <a:pt x="71768" y="1117335"/>
                </a:lnTo>
                <a:cubicBezTo>
                  <a:pt x="30616" y="1115816"/>
                  <a:pt x="-1523" y="1081225"/>
                  <a:pt x="-4" y="1040072"/>
                </a:cubicBezTo>
                <a:cubicBezTo>
                  <a:pt x="-4" y="1040072"/>
                  <a:pt x="-4" y="1040063"/>
                  <a:pt x="-4" y="1040063"/>
                </a:cubicBezTo>
                <a:cubicBezTo>
                  <a:pt x="5682" y="887104"/>
                  <a:pt x="43432" y="661906"/>
                  <a:pt x="190892" y="457774"/>
                </a:cubicBezTo>
                <a:cubicBezTo>
                  <a:pt x="472110" y="68618"/>
                  <a:pt x="962213" y="9150"/>
                  <a:pt x="1160287" y="1692"/>
                </a:cubicBezTo>
                <a:cubicBezTo>
                  <a:pt x="1193469" y="388"/>
                  <a:pt x="1226933" y="388"/>
                  <a:pt x="1259835" y="1692"/>
                </a:cubicBezTo>
                <a:cubicBezTo>
                  <a:pt x="1300942" y="3258"/>
                  <a:pt x="1333100" y="37886"/>
                  <a:pt x="1331515" y="79039"/>
                </a:cubicBezTo>
                <a:cubicBezTo>
                  <a:pt x="1331515" y="79048"/>
                  <a:pt x="1331515" y="79048"/>
                  <a:pt x="1331515" y="79058"/>
                </a:cubicBezTo>
                <a:cubicBezTo>
                  <a:pt x="1329930" y="120182"/>
                  <a:pt x="1295256" y="152219"/>
                  <a:pt x="1254150" y="150644"/>
                </a:cubicBezTo>
                <a:cubicBezTo>
                  <a:pt x="1224975" y="149618"/>
                  <a:pt x="1195334" y="149618"/>
                  <a:pt x="1165879" y="150644"/>
                </a:cubicBezTo>
                <a:cubicBezTo>
                  <a:pt x="990083" y="157355"/>
                  <a:pt x="554880" y="209180"/>
                  <a:pt x="312160" y="545113"/>
                </a:cubicBezTo>
                <a:cubicBezTo>
                  <a:pt x="186604" y="718951"/>
                  <a:pt x="154353" y="913203"/>
                  <a:pt x="149413" y="1045563"/>
                </a:cubicBezTo>
                <a:cubicBezTo>
                  <a:pt x="147903" y="1085755"/>
                  <a:pt x="114785" y="1117512"/>
                  <a:pt x="74564" y="1117335"/>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1" name="Google Shape;91;p6"/>
          <p:cNvSpPr/>
          <p:nvPr/>
        </p:nvSpPr>
        <p:spPr>
          <a:xfrm>
            <a:off x="10661813" y="5737317"/>
            <a:ext cx="1634661" cy="1228568"/>
          </a:xfrm>
          <a:custGeom>
            <a:avLst/>
            <a:gdLst/>
            <a:ahLst/>
            <a:cxnLst/>
            <a:rect l="l" t="t" r="r" b="b"/>
            <a:pathLst>
              <a:path w="1165534" h="875984" extrusionOk="0">
                <a:moveTo>
                  <a:pt x="74617" y="876698"/>
                </a:moveTo>
                <a:lnTo>
                  <a:pt x="70609" y="876698"/>
                </a:lnTo>
                <a:cubicBezTo>
                  <a:pt x="29484" y="874545"/>
                  <a:pt x="-2105" y="839451"/>
                  <a:pt x="48" y="798326"/>
                </a:cubicBezTo>
                <a:cubicBezTo>
                  <a:pt x="48" y="798317"/>
                  <a:pt x="48" y="798317"/>
                  <a:pt x="48" y="798308"/>
                </a:cubicBezTo>
                <a:cubicBezTo>
                  <a:pt x="6368" y="661520"/>
                  <a:pt x="48611" y="528807"/>
                  <a:pt x="122527" y="413533"/>
                </a:cubicBezTo>
                <a:cubicBezTo>
                  <a:pt x="245938" y="223755"/>
                  <a:pt x="417261" y="148534"/>
                  <a:pt x="530605" y="98666"/>
                </a:cubicBezTo>
                <a:cubicBezTo>
                  <a:pt x="708731" y="21748"/>
                  <a:pt x="902890" y="-10652"/>
                  <a:pt x="1096303" y="4243"/>
                </a:cubicBezTo>
                <a:cubicBezTo>
                  <a:pt x="1137409" y="7226"/>
                  <a:pt x="1168262" y="42935"/>
                  <a:pt x="1165279" y="84013"/>
                </a:cubicBezTo>
                <a:cubicBezTo>
                  <a:pt x="1165279" y="84022"/>
                  <a:pt x="1165279" y="84022"/>
                  <a:pt x="1165279" y="84031"/>
                </a:cubicBezTo>
                <a:cubicBezTo>
                  <a:pt x="1162296" y="125110"/>
                  <a:pt x="1126596" y="155991"/>
                  <a:pt x="1085490" y="153017"/>
                </a:cubicBezTo>
                <a:cubicBezTo>
                  <a:pt x="1085490" y="153017"/>
                  <a:pt x="1085397" y="153008"/>
                  <a:pt x="1085397" y="153008"/>
                </a:cubicBezTo>
                <a:cubicBezTo>
                  <a:pt x="916219" y="139865"/>
                  <a:pt x="746482" y="168080"/>
                  <a:pt x="590633" y="235220"/>
                </a:cubicBezTo>
                <a:cubicBezTo>
                  <a:pt x="488101" y="280427"/>
                  <a:pt x="346700" y="342413"/>
                  <a:pt x="247523" y="494812"/>
                </a:cubicBezTo>
                <a:cubicBezTo>
                  <a:pt x="187961" y="588108"/>
                  <a:pt x="153939" y="695449"/>
                  <a:pt x="148999" y="806044"/>
                </a:cubicBezTo>
                <a:cubicBezTo>
                  <a:pt x="146948" y="845622"/>
                  <a:pt x="114231" y="876652"/>
                  <a:pt x="74617" y="87669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2" name="Google Shape;92;p6"/>
          <p:cNvSpPr/>
          <p:nvPr/>
        </p:nvSpPr>
        <p:spPr>
          <a:xfrm>
            <a:off x="10925161" y="6147179"/>
            <a:ext cx="1379017" cy="803153"/>
          </a:xfrm>
          <a:custGeom>
            <a:avLst/>
            <a:gdLst/>
            <a:ahLst/>
            <a:cxnLst/>
            <a:rect l="l" t="t" r="r" b="b"/>
            <a:pathLst>
              <a:path w="983256" h="572658" extrusionOk="0">
                <a:moveTo>
                  <a:pt x="74573" y="573372"/>
                </a:moveTo>
                <a:cubicBezTo>
                  <a:pt x="68608" y="573372"/>
                  <a:pt x="62736" y="572692"/>
                  <a:pt x="56956" y="571322"/>
                </a:cubicBezTo>
                <a:cubicBezTo>
                  <a:pt x="16969" y="561628"/>
                  <a:pt x="-7639" y="521324"/>
                  <a:pt x="2056" y="481299"/>
                </a:cubicBezTo>
                <a:cubicBezTo>
                  <a:pt x="2056" y="481261"/>
                  <a:pt x="2056" y="481224"/>
                  <a:pt x="2056" y="481187"/>
                </a:cubicBezTo>
                <a:cubicBezTo>
                  <a:pt x="27782" y="369157"/>
                  <a:pt x="84734" y="266708"/>
                  <a:pt x="166293" y="185708"/>
                </a:cubicBezTo>
                <a:cubicBezTo>
                  <a:pt x="305271" y="50832"/>
                  <a:pt x="472491" y="27249"/>
                  <a:pt x="594597" y="10658"/>
                </a:cubicBezTo>
                <a:cubicBezTo>
                  <a:pt x="703188" y="-4368"/>
                  <a:pt x="813457" y="-2354"/>
                  <a:pt x="921489" y="16623"/>
                </a:cubicBezTo>
                <a:cubicBezTo>
                  <a:pt x="962036" y="23726"/>
                  <a:pt x="989160" y="62371"/>
                  <a:pt x="982076" y="102936"/>
                </a:cubicBezTo>
                <a:cubicBezTo>
                  <a:pt x="974992" y="143502"/>
                  <a:pt x="936309" y="170626"/>
                  <a:pt x="895763" y="163524"/>
                </a:cubicBezTo>
                <a:cubicBezTo>
                  <a:pt x="803017" y="147249"/>
                  <a:pt x="708316" y="145515"/>
                  <a:pt x="615105" y="158397"/>
                </a:cubicBezTo>
                <a:cubicBezTo>
                  <a:pt x="502133" y="174056"/>
                  <a:pt x="374061" y="191860"/>
                  <a:pt x="270224" y="292714"/>
                </a:cubicBezTo>
                <a:cubicBezTo>
                  <a:pt x="229117" y="332515"/>
                  <a:pt x="174496" y="403635"/>
                  <a:pt x="147091" y="516421"/>
                </a:cubicBezTo>
                <a:cubicBezTo>
                  <a:pt x="138982" y="549865"/>
                  <a:pt x="108968" y="573401"/>
                  <a:pt x="74573" y="5733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3" name="Google Shape;93;p6"/>
          <p:cNvSpPr/>
          <p:nvPr/>
        </p:nvSpPr>
        <p:spPr>
          <a:xfrm>
            <a:off x="11258278" y="6532367"/>
            <a:ext cx="1038466" cy="456667"/>
          </a:xfrm>
          <a:custGeom>
            <a:avLst/>
            <a:gdLst/>
            <a:ahLst/>
            <a:cxnLst/>
            <a:rect l="l" t="t" r="r" b="b"/>
            <a:pathLst>
              <a:path w="740439" h="325609" extrusionOk="0">
                <a:moveTo>
                  <a:pt x="74652" y="326323"/>
                </a:moveTo>
                <a:lnTo>
                  <a:pt x="67662" y="326323"/>
                </a:lnTo>
                <a:cubicBezTo>
                  <a:pt x="26648" y="322538"/>
                  <a:pt x="-3552" y="286223"/>
                  <a:pt x="270" y="245220"/>
                </a:cubicBezTo>
                <a:cubicBezTo>
                  <a:pt x="270" y="245192"/>
                  <a:pt x="270" y="245164"/>
                  <a:pt x="270" y="245136"/>
                </a:cubicBezTo>
                <a:cubicBezTo>
                  <a:pt x="7913" y="163483"/>
                  <a:pt x="36901" y="100379"/>
                  <a:pt x="86583" y="57502"/>
                </a:cubicBezTo>
                <a:cubicBezTo>
                  <a:pt x="152763" y="457"/>
                  <a:pt x="225560" y="2041"/>
                  <a:pt x="346176" y="4838"/>
                </a:cubicBezTo>
                <a:cubicBezTo>
                  <a:pt x="370691" y="5397"/>
                  <a:pt x="398001" y="6049"/>
                  <a:pt x="428668" y="6236"/>
                </a:cubicBezTo>
                <a:cubicBezTo>
                  <a:pt x="505380" y="6889"/>
                  <a:pt x="583678" y="5118"/>
                  <a:pt x="661695" y="830"/>
                </a:cubicBezTo>
                <a:cubicBezTo>
                  <a:pt x="702802" y="-1445"/>
                  <a:pt x="738034" y="30042"/>
                  <a:pt x="740271" y="71167"/>
                </a:cubicBezTo>
                <a:cubicBezTo>
                  <a:pt x="740271" y="71176"/>
                  <a:pt x="740271" y="71195"/>
                  <a:pt x="740271" y="71204"/>
                </a:cubicBezTo>
                <a:cubicBezTo>
                  <a:pt x="742508" y="112328"/>
                  <a:pt x="711096" y="147497"/>
                  <a:pt x="669898" y="149772"/>
                </a:cubicBezTo>
                <a:cubicBezTo>
                  <a:pt x="669898" y="149772"/>
                  <a:pt x="669804" y="149781"/>
                  <a:pt x="669804" y="149781"/>
                </a:cubicBezTo>
                <a:cubicBezTo>
                  <a:pt x="588897" y="154162"/>
                  <a:pt x="507337" y="156120"/>
                  <a:pt x="427456" y="155374"/>
                </a:cubicBezTo>
                <a:cubicBezTo>
                  <a:pt x="395950" y="155374"/>
                  <a:pt x="367894" y="154535"/>
                  <a:pt x="342727" y="153882"/>
                </a:cubicBezTo>
                <a:cubicBezTo>
                  <a:pt x="241686" y="151645"/>
                  <a:pt x="205613" y="151738"/>
                  <a:pt x="184269" y="170381"/>
                </a:cubicBezTo>
                <a:cubicBezTo>
                  <a:pt x="164787" y="187252"/>
                  <a:pt x="152857" y="216986"/>
                  <a:pt x="149035" y="259024"/>
                </a:cubicBezTo>
                <a:cubicBezTo>
                  <a:pt x="145306" y="297269"/>
                  <a:pt x="113055" y="326407"/>
                  <a:pt x="74652" y="326323"/>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4" name="Google Shape;94;p6"/>
          <p:cNvSpPr/>
          <p:nvPr/>
        </p:nvSpPr>
        <p:spPr>
          <a:xfrm>
            <a:off x="11576010" y="6779871"/>
            <a:ext cx="720443" cy="209165"/>
          </a:xfrm>
          <a:custGeom>
            <a:avLst/>
            <a:gdLst/>
            <a:ahLst/>
            <a:cxnLst/>
            <a:rect l="l" t="t" r="r" b="b"/>
            <a:pathLst>
              <a:path w="513685" h="149137" extrusionOk="0">
                <a:moveTo>
                  <a:pt x="439061" y="149852"/>
                </a:moveTo>
                <a:lnTo>
                  <a:pt x="74513" y="149852"/>
                </a:lnTo>
                <a:cubicBezTo>
                  <a:pt x="33314" y="149852"/>
                  <a:pt x="-56" y="116463"/>
                  <a:pt x="-56" y="75283"/>
                </a:cubicBezTo>
                <a:cubicBezTo>
                  <a:pt x="-56" y="34102"/>
                  <a:pt x="33314" y="714"/>
                  <a:pt x="74513" y="714"/>
                </a:cubicBezTo>
                <a:lnTo>
                  <a:pt x="439061" y="714"/>
                </a:lnTo>
                <a:cubicBezTo>
                  <a:pt x="480261" y="714"/>
                  <a:pt x="513630" y="34102"/>
                  <a:pt x="513630" y="75283"/>
                </a:cubicBezTo>
                <a:cubicBezTo>
                  <a:pt x="513630" y="116463"/>
                  <a:pt x="480261" y="149852"/>
                  <a:pt x="439061" y="14985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37282633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008 Team">
  <p:cSld name="008 Team">
    <p:spTree>
      <p:nvGrpSpPr>
        <p:cNvPr id="1" name="Shape 221"/>
        <p:cNvGrpSpPr/>
        <p:nvPr/>
      </p:nvGrpSpPr>
      <p:grpSpPr>
        <a:xfrm>
          <a:off x="0" y="0"/>
          <a:ext cx="0" cy="0"/>
          <a:chOff x="0" y="0"/>
          <a:chExt cx="0" cy="0"/>
        </a:xfrm>
      </p:grpSpPr>
      <p:sp>
        <p:nvSpPr>
          <p:cNvPr id="222" name="Google Shape;222;p12"/>
          <p:cNvSpPr txBox="1">
            <a:spLocks noGrp="1"/>
          </p:cNvSpPr>
          <p:nvPr>
            <p:ph type="subTitle" idx="1"/>
          </p:nvPr>
        </p:nvSpPr>
        <p:spPr>
          <a:xfrm>
            <a:off x="1189052" y="4020675"/>
            <a:ext cx="2658900" cy="606900"/>
          </a:xfrm>
          <a:prstGeom prst="rect">
            <a:avLst/>
          </a:prstGeom>
        </p:spPr>
        <p:txBody>
          <a:bodyPr spcFirstLastPara="1" wrap="square" lIns="121900" tIns="121900" rIns="121900" bIns="121900" anchor="t" anchorCtr="0">
            <a:noAutofit/>
          </a:bodyPr>
          <a:lstStyle>
            <a:lvl1pPr lvl="0" rtl="0">
              <a:spcBef>
                <a:spcPts val="0"/>
              </a:spcBef>
              <a:spcAft>
                <a:spcPts val="0"/>
              </a:spcAft>
              <a:buSzPts val="2100"/>
              <a:buNone/>
              <a:defRPr sz="2100" b="1"/>
            </a:lvl1pPr>
            <a:lvl2pPr lvl="1" rtl="0">
              <a:spcBef>
                <a:spcPts val="2100"/>
              </a:spcBef>
              <a:spcAft>
                <a:spcPts val="0"/>
              </a:spcAft>
              <a:buSzPts val="2100"/>
              <a:buNone/>
              <a:defRPr sz="2100" b="1"/>
            </a:lvl2pPr>
            <a:lvl3pPr lvl="2" rtl="0">
              <a:spcBef>
                <a:spcPts val="2100"/>
              </a:spcBef>
              <a:spcAft>
                <a:spcPts val="0"/>
              </a:spcAft>
              <a:buSzPts val="2100"/>
              <a:buNone/>
              <a:defRPr sz="2100" b="1"/>
            </a:lvl3pPr>
            <a:lvl4pPr lvl="3" rtl="0">
              <a:spcBef>
                <a:spcPts val="2100"/>
              </a:spcBef>
              <a:spcAft>
                <a:spcPts val="0"/>
              </a:spcAft>
              <a:buSzPts val="2100"/>
              <a:buNone/>
              <a:defRPr sz="2100" b="1"/>
            </a:lvl4pPr>
            <a:lvl5pPr lvl="4" rtl="0">
              <a:spcBef>
                <a:spcPts val="2100"/>
              </a:spcBef>
              <a:spcAft>
                <a:spcPts val="0"/>
              </a:spcAft>
              <a:buSzPts val="2100"/>
              <a:buNone/>
              <a:defRPr sz="2100" b="1"/>
            </a:lvl5pPr>
            <a:lvl6pPr lvl="5" rtl="0">
              <a:spcBef>
                <a:spcPts val="2100"/>
              </a:spcBef>
              <a:spcAft>
                <a:spcPts val="0"/>
              </a:spcAft>
              <a:buSzPts val="2100"/>
              <a:buNone/>
              <a:defRPr sz="2100" b="1"/>
            </a:lvl6pPr>
            <a:lvl7pPr lvl="6" rtl="0">
              <a:spcBef>
                <a:spcPts val="2100"/>
              </a:spcBef>
              <a:spcAft>
                <a:spcPts val="0"/>
              </a:spcAft>
              <a:buSzPts val="2100"/>
              <a:buNone/>
              <a:defRPr sz="2100" b="1"/>
            </a:lvl7pPr>
            <a:lvl8pPr lvl="7" rtl="0">
              <a:spcBef>
                <a:spcPts val="2100"/>
              </a:spcBef>
              <a:spcAft>
                <a:spcPts val="0"/>
              </a:spcAft>
              <a:buSzPts val="2100"/>
              <a:buNone/>
              <a:defRPr sz="2100" b="1"/>
            </a:lvl8pPr>
            <a:lvl9pPr lvl="8" rtl="0">
              <a:spcBef>
                <a:spcPts val="2100"/>
              </a:spcBef>
              <a:spcAft>
                <a:spcPts val="2100"/>
              </a:spcAft>
              <a:buSzPts val="2100"/>
              <a:buNone/>
              <a:defRPr sz="2100" b="1"/>
            </a:lvl9pPr>
          </a:lstStyle>
          <a:p>
            <a:endParaRPr/>
          </a:p>
        </p:txBody>
      </p:sp>
      <p:sp>
        <p:nvSpPr>
          <p:cNvPr id="223" name="Google Shape;223;p12"/>
          <p:cNvSpPr txBox="1">
            <a:spLocks noGrp="1"/>
          </p:cNvSpPr>
          <p:nvPr>
            <p:ph type="subTitle" idx="2"/>
          </p:nvPr>
        </p:nvSpPr>
        <p:spPr>
          <a:xfrm>
            <a:off x="4713302" y="4020675"/>
            <a:ext cx="2658900" cy="606900"/>
          </a:xfrm>
          <a:prstGeom prst="rect">
            <a:avLst/>
          </a:prstGeom>
        </p:spPr>
        <p:txBody>
          <a:bodyPr spcFirstLastPara="1" wrap="square" lIns="121900" tIns="121900" rIns="121900" bIns="121900" anchor="t" anchorCtr="0">
            <a:noAutofit/>
          </a:bodyPr>
          <a:lstStyle>
            <a:lvl1pPr lvl="0" rtl="0">
              <a:spcBef>
                <a:spcPts val="0"/>
              </a:spcBef>
              <a:spcAft>
                <a:spcPts val="0"/>
              </a:spcAft>
              <a:buSzPts val="2100"/>
              <a:buNone/>
              <a:defRPr sz="2100" b="1"/>
            </a:lvl1pPr>
            <a:lvl2pPr lvl="1" rtl="0">
              <a:spcBef>
                <a:spcPts val="2100"/>
              </a:spcBef>
              <a:spcAft>
                <a:spcPts val="0"/>
              </a:spcAft>
              <a:buSzPts val="2100"/>
              <a:buNone/>
              <a:defRPr sz="2100" b="1"/>
            </a:lvl2pPr>
            <a:lvl3pPr lvl="2" rtl="0">
              <a:spcBef>
                <a:spcPts val="2100"/>
              </a:spcBef>
              <a:spcAft>
                <a:spcPts val="0"/>
              </a:spcAft>
              <a:buSzPts val="2100"/>
              <a:buNone/>
              <a:defRPr sz="2100" b="1"/>
            </a:lvl3pPr>
            <a:lvl4pPr lvl="3" rtl="0">
              <a:spcBef>
                <a:spcPts val="2100"/>
              </a:spcBef>
              <a:spcAft>
                <a:spcPts val="0"/>
              </a:spcAft>
              <a:buSzPts val="2100"/>
              <a:buNone/>
              <a:defRPr sz="2100" b="1"/>
            </a:lvl4pPr>
            <a:lvl5pPr lvl="4" rtl="0">
              <a:spcBef>
                <a:spcPts val="2100"/>
              </a:spcBef>
              <a:spcAft>
                <a:spcPts val="0"/>
              </a:spcAft>
              <a:buSzPts val="2100"/>
              <a:buNone/>
              <a:defRPr sz="2100" b="1"/>
            </a:lvl5pPr>
            <a:lvl6pPr lvl="5" rtl="0">
              <a:spcBef>
                <a:spcPts val="2100"/>
              </a:spcBef>
              <a:spcAft>
                <a:spcPts val="0"/>
              </a:spcAft>
              <a:buSzPts val="2100"/>
              <a:buNone/>
              <a:defRPr sz="2100" b="1"/>
            </a:lvl6pPr>
            <a:lvl7pPr lvl="6" rtl="0">
              <a:spcBef>
                <a:spcPts val="2100"/>
              </a:spcBef>
              <a:spcAft>
                <a:spcPts val="0"/>
              </a:spcAft>
              <a:buSzPts val="2100"/>
              <a:buNone/>
              <a:defRPr sz="2100" b="1"/>
            </a:lvl7pPr>
            <a:lvl8pPr lvl="7" rtl="0">
              <a:spcBef>
                <a:spcPts val="2100"/>
              </a:spcBef>
              <a:spcAft>
                <a:spcPts val="0"/>
              </a:spcAft>
              <a:buSzPts val="2100"/>
              <a:buNone/>
              <a:defRPr sz="2100" b="1"/>
            </a:lvl8pPr>
            <a:lvl9pPr lvl="8" rtl="0">
              <a:spcBef>
                <a:spcPts val="2100"/>
              </a:spcBef>
              <a:spcAft>
                <a:spcPts val="2100"/>
              </a:spcAft>
              <a:buSzPts val="2100"/>
              <a:buNone/>
              <a:defRPr sz="2100" b="1"/>
            </a:lvl9pPr>
          </a:lstStyle>
          <a:p>
            <a:endParaRPr/>
          </a:p>
        </p:txBody>
      </p:sp>
      <p:sp>
        <p:nvSpPr>
          <p:cNvPr id="224" name="Google Shape;224;p12"/>
          <p:cNvSpPr txBox="1">
            <a:spLocks noGrp="1"/>
          </p:cNvSpPr>
          <p:nvPr>
            <p:ph type="subTitle" idx="3"/>
          </p:nvPr>
        </p:nvSpPr>
        <p:spPr>
          <a:xfrm>
            <a:off x="8237552" y="4020675"/>
            <a:ext cx="2658600" cy="606900"/>
          </a:xfrm>
          <a:prstGeom prst="rect">
            <a:avLst/>
          </a:prstGeom>
        </p:spPr>
        <p:txBody>
          <a:bodyPr spcFirstLastPara="1" wrap="square" lIns="121900" tIns="121900" rIns="121900" bIns="121900" anchor="t" anchorCtr="0">
            <a:noAutofit/>
          </a:bodyPr>
          <a:lstStyle>
            <a:lvl1pPr lvl="0" rtl="0">
              <a:spcBef>
                <a:spcPts val="0"/>
              </a:spcBef>
              <a:spcAft>
                <a:spcPts val="0"/>
              </a:spcAft>
              <a:buSzPts val="2100"/>
              <a:buNone/>
              <a:defRPr sz="2100" b="1"/>
            </a:lvl1pPr>
            <a:lvl2pPr lvl="1" rtl="0">
              <a:spcBef>
                <a:spcPts val="2100"/>
              </a:spcBef>
              <a:spcAft>
                <a:spcPts val="0"/>
              </a:spcAft>
              <a:buSzPts val="2100"/>
              <a:buNone/>
              <a:defRPr sz="2100" b="1"/>
            </a:lvl2pPr>
            <a:lvl3pPr lvl="2" rtl="0">
              <a:spcBef>
                <a:spcPts val="2100"/>
              </a:spcBef>
              <a:spcAft>
                <a:spcPts val="0"/>
              </a:spcAft>
              <a:buSzPts val="2100"/>
              <a:buNone/>
              <a:defRPr sz="2100" b="1"/>
            </a:lvl3pPr>
            <a:lvl4pPr lvl="3" rtl="0">
              <a:spcBef>
                <a:spcPts val="2100"/>
              </a:spcBef>
              <a:spcAft>
                <a:spcPts val="0"/>
              </a:spcAft>
              <a:buSzPts val="2100"/>
              <a:buNone/>
              <a:defRPr sz="2100" b="1"/>
            </a:lvl4pPr>
            <a:lvl5pPr lvl="4" rtl="0">
              <a:spcBef>
                <a:spcPts val="2100"/>
              </a:spcBef>
              <a:spcAft>
                <a:spcPts val="0"/>
              </a:spcAft>
              <a:buSzPts val="2100"/>
              <a:buNone/>
              <a:defRPr sz="2100" b="1"/>
            </a:lvl5pPr>
            <a:lvl6pPr lvl="5" rtl="0">
              <a:spcBef>
                <a:spcPts val="2100"/>
              </a:spcBef>
              <a:spcAft>
                <a:spcPts val="0"/>
              </a:spcAft>
              <a:buSzPts val="2100"/>
              <a:buNone/>
              <a:defRPr sz="2100" b="1"/>
            </a:lvl6pPr>
            <a:lvl7pPr lvl="6" rtl="0">
              <a:spcBef>
                <a:spcPts val="2100"/>
              </a:spcBef>
              <a:spcAft>
                <a:spcPts val="0"/>
              </a:spcAft>
              <a:buSzPts val="2100"/>
              <a:buNone/>
              <a:defRPr sz="2100" b="1"/>
            </a:lvl7pPr>
            <a:lvl8pPr lvl="7" rtl="0">
              <a:spcBef>
                <a:spcPts val="2100"/>
              </a:spcBef>
              <a:spcAft>
                <a:spcPts val="0"/>
              </a:spcAft>
              <a:buSzPts val="2100"/>
              <a:buNone/>
              <a:defRPr sz="2100" b="1"/>
            </a:lvl8pPr>
            <a:lvl9pPr lvl="8" rtl="0">
              <a:spcBef>
                <a:spcPts val="2100"/>
              </a:spcBef>
              <a:spcAft>
                <a:spcPts val="2100"/>
              </a:spcAft>
              <a:buSzPts val="2100"/>
              <a:buNone/>
              <a:defRPr sz="2100" b="1"/>
            </a:lvl9pPr>
          </a:lstStyle>
          <a:p>
            <a:endParaRPr/>
          </a:p>
        </p:txBody>
      </p:sp>
      <p:sp>
        <p:nvSpPr>
          <p:cNvPr id="225" name="Google Shape;225;p12"/>
          <p:cNvSpPr txBox="1">
            <a:spLocks noGrp="1"/>
          </p:cNvSpPr>
          <p:nvPr>
            <p:ph type="title"/>
          </p:nvPr>
        </p:nvSpPr>
        <p:spPr>
          <a:xfrm>
            <a:off x="1189050" y="669575"/>
            <a:ext cx="9707400" cy="763500"/>
          </a:xfrm>
          <a:prstGeom prst="rect">
            <a:avLst/>
          </a:prstGeom>
        </p:spPr>
        <p:txBody>
          <a:bodyPr spcFirstLastPara="1" wrap="square" lIns="121900" tIns="121900" rIns="121900" bIns="121900" anchor="t" anchorCtr="0">
            <a:noAutofit/>
          </a:bodyPr>
          <a:lstStyle>
            <a:lvl1pPr marL="0" marR="0" lvl="0" indent="0" algn="ctr" rtl="0">
              <a:lnSpc>
                <a:spcPct val="100000"/>
              </a:lnSpc>
              <a:spcBef>
                <a:spcPts val="0"/>
              </a:spcBef>
              <a:spcAft>
                <a:spcPts val="0"/>
              </a:spcAft>
              <a:buClr>
                <a:schemeClr val="dk1"/>
              </a:buClr>
              <a:buSzPts val="4000"/>
              <a:buFont typeface="Aldrich"/>
              <a:buNone/>
              <a:defRPr/>
            </a:lvl1pPr>
            <a:lvl2pPr lvl="1"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226" name="Google Shape;226;p12"/>
          <p:cNvSpPr txBox="1">
            <a:spLocks noGrp="1"/>
          </p:cNvSpPr>
          <p:nvPr>
            <p:ph type="body" idx="4"/>
          </p:nvPr>
        </p:nvSpPr>
        <p:spPr>
          <a:xfrm>
            <a:off x="1189050" y="4458625"/>
            <a:ext cx="2658900" cy="925200"/>
          </a:xfrm>
          <a:prstGeom prst="rect">
            <a:avLst/>
          </a:prstGeom>
        </p:spPr>
        <p:txBody>
          <a:bodyPr spcFirstLastPara="1" wrap="square" lIns="121900" tIns="121900" rIns="121900" bIns="121900" anchor="t" anchorCtr="0">
            <a:noAutofit/>
          </a:bodyPr>
          <a:lstStyle>
            <a:lvl1pPr marL="457200" lvl="0" indent="-336550" rtl="0">
              <a:spcBef>
                <a:spcPts val="0"/>
              </a:spcBef>
              <a:spcAft>
                <a:spcPts val="0"/>
              </a:spcAft>
              <a:buSzPts val="1700"/>
              <a:buChar char="●"/>
              <a:defRPr sz="1700"/>
            </a:lvl1pPr>
            <a:lvl2pPr marL="914400" lvl="1" indent="-336550" rtl="0">
              <a:spcBef>
                <a:spcPts val="2100"/>
              </a:spcBef>
              <a:spcAft>
                <a:spcPts val="0"/>
              </a:spcAft>
              <a:buSzPts val="1700"/>
              <a:buChar char="○"/>
              <a:defRPr sz="1700"/>
            </a:lvl2pPr>
            <a:lvl3pPr marL="1371600" lvl="2" indent="-336550" rtl="0">
              <a:spcBef>
                <a:spcPts val="2100"/>
              </a:spcBef>
              <a:spcAft>
                <a:spcPts val="0"/>
              </a:spcAft>
              <a:buSzPts val="1700"/>
              <a:buChar char="■"/>
              <a:defRPr sz="1700"/>
            </a:lvl3pPr>
            <a:lvl4pPr marL="1828800" lvl="3" indent="-336550" rtl="0">
              <a:spcBef>
                <a:spcPts val="2100"/>
              </a:spcBef>
              <a:spcAft>
                <a:spcPts val="0"/>
              </a:spcAft>
              <a:buSzPts val="1700"/>
              <a:buChar char="●"/>
              <a:defRPr sz="1700"/>
            </a:lvl4pPr>
            <a:lvl5pPr marL="2286000" lvl="4" indent="-336550" rtl="0">
              <a:spcBef>
                <a:spcPts val="2100"/>
              </a:spcBef>
              <a:spcAft>
                <a:spcPts val="0"/>
              </a:spcAft>
              <a:buSzPts val="1700"/>
              <a:buChar char="○"/>
              <a:defRPr sz="1700"/>
            </a:lvl5pPr>
            <a:lvl6pPr marL="2743200" lvl="5" indent="-336550" rtl="0">
              <a:spcBef>
                <a:spcPts val="2100"/>
              </a:spcBef>
              <a:spcAft>
                <a:spcPts val="0"/>
              </a:spcAft>
              <a:buSzPts val="1700"/>
              <a:buChar char="■"/>
              <a:defRPr sz="1700"/>
            </a:lvl6pPr>
            <a:lvl7pPr marL="3200400" lvl="6" indent="-336550" rtl="0">
              <a:spcBef>
                <a:spcPts val="2100"/>
              </a:spcBef>
              <a:spcAft>
                <a:spcPts val="0"/>
              </a:spcAft>
              <a:buSzPts val="1700"/>
              <a:buChar char="●"/>
              <a:defRPr sz="1700"/>
            </a:lvl7pPr>
            <a:lvl8pPr marL="3657600" lvl="7" indent="-336550" rtl="0">
              <a:spcBef>
                <a:spcPts val="2100"/>
              </a:spcBef>
              <a:spcAft>
                <a:spcPts val="0"/>
              </a:spcAft>
              <a:buSzPts val="1700"/>
              <a:buChar char="○"/>
              <a:defRPr sz="1700"/>
            </a:lvl8pPr>
            <a:lvl9pPr marL="4114800" lvl="8" indent="-336550" rtl="0">
              <a:spcBef>
                <a:spcPts val="2100"/>
              </a:spcBef>
              <a:spcAft>
                <a:spcPts val="2100"/>
              </a:spcAft>
              <a:buSzPts val="1700"/>
              <a:buChar char="■"/>
              <a:defRPr sz="1700"/>
            </a:lvl9pPr>
          </a:lstStyle>
          <a:p>
            <a:endParaRPr/>
          </a:p>
        </p:txBody>
      </p:sp>
      <p:sp>
        <p:nvSpPr>
          <p:cNvPr id="227" name="Google Shape;227;p12"/>
          <p:cNvSpPr txBox="1">
            <a:spLocks noGrp="1"/>
          </p:cNvSpPr>
          <p:nvPr>
            <p:ph type="body" idx="5"/>
          </p:nvPr>
        </p:nvSpPr>
        <p:spPr>
          <a:xfrm>
            <a:off x="4713300" y="4447196"/>
            <a:ext cx="2658900" cy="923400"/>
          </a:xfrm>
          <a:prstGeom prst="rect">
            <a:avLst/>
          </a:prstGeom>
        </p:spPr>
        <p:txBody>
          <a:bodyPr spcFirstLastPara="1" wrap="square" lIns="121900" tIns="121900" rIns="121900" bIns="121900" anchor="t" anchorCtr="0">
            <a:noAutofit/>
          </a:bodyPr>
          <a:lstStyle>
            <a:lvl1pPr marL="457200" lvl="0" indent="-336550" rtl="0">
              <a:spcBef>
                <a:spcPts val="0"/>
              </a:spcBef>
              <a:spcAft>
                <a:spcPts val="0"/>
              </a:spcAft>
              <a:buSzPts val="1700"/>
              <a:buChar char="●"/>
              <a:defRPr sz="1700"/>
            </a:lvl1pPr>
            <a:lvl2pPr marL="914400" lvl="1" indent="-336550" rtl="0">
              <a:spcBef>
                <a:spcPts val="2100"/>
              </a:spcBef>
              <a:spcAft>
                <a:spcPts val="0"/>
              </a:spcAft>
              <a:buSzPts val="1700"/>
              <a:buChar char="○"/>
              <a:defRPr sz="1700"/>
            </a:lvl2pPr>
            <a:lvl3pPr marL="1371600" lvl="2" indent="-336550" rtl="0">
              <a:spcBef>
                <a:spcPts val="2100"/>
              </a:spcBef>
              <a:spcAft>
                <a:spcPts val="0"/>
              </a:spcAft>
              <a:buSzPts val="1700"/>
              <a:buChar char="■"/>
              <a:defRPr sz="1700"/>
            </a:lvl3pPr>
            <a:lvl4pPr marL="1828800" lvl="3" indent="-336550" rtl="0">
              <a:spcBef>
                <a:spcPts val="2100"/>
              </a:spcBef>
              <a:spcAft>
                <a:spcPts val="0"/>
              </a:spcAft>
              <a:buSzPts val="1700"/>
              <a:buChar char="●"/>
              <a:defRPr sz="1700"/>
            </a:lvl4pPr>
            <a:lvl5pPr marL="2286000" lvl="4" indent="-336550" rtl="0">
              <a:spcBef>
                <a:spcPts val="2100"/>
              </a:spcBef>
              <a:spcAft>
                <a:spcPts val="0"/>
              </a:spcAft>
              <a:buSzPts val="1700"/>
              <a:buChar char="○"/>
              <a:defRPr sz="1700"/>
            </a:lvl5pPr>
            <a:lvl6pPr marL="2743200" lvl="5" indent="-336550" rtl="0">
              <a:spcBef>
                <a:spcPts val="2100"/>
              </a:spcBef>
              <a:spcAft>
                <a:spcPts val="0"/>
              </a:spcAft>
              <a:buSzPts val="1700"/>
              <a:buChar char="■"/>
              <a:defRPr sz="1700"/>
            </a:lvl6pPr>
            <a:lvl7pPr marL="3200400" lvl="6" indent="-336550" rtl="0">
              <a:spcBef>
                <a:spcPts val="2100"/>
              </a:spcBef>
              <a:spcAft>
                <a:spcPts val="0"/>
              </a:spcAft>
              <a:buSzPts val="1700"/>
              <a:buChar char="●"/>
              <a:defRPr sz="1700"/>
            </a:lvl7pPr>
            <a:lvl8pPr marL="3657600" lvl="7" indent="-336550" rtl="0">
              <a:spcBef>
                <a:spcPts val="2100"/>
              </a:spcBef>
              <a:spcAft>
                <a:spcPts val="0"/>
              </a:spcAft>
              <a:buSzPts val="1700"/>
              <a:buChar char="○"/>
              <a:defRPr sz="1700"/>
            </a:lvl8pPr>
            <a:lvl9pPr marL="4114800" lvl="8" indent="-336550" rtl="0">
              <a:spcBef>
                <a:spcPts val="2100"/>
              </a:spcBef>
              <a:spcAft>
                <a:spcPts val="2100"/>
              </a:spcAft>
              <a:buSzPts val="1700"/>
              <a:buChar char="■"/>
              <a:defRPr sz="1700"/>
            </a:lvl9pPr>
          </a:lstStyle>
          <a:p>
            <a:endParaRPr/>
          </a:p>
        </p:txBody>
      </p:sp>
      <p:sp>
        <p:nvSpPr>
          <p:cNvPr id="228" name="Google Shape;228;p12"/>
          <p:cNvSpPr txBox="1">
            <a:spLocks noGrp="1"/>
          </p:cNvSpPr>
          <p:nvPr>
            <p:ph type="body" idx="6"/>
          </p:nvPr>
        </p:nvSpPr>
        <p:spPr>
          <a:xfrm>
            <a:off x="8237550" y="4433967"/>
            <a:ext cx="2658900" cy="923400"/>
          </a:xfrm>
          <a:prstGeom prst="rect">
            <a:avLst/>
          </a:prstGeom>
        </p:spPr>
        <p:txBody>
          <a:bodyPr spcFirstLastPara="1" wrap="square" lIns="121900" tIns="121900" rIns="121900" bIns="121900" anchor="t" anchorCtr="0">
            <a:noAutofit/>
          </a:bodyPr>
          <a:lstStyle>
            <a:lvl1pPr marL="457200" lvl="0" indent="-336550" rtl="0">
              <a:spcBef>
                <a:spcPts val="0"/>
              </a:spcBef>
              <a:spcAft>
                <a:spcPts val="0"/>
              </a:spcAft>
              <a:buSzPts val="1700"/>
              <a:buChar char="●"/>
              <a:defRPr sz="1700"/>
            </a:lvl1pPr>
            <a:lvl2pPr marL="914400" lvl="1" indent="-336550" rtl="0">
              <a:spcBef>
                <a:spcPts val="2100"/>
              </a:spcBef>
              <a:spcAft>
                <a:spcPts val="0"/>
              </a:spcAft>
              <a:buSzPts val="1700"/>
              <a:buChar char="○"/>
              <a:defRPr sz="1700"/>
            </a:lvl2pPr>
            <a:lvl3pPr marL="1371600" lvl="2" indent="-336550" rtl="0">
              <a:spcBef>
                <a:spcPts val="2100"/>
              </a:spcBef>
              <a:spcAft>
                <a:spcPts val="0"/>
              </a:spcAft>
              <a:buSzPts val="1700"/>
              <a:buChar char="■"/>
              <a:defRPr sz="1700"/>
            </a:lvl3pPr>
            <a:lvl4pPr marL="1828800" lvl="3" indent="-336550" rtl="0">
              <a:spcBef>
                <a:spcPts val="2100"/>
              </a:spcBef>
              <a:spcAft>
                <a:spcPts val="0"/>
              </a:spcAft>
              <a:buSzPts val="1700"/>
              <a:buChar char="●"/>
              <a:defRPr sz="1700"/>
            </a:lvl4pPr>
            <a:lvl5pPr marL="2286000" lvl="4" indent="-336550" rtl="0">
              <a:spcBef>
                <a:spcPts val="2100"/>
              </a:spcBef>
              <a:spcAft>
                <a:spcPts val="0"/>
              </a:spcAft>
              <a:buSzPts val="1700"/>
              <a:buChar char="○"/>
              <a:defRPr sz="1700"/>
            </a:lvl5pPr>
            <a:lvl6pPr marL="2743200" lvl="5" indent="-336550" rtl="0">
              <a:spcBef>
                <a:spcPts val="2100"/>
              </a:spcBef>
              <a:spcAft>
                <a:spcPts val="0"/>
              </a:spcAft>
              <a:buSzPts val="1700"/>
              <a:buChar char="■"/>
              <a:defRPr sz="1700"/>
            </a:lvl6pPr>
            <a:lvl7pPr marL="3200400" lvl="6" indent="-336550" rtl="0">
              <a:spcBef>
                <a:spcPts val="2100"/>
              </a:spcBef>
              <a:spcAft>
                <a:spcPts val="0"/>
              </a:spcAft>
              <a:buSzPts val="1700"/>
              <a:buChar char="●"/>
              <a:defRPr sz="1700"/>
            </a:lvl7pPr>
            <a:lvl8pPr marL="3657600" lvl="7" indent="-336550" rtl="0">
              <a:spcBef>
                <a:spcPts val="2100"/>
              </a:spcBef>
              <a:spcAft>
                <a:spcPts val="0"/>
              </a:spcAft>
              <a:buSzPts val="1700"/>
              <a:buChar char="○"/>
              <a:defRPr sz="1700"/>
            </a:lvl8pPr>
            <a:lvl9pPr marL="4114800" lvl="8" indent="-336550" rtl="0">
              <a:spcBef>
                <a:spcPts val="2100"/>
              </a:spcBef>
              <a:spcAft>
                <a:spcPts val="2100"/>
              </a:spcAft>
              <a:buSzPts val="1700"/>
              <a:buChar char="■"/>
              <a:defRPr sz="1700"/>
            </a:lvl9pPr>
          </a:lstStyle>
          <a:p>
            <a:endParaRPr/>
          </a:p>
        </p:txBody>
      </p:sp>
      <p:sp>
        <p:nvSpPr>
          <p:cNvPr id="229" name="Google Shape;229;p12"/>
          <p:cNvSpPr/>
          <p:nvPr/>
        </p:nvSpPr>
        <p:spPr>
          <a:xfrm flipH="1">
            <a:off x="11364769" y="269737"/>
            <a:ext cx="648886" cy="619436"/>
          </a:xfrm>
          <a:custGeom>
            <a:avLst/>
            <a:gdLst/>
            <a:ahLst/>
            <a:cxnLst/>
            <a:rect l="l" t="t" r="r" b="b"/>
            <a:pathLst>
              <a:path w="310101" h="296027" extrusionOk="0">
                <a:moveTo>
                  <a:pt x="28953" y="164195"/>
                </a:moveTo>
                <a:cubicBezTo>
                  <a:pt x="7235" y="135672"/>
                  <a:pt x="-9636" y="96990"/>
                  <a:pt x="6116" y="64739"/>
                </a:cubicBezTo>
                <a:cubicBezTo>
                  <a:pt x="24758" y="26895"/>
                  <a:pt x="79567" y="20836"/>
                  <a:pt x="116292" y="41436"/>
                </a:cubicBezTo>
                <a:cubicBezTo>
                  <a:pt x="153017" y="62036"/>
                  <a:pt x="175481" y="100345"/>
                  <a:pt x="196267" y="136884"/>
                </a:cubicBezTo>
                <a:cubicBezTo>
                  <a:pt x="186862" y="115660"/>
                  <a:pt x="181098" y="93000"/>
                  <a:pt x="179209" y="69865"/>
                </a:cubicBezTo>
                <a:cubicBezTo>
                  <a:pt x="177558" y="46320"/>
                  <a:pt x="187859" y="23521"/>
                  <a:pt x="206613" y="9185"/>
                </a:cubicBezTo>
                <a:cubicBezTo>
                  <a:pt x="230643" y="-4760"/>
                  <a:pt x="260992" y="-1227"/>
                  <a:pt x="281182" y="17853"/>
                </a:cubicBezTo>
                <a:cubicBezTo>
                  <a:pt x="300495" y="36934"/>
                  <a:pt x="310944" y="63238"/>
                  <a:pt x="309984" y="90372"/>
                </a:cubicBezTo>
                <a:cubicBezTo>
                  <a:pt x="308838" y="117235"/>
                  <a:pt x="302937" y="143679"/>
                  <a:pt x="292554" y="168482"/>
                </a:cubicBezTo>
                <a:cubicBezTo>
                  <a:pt x="277640" y="208377"/>
                  <a:pt x="226187" y="296741"/>
                  <a:pt x="226187" y="296741"/>
                </a:cubicBezTo>
                <a:cubicBezTo>
                  <a:pt x="226187" y="296741"/>
                  <a:pt x="159821" y="264583"/>
                  <a:pt x="131951" y="250135"/>
                </a:cubicBezTo>
                <a:cubicBezTo>
                  <a:pt x="91697" y="229443"/>
                  <a:pt x="56523" y="200090"/>
                  <a:pt x="28953" y="164195"/>
                </a:cubicBezTo>
                <a:close/>
              </a:path>
            </a:pathLst>
          </a:custGeom>
          <a:solidFill>
            <a:schemeClr val="accent4"/>
          </a:solidFill>
          <a:ln w="9525"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0" name="Google Shape;230;p12"/>
          <p:cNvSpPr/>
          <p:nvPr/>
        </p:nvSpPr>
        <p:spPr>
          <a:xfrm rot="-9469379">
            <a:off x="132391" y="51836"/>
            <a:ext cx="428598" cy="785508"/>
          </a:xfrm>
          <a:custGeom>
            <a:avLst/>
            <a:gdLst/>
            <a:ahLst/>
            <a:cxnLst/>
            <a:rect l="l" t="t" r="r" b="b"/>
            <a:pathLst>
              <a:path w="232781" h="426626" extrusionOk="0">
                <a:moveTo>
                  <a:pt x="232675" y="714"/>
                </a:moveTo>
                <a:cubicBezTo>
                  <a:pt x="233235" y="43777"/>
                  <a:pt x="229227" y="87773"/>
                  <a:pt x="211517" y="127108"/>
                </a:cubicBezTo>
                <a:cubicBezTo>
                  <a:pt x="193807" y="166443"/>
                  <a:pt x="160996" y="200465"/>
                  <a:pt x="119331" y="210998"/>
                </a:cubicBezTo>
                <a:cubicBezTo>
                  <a:pt x="77666" y="221531"/>
                  <a:pt x="28077" y="204753"/>
                  <a:pt x="8503" y="166350"/>
                </a:cubicBezTo>
                <a:cubicBezTo>
                  <a:pt x="-5246" y="138293"/>
                  <a:pt x="-2263" y="104933"/>
                  <a:pt x="16240" y="79757"/>
                </a:cubicBezTo>
                <a:cubicBezTo>
                  <a:pt x="35581" y="55242"/>
                  <a:pt x="66928" y="43507"/>
                  <a:pt x="97613" y="49277"/>
                </a:cubicBezTo>
                <a:cubicBezTo>
                  <a:pt x="145337" y="58598"/>
                  <a:pt x="173953" y="107813"/>
                  <a:pt x="190171" y="153673"/>
                </a:cubicBezTo>
                <a:cubicBezTo>
                  <a:pt x="221090" y="241422"/>
                  <a:pt x="229171" y="335602"/>
                  <a:pt x="213661" y="427341"/>
                </a:cubicBezTo>
              </a:path>
            </a:pathLst>
          </a:custGeom>
          <a:noFill/>
          <a:ln w="1905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grpSp>
        <p:nvGrpSpPr>
          <p:cNvPr id="231" name="Google Shape;231;p12"/>
          <p:cNvGrpSpPr/>
          <p:nvPr/>
        </p:nvGrpSpPr>
        <p:grpSpPr>
          <a:xfrm rot="-8670537">
            <a:off x="481073" y="5670895"/>
            <a:ext cx="358103" cy="1075775"/>
            <a:chOff x="5847863" y="4281335"/>
            <a:chExt cx="358150" cy="1075915"/>
          </a:xfrm>
        </p:grpSpPr>
        <p:sp>
          <p:nvSpPr>
            <p:cNvPr id="232" name="Google Shape;232;p12"/>
            <p:cNvSpPr/>
            <p:nvPr/>
          </p:nvSpPr>
          <p:spPr>
            <a:xfrm>
              <a:off x="5888440" y="4281335"/>
              <a:ext cx="317573" cy="1046246"/>
            </a:xfrm>
            <a:custGeom>
              <a:avLst/>
              <a:gdLst/>
              <a:ahLst/>
              <a:cxnLst/>
              <a:rect l="l" t="t" r="r" b="b"/>
              <a:pathLst>
                <a:path w="118830" h="391486" extrusionOk="0">
                  <a:moveTo>
                    <a:pt x="35089" y="714"/>
                  </a:moveTo>
                  <a:cubicBezTo>
                    <a:pt x="15981" y="65971"/>
                    <a:pt x="8906" y="134164"/>
                    <a:pt x="14210" y="201956"/>
                  </a:cubicBezTo>
                  <a:cubicBezTo>
                    <a:pt x="16726" y="233182"/>
                    <a:pt x="25861" y="269628"/>
                    <a:pt x="55036" y="280906"/>
                  </a:cubicBezTo>
                  <a:cubicBezTo>
                    <a:pt x="84211" y="292185"/>
                    <a:pt x="121589" y="263010"/>
                    <a:pt x="118606" y="230945"/>
                  </a:cubicBezTo>
                  <a:cubicBezTo>
                    <a:pt x="115623" y="198880"/>
                    <a:pt x="77500" y="176323"/>
                    <a:pt x="47113" y="187043"/>
                  </a:cubicBezTo>
                  <a:cubicBezTo>
                    <a:pt x="9829" y="200279"/>
                    <a:pt x="-3034" y="247909"/>
                    <a:pt x="508" y="287617"/>
                  </a:cubicBezTo>
                  <a:cubicBezTo>
                    <a:pt x="3360" y="324678"/>
                    <a:pt x="14993" y="360527"/>
                    <a:pt x="34437" y="392200"/>
                  </a:cubicBezTo>
                </a:path>
              </a:pathLst>
            </a:custGeom>
            <a:noFill/>
            <a:ln w="19050" cap="rnd"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3" name="Google Shape;233;p12"/>
            <p:cNvSpPr/>
            <p:nvPr/>
          </p:nvSpPr>
          <p:spPr>
            <a:xfrm>
              <a:off x="5847863" y="5204549"/>
              <a:ext cx="145229" cy="152701"/>
            </a:xfrm>
            <a:custGeom>
              <a:avLst/>
              <a:gdLst/>
              <a:ahLst/>
              <a:cxnLst/>
              <a:rect l="l" t="t" r="r" b="b"/>
              <a:pathLst>
                <a:path w="54342" h="57138" extrusionOk="0">
                  <a:moveTo>
                    <a:pt x="7960" y="23178"/>
                  </a:moveTo>
                  <a:lnTo>
                    <a:pt x="-56" y="17212"/>
                  </a:lnTo>
                  <a:lnTo>
                    <a:pt x="54286" y="57852"/>
                  </a:lnTo>
                  <a:lnTo>
                    <a:pt x="52608" y="714"/>
                  </a:lnTo>
                </a:path>
              </a:pathLst>
            </a:custGeom>
            <a:noFill/>
            <a:ln w="19050" cap="rnd"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34" name="Google Shape;234;p12"/>
          <p:cNvSpPr/>
          <p:nvPr/>
        </p:nvSpPr>
        <p:spPr>
          <a:xfrm flipH="1">
            <a:off x="11407444" y="269737"/>
            <a:ext cx="648886" cy="619436"/>
          </a:xfrm>
          <a:custGeom>
            <a:avLst/>
            <a:gdLst/>
            <a:ahLst/>
            <a:cxnLst/>
            <a:rect l="l" t="t" r="r" b="b"/>
            <a:pathLst>
              <a:path w="310101" h="296027" extrusionOk="0">
                <a:moveTo>
                  <a:pt x="28953" y="164195"/>
                </a:moveTo>
                <a:cubicBezTo>
                  <a:pt x="7235" y="135672"/>
                  <a:pt x="-9636" y="96990"/>
                  <a:pt x="6116" y="64739"/>
                </a:cubicBezTo>
                <a:cubicBezTo>
                  <a:pt x="24758" y="26895"/>
                  <a:pt x="79567" y="20836"/>
                  <a:pt x="116292" y="41436"/>
                </a:cubicBezTo>
                <a:cubicBezTo>
                  <a:pt x="153017" y="62036"/>
                  <a:pt x="175481" y="100345"/>
                  <a:pt x="196267" y="136884"/>
                </a:cubicBezTo>
                <a:cubicBezTo>
                  <a:pt x="186862" y="115660"/>
                  <a:pt x="181098" y="93000"/>
                  <a:pt x="179209" y="69865"/>
                </a:cubicBezTo>
                <a:cubicBezTo>
                  <a:pt x="177558" y="46320"/>
                  <a:pt x="187859" y="23521"/>
                  <a:pt x="206613" y="9185"/>
                </a:cubicBezTo>
                <a:cubicBezTo>
                  <a:pt x="230643" y="-4760"/>
                  <a:pt x="260992" y="-1227"/>
                  <a:pt x="281182" y="17853"/>
                </a:cubicBezTo>
                <a:cubicBezTo>
                  <a:pt x="300495" y="36934"/>
                  <a:pt x="310944" y="63238"/>
                  <a:pt x="309984" y="90372"/>
                </a:cubicBezTo>
                <a:cubicBezTo>
                  <a:pt x="308838" y="117235"/>
                  <a:pt x="302937" y="143679"/>
                  <a:pt x="292554" y="168482"/>
                </a:cubicBezTo>
                <a:cubicBezTo>
                  <a:pt x="277640" y="208377"/>
                  <a:pt x="226187" y="296741"/>
                  <a:pt x="226187" y="296741"/>
                </a:cubicBezTo>
                <a:cubicBezTo>
                  <a:pt x="226187" y="296741"/>
                  <a:pt x="159821" y="264583"/>
                  <a:pt x="131951" y="250135"/>
                </a:cubicBezTo>
                <a:cubicBezTo>
                  <a:pt x="91697" y="229443"/>
                  <a:pt x="56523" y="200090"/>
                  <a:pt x="28953" y="164195"/>
                </a:cubicBezTo>
                <a:close/>
              </a:path>
            </a:pathLst>
          </a:custGeom>
          <a:noFill/>
          <a:ln w="19050" cap="rnd"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235" name="Google Shape;235;p12"/>
          <p:cNvSpPr/>
          <p:nvPr/>
        </p:nvSpPr>
        <p:spPr>
          <a:xfrm rot="-704196" flipH="1">
            <a:off x="10755869" y="662126"/>
            <a:ext cx="571684" cy="545738"/>
          </a:xfrm>
          <a:custGeom>
            <a:avLst/>
            <a:gdLst/>
            <a:ahLst/>
            <a:cxnLst/>
            <a:rect l="l" t="t" r="r" b="b"/>
            <a:pathLst>
              <a:path w="310101" h="296027" extrusionOk="0">
                <a:moveTo>
                  <a:pt x="28953" y="164195"/>
                </a:moveTo>
                <a:cubicBezTo>
                  <a:pt x="7235" y="135672"/>
                  <a:pt x="-9636" y="96990"/>
                  <a:pt x="6116" y="64739"/>
                </a:cubicBezTo>
                <a:cubicBezTo>
                  <a:pt x="24758" y="26895"/>
                  <a:pt x="79567" y="20836"/>
                  <a:pt x="116292" y="41436"/>
                </a:cubicBezTo>
                <a:cubicBezTo>
                  <a:pt x="153017" y="62036"/>
                  <a:pt x="175481" y="100345"/>
                  <a:pt x="196267" y="136884"/>
                </a:cubicBezTo>
                <a:cubicBezTo>
                  <a:pt x="186862" y="115660"/>
                  <a:pt x="181098" y="93000"/>
                  <a:pt x="179209" y="69865"/>
                </a:cubicBezTo>
                <a:cubicBezTo>
                  <a:pt x="177558" y="46320"/>
                  <a:pt x="187859" y="23521"/>
                  <a:pt x="206613" y="9185"/>
                </a:cubicBezTo>
                <a:cubicBezTo>
                  <a:pt x="230643" y="-4760"/>
                  <a:pt x="260992" y="-1227"/>
                  <a:pt x="281182" y="17853"/>
                </a:cubicBezTo>
                <a:cubicBezTo>
                  <a:pt x="300495" y="36934"/>
                  <a:pt x="310944" y="63238"/>
                  <a:pt x="309984" y="90372"/>
                </a:cubicBezTo>
                <a:cubicBezTo>
                  <a:pt x="308838" y="117235"/>
                  <a:pt x="302937" y="143679"/>
                  <a:pt x="292554" y="168482"/>
                </a:cubicBezTo>
                <a:cubicBezTo>
                  <a:pt x="277640" y="208377"/>
                  <a:pt x="226187" y="296741"/>
                  <a:pt x="226187" y="296741"/>
                </a:cubicBezTo>
                <a:cubicBezTo>
                  <a:pt x="226187" y="296741"/>
                  <a:pt x="159821" y="264583"/>
                  <a:pt x="131951" y="250135"/>
                </a:cubicBezTo>
                <a:cubicBezTo>
                  <a:pt x="91697" y="229443"/>
                  <a:pt x="56523" y="200090"/>
                  <a:pt x="28953" y="164195"/>
                </a:cubicBezTo>
                <a:close/>
              </a:path>
            </a:pathLst>
          </a:custGeom>
          <a:solidFill>
            <a:schemeClr val="accent4"/>
          </a:solidFill>
          <a:ln w="9525"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6" name="Google Shape;236;p12"/>
          <p:cNvSpPr/>
          <p:nvPr/>
        </p:nvSpPr>
        <p:spPr>
          <a:xfrm rot="-704196" flipH="1">
            <a:off x="10792653" y="654475"/>
            <a:ext cx="571684" cy="545738"/>
          </a:xfrm>
          <a:custGeom>
            <a:avLst/>
            <a:gdLst/>
            <a:ahLst/>
            <a:cxnLst/>
            <a:rect l="l" t="t" r="r" b="b"/>
            <a:pathLst>
              <a:path w="310101" h="296027" extrusionOk="0">
                <a:moveTo>
                  <a:pt x="28953" y="164195"/>
                </a:moveTo>
                <a:cubicBezTo>
                  <a:pt x="7235" y="135672"/>
                  <a:pt x="-9636" y="96990"/>
                  <a:pt x="6116" y="64739"/>
                </a:cubicBezTo>
                <a:cubicBezTo>
                  <a:pt x="24758" y="26895"/>
                  <a:pt x="79567" y="20836"/>
                  <a:pt x="116292" y="41436"/>
                </a:cubicBezTo>
                <a:cubicBezTo>
                  <a:pt x="153017" y="62036"/>
                  <a:pt x="175481" y="100345"/>
                  <a:pt x="196267" y="136884"/>
                </a:cubicBezTo>
                <a:cubicBezTo>
                  <a:pt x="186862" y="115660"/>
                  <a:pt x="181098" y="93000"/>
                  <a:pt x="179209" y="69865"/>
                </a:cubicBezTo>
                <a:cubicBezTo>
                  <a:pt x="177558" y="46320"/>
                  <a:pt x="187859" y="23521"/>
                  <a:pt x="206613" y="9185"/>
                </a:cubicBezTo>
                <a:cubicBezTo>
                  <a:pt x="230643" y="-4760"/>
                  <a:pt x="260992" y="-1227"/>
                  <a:pt x="281182" y="17853"/>
                </a:cubicBezTo>
                <a:cubicBezTo>
                  <a:pt x="300495" y="36934"/>
                  <a:pt x="310944" y="63238"/>
                  <a:pt x="309984" y="90372"/>
                </a:cubicBezTo>
                <a:cubicBezTo>
                  <a:pt x="308838" y="117235"/>
                  <a:pt x="302937" y="143679"/>
                  <a:pt x="292554" y="168482"/>
                </a:cubicBezTo>
                <a:cubicBezTo>
                  <a:pt x="277640" y="208377"/>
                  <a:pt x="226187" y="296741"/>
                  <a:pt x="226187" y="296741"/>
                </a:cubicBezTo>
                <a:cubicBezTo>
                  <a:pt x="226187" y="296741"/>
                  <a:pt x="159821" y="264583"/>
                  <a:pt x="131951" y="250135"/>
                </a:cubicBezTo>
                <a:cubicBezTo>
                  <a:pt x="91697" y="229443"/>
                  <a:pt x="56523" y="200090"/>
                  <a:pt x="28953" y="164195"/>
                </a:cubicBezTo>
                <a:close/>
              </a:path>
            </a:pathLst>
          </a:custGeom>
          <a:noFill/>
          <a:ln w="19050" cap="rnd"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Tree>
    <p:extLst>
      <p:ext uri="{BB962C8B-B14F-4D97-AF65-F5344CB8AC3E}">
        <p14:creationId xmlns:p14="http://schemas.microsoft.com/office/powerpoint/2010/main" val="108544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0D0EB-DC10-FF8F-159D-F5CB7BC75CF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E08902D-8627-43AD-5DD6-A977480292C8}"/>
              </a:ext>
            </a:extLst>
          </p:cNvPr>
          <p:cNvSpPr>
            <a:spLocks noGrp="1"/>
          </p:cNvSpPr>
          <p:nvPr>
            <p:ph type="dt" sz="half" idx="10"/>
          </p:nvPr>
        </p:nvSpPr>
        <p:spPr/>
        <p:txBody>
          <a:bodyPr/>
          <a:lstStyle/>
          <a:p>
            <a:fld id="{684D7396-BD92-4FEE-9393-7111C374F40F}" type="datetimeFigureOut">
              <a:rPr lang="en-US" smtClean="0"/>
              <a:t>2/23/2024</a:t>
            </a:fld>
            <a:endParaRPr lang="en-US"/>
          </a:p>
        </p:txBody>
      </p:sp>
      <p:sp>
        <p:nvSpPr>
          <p:cNvPr id="4" name="Footer Placeholder 3">
            <a:extLst>
              <a:ext uri="{FF2B5EF4-FFF2-40B4-BE49-F238E27FC236}">
                <a16:creationId xmlns:a16="http://schemas.microsoft.com/office/drawing/2014/main" id="{A52C0CE3-5932-21E1-D541-059D3F94C53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ADD8BAC-6E2C-28E7-1F63-351E247ADA7C}"/>
              </a:ext>
            </a:extLst>
          </p:cNvPr>
          <p:cNvSpPr>
            <a:spLocks noGrp="1"/>
          </p:cNvSpPr>
          <p:nvPr>
            <p:ph type="sldNum" sz="quarter" idx="12"/>
          </p:nvPr>
        </p:nvSpPr>
        <p:spPr/>
        <p:txBody>
          <a:bodyPr/>
          <a:lstStyle/>
          <a:p>
            <a:fld id="{D2083C36-5F33-497B-A0E2-D44F525CCC3E}" type="slidenum">
              <a:rPr lang="en-US" smtClean="0"/>
              <a:t>‹#›</a:t>
            </a:fld>
            <a:endParaRPr lang="en-US"/>
          </a:p>
        </p:txBody>
      </p:sp>
    </p:spTree>
    <p:extLst>
      <p:ext uri="{BB962C8B-B14F-4D97-AF65-F5344CB8AC3E}">
        <p14:creationId xmlns:p14="http://schemas.microsoft.com/office/powerpoint/2010/main" val="38412860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Morning Meeting">
  <p:cSld name="Morning Meeting">
    <p:spTree>
      <p:nvGrpSpPr>
        <p:cNvPr id="1" name="Shape 391"/>
        <p:cNvGrpSpPr/>
        <p:nvPr/>
      </p:nvGrpSpPr>
      <p:grpSpPr>
        <a:xfrm>
          <a:off x="0" y="0"/>
          <a:ext cx="0" cy="0"/>
          <a:chOff x="0" y="0"/>
          <a:chExt cx="0" cy="0"/>
        </a:xfrm>
      </p:grpSpPr>
      <p:sp>
        <p:nvSpPr>
          <p:cNvPr id="392" name="Google Shape;392;p22"/>
          <p:cNvSpPr/>
          <p:nvPr/>
        </p:nvSpPr>
        <p:spPr>
          <a:xfrm>
            <a:off x="607175" y="1642675"/>
            <a:ext cx="3386603" cy="2320332"/>
          </a:xfrm>
          <a:custGeom>
            <a:avLst/>
            <a:gdLst/>
            <a:ahLst/>
            <a:cxnLst/>
            <a:rect l="l" t="t" r="r" b="b"/>
            <a:pathLst>
              <a:path w="1695421" h="1144430" extrusionOk="0">
                <a:moveTo>
                  <a:pt x="1496" y="692981"/>
                </a:moveTo>
                <a:cubicBezTo>
                  <a:pt x="-4563" y="598651"/>
                  <a:pt x="6530" y="350896"/>
                  <a:pt x="45119" y="263744"/>
                </a:cubicBezTo>
                <a:cubicBezTo>
                  <a:pt x="136093" y="58680"/>
                  <a:pt x="323168" y="40038"/>
                  <a:pt x="422251" y="29878"/>
                </a:cubicBezTo>
                <a:cubicBezTo>
                  <a:pt x="790900" y="-7407"/>
                  <a:pt x="990186" y="-10576"/>
                  <a:pt x="1328914" y="29878"/>
                </a:cubicBezTo>
                <a:cubicBezTo>
                  <a:pt x="1448970" y="44232"/>
                  <a:pt x="1544884" y="147789"/>
                  <a:pt x="1601743" y="249762"/>
                </a:cubicBezTo>
                <a:cubicBezTo>
                  <a:pt x="1678642" y="387435"/>
                  <a:pt x="1702597" y="540488"/>
                  <a:pt x="1693556" y="696430"/>
                </a:cubicBezTo>
                <a:cubicBezTo>
                  <a:pt x="1687031" y="809774"/>
                  <a:pt x="1674913" y="935423"/>
                  <a:pt x="1590185" y="1011949"/>
                </a:cubicBezTo>
                <a:cubicBezTo>
                  <a:pt x="1529038" y="1067037"/>
                  <a:pt x="1442818" y="1083908"/>
                  <a:pt x="1360885" y="1095093"/>
                </a:cubicBezTo>
                <a:cubicBezTo>
                  <a:pt x="1059907" y="1136199"/>
                  <a:pt x="751938" y="1166586"/>
                  <a:pt x="450680" y="1125946"/>
                </a:cubicBezTo>
                <a:cubicBezTo>
                  <a:pt x="120060" y="1081298"/>
                  <a:pt x="11749" y="853490"/>
                  <a:pt x="1496" y="692981"/>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393" name="Google Shape;393;p22"/>
          <p:cNvSpPr/>
          <p:nvPr/>
        </p:nvSpPr>
        <p:spPr>
          <a:xfrm>
            <a:off x="5200637" y="5940625"/>
            <a:ext cx="1790796" cy="1391863"/>
          </a:xfrm>
          <a:custGeom>
            <a:avLst/>
            <a:gdLst/>
            <a:ahLst/>
            <a:cxnLst/>
            <a:rect l="l" t="t" r="r" b="b"/>
            <a:pathLst>
              <a:path w="1153492" h="887951" extrusionOk="0">
                <a:moveTo>
                  <a:pt x="167537" y="799761"/>
                </a:moveTo>
                <a:cubicBezTo>
                  <a:pt x="167444" y="737952"/>
                  <a:pt x="171079" y="676200"/>
                  <a:pt x="178350" y="614830"/>
                </a:cubicBezTo>
                <a:lnTo>
                  <a:pt x="175367" y="638599"/>
                </a:lnTo>
                <a:cubicBezTo>
                  <a:pt x="183476" y="571375"/>
                  <a:pt x="199788" y="505391"/>
                  <a:pt x="223837" y="442110"/>
                </a:cubicBezTo>
                <a:lnTo>
                  <a:pt x="215354" y="463455"/>
                </a:lnTo>
                <a:cubicBezTo>
                  <a:pt x="232971" y="418863"/>
                  <a:pt x="255901" y="376573"/>
                  <a:pt x="283771" y="337527"/>
                </a:cubicBezTo>
                <a:lnTo>
                  <a:pt x="270629" y="355610"/>
                </a:lnTo>
                <a:cubicBezTo>
                  <a:pt x="292999" y="324823"/>
                  <a:pt x="319098" y="296924"/>
                  <a:pt x="348273" y="272559"/>
                </a:cubicBezTo>
                <a:lnTo>
                  <a:pt x="331310" y="286541"/>
                </a:lnTo>
                <a:cubicBezTo>
                  <a:pt x="362628" y="261607"/>
                  <a:pt x="397116" y="240858"/>
                  <a:pt x="433842" y="224835"/>
                </a:cubicBezTo>
                <a:lnTo>
                  <a:pt x="413801" y="234156"/>
                </a:lnTo>
                <a:cubicBezTo>
                  <a:pt x="471311" y="208039"/>
                  <a:pt x="531992" y="189797"/>
                  <a:pt x="594351" y="179907"/>
                </a:cubicBezTo>
                <a:lnTo>
                  <a:pt x="572073" y="183170"/>
                </a:lnTo>
                <a:cubicBezTo>
                  <a:pt x="606375" y="178416"/>
                  <a:pt x="641236" y="178416"/>
                  <a:pt x="675537" y="183170"/>
                </a:cubicBezTo>
                <a:lnTo>
                  <a:pt x="653260" y="180001"/>
                </a:lnTo>
                <a:cubicBezTo>
                  <a:pt x="690079" y="185463"/>
                  <a:pt x="725871" y="195874"/>
                  <a:pt x="759894" y="210947"/>
                </a:cubicBezTo>
                <a:lnTo>
                  <a:pt x="739853" y="201625"/>
                </a:lnTo>
                <a:cubicBezTo>
                  <a:pt x="775274" y="217546"/>
                  <a:pt x="808456" y="238006"/>
                  <a:pt x="838656" y="262492"/>
                </a:cubicBezTo>
                <a:lnTo>
                  <a:pt x="821693" y="248604"/>
                </a:lnTo>
                <a:cubicBezTo>
                  <a:pt x="851240" y="272829"/>
                  <a:pt x="877526" y="300746"/>
                  <a:pt x="899990" y="331655"/>
                </a:cubicBezTo>
                <a:lnTo>
                  <a:pt x="886847" y="313572"/>
                </a:lnTo>
                <a:cubicBezTo>
                  <a:pt x="906701" y="341237"/>
                  <a:pt x="923293" y="371148"/>
                  <a:pt x="936155" y="402682"/>
                </a:cubicBezTo>
                <a:lnTo>
                  <a:pt x="927673" y="381336"/>
                </a:lnTo>
                <a:cubicBezTo>
                  <a:pt x="947247" y="433302"/>
                  <a:pt x="960297" y="487504"/>
                  <a:pt x="966542" y="542685"/>
                </a:cubicBezTo>
                <a:lnTo>
                  <a:pt x="963559" y="519009"/>
                </a:lnTo>
                <a:cubicBezTo>
                  <a:pt x="975024" y="610822"/>
                  <a:pt x="979033" y="703847"/>
                  <a:pt x="985650" y="796219"/>
                </a:cubicBezTo>
                <a:cubicBezTo>
                  <a:pt x="986117" y="819475"/>
                  <a:pt x="994878" y="841817"/>
                  <a:pt x="1010258" y="859229"/>
                </a:cubicBezTo>
                <a:cubicBezTo>
                  <a:pt x="1025638" y="875616"/>
                  <a:pt x="1047076" y="885030"/>
                  <a:pt x="1069540" y="885328"/>
                </a:cubicBezTo>
                <a:cubicBezTo>
                  <a:pt x="1092004" y="885086"/>
                  <a:pt x="1113442" y="875653"/>
                  <a:pt x="1128822" y="859229"/>
                </a:cubicBezTo>
                <a:cubicBezTo>
                  <a:pt x="1144854" y="842190"/>
                  <a:pt x="1153710" y="819615"/>
                  <a:pt x="1153430" y="796219"/>
                </a:cubicBezTo>
                <a:cubicBezTo>
                  <a:pt x="1147931" y="719599"/>
                  <a:pt x="1143549" y="642793"/>
                  <a:pt x="1136466" y="566454"/>
                </a:cubicBezTo>
                <a:cubicBezTo>
                  <a:pt x="1129102" y="487317"/>
                  <a:pt x="1118383" y="407995"/>
                  <a:pt x="1089394" y="333985"/>
                </a:cubicBezTo>
                <a:cubicBezTo>
                  <a:pt x="1064880" y="269530"/>
                  <a:pt x="1028062" y="210481"/>
                  <a:pt x="980897" y="160147"/>
                </a:cubicBezTo>
                <a:cubicBezTo>
                  <a:pt x="938858" y="115387"/>
                  <a:pt x="889084" y="78708"/>
                  <a:pt x="833809" y="51929"/>
                </a:cubicBezTo>
                <a:cubicBezTo>
                  <a:pt x="773875" y="22539"/>
                  <a:pt x="708721" y="5305"/>
                  <a:pt x="642075" y="1222"/>
                </a:cubicBezTo>
                <a:cubicBezTo>
                  <a:pt x="572353" y="-2413"/>
                  <a:pt x="502258" y="13899"/>
                  <a:pt x="435985" y="36083"/>
                </a:cubicBezTo>
                <a:cubicBezTo>
                  <a:pt x="398421" y="48583"/>
                  <a:pt x="361696" y="63748"/>
                  <a:pt x="326276" y="81477"/>
                </a:cubicBezTo>
                <a:cubicBezTo>
                  <a:pt x="291695" y="99271"/>
                  <a:pt x="259350" y="121017"/>
                  <a:pt x="229803" y="146258"/>
                </a:cubicBezTo>
                <a:cubicBezTo>
                  <a:pt x="178537" y="190189"/>
                  <a:pt x="135938" y="243216"/>
                  <a:pt x="103968" y="302666"/>
                </a:cubicBezTo>
                <a:cubicBezTo>
                  <a:pt x="21103" y="452270"/>
                  <a:pt x="969" y="628905"/>
                  <a:pt x="-56" y="799481"/>
                </a:cubicBezTo>
                <a:cubicBezTo>
                  <a:pt x="-56" y="846087"/>
                  <a:pt x="38720" y="890735"/>
                  <a:pt x="83834" y="888591"/>
                </a:cubicBezTo>
                <a:cubicBezTo>
                  <a:pt x="131185" y="886288"/>
                  <a:pt x="168284" y="846916"/>
                  <a:pt x="167724" y="799481"/>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4" name="Google Shape;394;p22"/>
          <p:cNvSpPr/>
          <p:nvPr/>
        </p:nvSpPr>
        <p:spPr>
          <a:xfrm>
            <a:off x="4895238" y="5559825"/>
            <a:ext cx="2401577" cy="1715919"/>
          </a:xfrm>
          <a:custGeom>
            <a:avLst/>
            <a:gdLst/>
            <a:ahLst/>
            <a:cxnLst/>
            <a:rect l="l" t="t" r="r" b="b"/>
            <a:pathLst>
              <a:path w="1670662" h="1163335" extrusionOk="0">
                <a:moveTo>
                  <a:pt x="174351" y="1052668"/>
                </a:moveTo>
                <a:cubicBezTo>
                  <a:pt x="173326" y="1045583"/>
                  <a:pt x="172301" y="1038500"/>
                  <a:pt x="171369" y="1031416"/>
                </a:cubicBezTo>
                <a:lnTo>
                  <a:pt x="174351" y="1054905"/>
                </a:lnTo>
                <a:cubicBezTo>
                  <a:pt x="164938" y="979105"/>
                  <a:pt x="164938" y="902430"/>
                  <a:pt x="174351" y="826631"/>
                </a:cubicBezTo>
                <a:lnTo>
                  <a:pt x="171369" y="850120"/>
                </a:lnTo>
                <a:cubicBezTo>
                  <a:pt x="181715" y="769809"/>
                  <a:pt x="202036" y="691111"/>
                  <a:pt x="231956" y="615881"/>
                </a:cubicBezTo>
                <a:lnTo>
                  <a:pt x="223567" y="637040"/>
                </a:lnTo>
                <a:cubicBezTo>
                  <a:pt x="251530" y="567206"/>
                  <a:pt x="287976" y="501110"/>
                  <a:pt x="332251" y="440271"/>
                </a:cubicBezTo>
                <a:lnTo>
                  <a:pt x="319108" y="458168"/>
                </a:lnTo>
                <a:cubicBezTo>
                  <a:pt x="358723" y="403900"/>
                  <a:pt x="405049" y="354825"/>
                  <a:pt x="456875" y="312106"/>
                </a:cubicBezTo>
                <a:lnTo>
                  <a:pt x="439817" y="325901"/>
                </a:lnTo>
                <a:cubicBezTo>
                  <a:pt x="487728" y="286967"/>
                  <a:pt x="540391" y="254408"/>
                  <a:pt x="596691" y="229055"/>
                </a:cubicBezTo>
                <a:lnTo>
                  <a:pt x="576650" y="238376"/>
                </a:lnTo>
                <a:cubicBezTo>
                  <a:pt x="637611" y="211419"/>
                  <a:pt x="701927" y="192945"/>
                  <a:pt x="767826" y="183475"/>
                </a:cubicBezTo>
                <a:lnTo>
                  <a:pt x="745829" y="185805"/>
                </a:lnTo>
                <a:cubicBezTo>
                  <a:pt x="816017" y="175925"/>
                  <a:pt x="887324" y="175925"/>
                  <a:pt x="957511" y="185805"/>
                </a:cubicBezTo>
                <a:lnTo>
                  <a:pt x="935233" y="182636"/>
                </a:lnTo>
                <a:cubicBezTo>
                  <a:pt x="1000854" y="192134"/>
                  <a:pt x="1064890" y="210543"/>
                  <a:pt x="1125570" y="237351"/>
                </a:cubicBezTo>
                <a:lnTo>
                  <a:pt x="1105530" y="228030"/>
                </a:lnTo>
                <a:cubicBezTo>
                  <a:pt x="1159219" y="252050"/>
                  <a:pt x="1209647" y="282950"/>
                  <a:pt x="1255414" y="319936"/>
                </a:cubicBezTo>
                <a:lnTo>
                  <a:pt x="1238449" y="306047"/>
                </a:lnTo>
                <a:cubicBezTo>
                  <a:pt x="1277877" y="338131"/>
                  <a:pt x="1313204" y="374912"/>
                  <a:pt x="1343684" y="415570"/>
                </a:cubicBezTo>
                <a:lnTo>
                  <a:pt x="1330541" y="397674"/>
                </a:lnTo>
                <a:cubicBezTo>
                  <a:pt x="1360928" y="439805"/>
                  <a:pt x="1386002" y="485553"/>
                  <a:pt x="1405110" y="533855"/>
                </a:cubicBezTo>
                <a:lnTo>
                  <a:pt x="1396627" y="512696"/>
                </a:lnTo>
                <a:cubicBezTo>
                  <a:pt x="1449572" y="645895"/>
                  <a:pt x="1463460" y="791397"/>
                  <a:pt x="1484526" y="932705"/>
                </a:cubicBezTo>
                <a:cubicBezTo>
                  <a:pt x="1491050" y="976141"/>
                  <a:pt x="1498134" y="1019485"/>
                  <a:pt x="1506617" y="1062548"/>
                </a:cubicBezTo>
                <a:cubicBezTo>
                  <a:pt x="1515938" y="1107849"/>
                  <a:pt x="1568602" y="1138329"/>
                  <a:pt x="1609801" y="1124254"/>
                </a:cubicBezTo>
                <a:cubicBezTo>
                  <a:pt x="1655381" y="1108688"/>
                  <a:pt x="1678032" y="1064133"/>
                  <a:pt x="1668431" y="1015477"/>
                </a:cubicBezTo>
                <a:cubicBezTo>
                  <a:pt x="1649044" y="917325"/>
                  <a:pt x="1637579" y="817776"/>
                  <a:pt x="1621826" y="718972"/>
                </a:cubicBezTo>
                <a:cubicBezTo>
                  <a:pt x="1606073" y="620169"/>
                  <a:pt x="1583889" y="524907"/>
                  <a:pt x="1545300" y="433280"/>
                </a:cubicBezTo>
                <a:cubicBezTo>
                  <a:pt x="1465138" y="242664"/>
                  <a:pt x="1298570" y="108254"/>
                  <a:pt x="1113452" y="44218"/>
                </a:cubicBezTo>
                <a:cubicBezTo>
                  <a:pt x="934674" y="-16835"/>
                  <a:pt x="740143" y="-13536"/>
                  <a:pt x="563507" y="53539"/>
                </a:cubicBezTo>
                <a:cubicBezTo>
                  <a:pt x="468899" y="90562"/>
                  <a:pt x="381933" y="144904"/>
                  <a:pt x="307177" y="213768"/>
                </a:cubicBezTo>
                <a:cubicBezTo>
                  <a:pt x="236524" y="279389"/>
                  <a:pt x="176682" y="355850"/>
                  <a:pt x="130076" y="440271"/>
                </a:cubicBezTo>
                <a:cubicBezTo>
                  <a:pt x="33044" y="614287"/>
                  <a:pt x="-11324" y="812780"/>
                  <a:pt x="2378" y="1011562"/>
                </a:cubicBezTo>
                <a:cubicBezTo>
                  <a:pt x="4615" y="1040830"/>
                  <a:pt x="8343" y="1070005"/>
                  <a:pt x="12631" y="1098994"/>
                </a:cubicBezTo>
                <a:cubicBezTo>
                  <a:pt x="15707" y="1119500"/>
                  <a:pt x="35001" y="1141871"/>
                  <a:pt x="51220" y="1151844"/>
                </a:cubicBezTo>
                <a:cubicBezTo>
                  <a:pt x="70609" y="1163757"/>
                  <a:pt x="94004" y="1167131"/>
                  <a:pt x="115909" y="1161165"/>
                </a:cubicBezTo>
                <a:cubicBezTo>
                  <a:pt x="137254" y="1154622"/>
                  <a:pt x="155151" y="1140044"/>
                  <a:pt x="165963" y="1120525"/>
                </a:cubicBezTo>
                <a:cubicBezTo>
                  <a:pt x="176216" y="1099366"/>
                  <a:pt x="179199" y="1075411"/>
                  <a:pt x="174445" y="1052388"/>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5" name="Google Shape;395;p22"/>
          <p:cNvSpPr/>
          <p:nvPr/>
        </p:nvSpPr>
        <p:spPr>
          <a:xfrm>
            <a:off x="4673713" y="5220238"/>
            <a:ext cx="2844632" cy="1957258"/>
          </a:xfrm>
          <a:custGeom>
            <a:avLst/>
            <a:gdLst/>
            <a:ahLst/>
            <a:cxnLst/>
            <a:rect l="l" t="t" r="r" b="b"/>
            <a:pathLst>
              <a:path w="2175627" h="1441811" extrusionOk="0">
                <a:moveTo>
                  <a:pt x="167308" y="1358563"/>
                </a:moveTo>
                <a:cubicBezTo>
                  <a:pt x="171782" y="1239160"/>
                  <a:pt x="177561" y="1119663"/>
                  <a:pt x="193499" y="1001192"/>
                </a:cubicBezTo>
                <a:lnTo>
                  <a:pt x="190424" y="1023469"/>
                </a:lnTo>
                <a:cubicBezTo>
                  <a:pt x="206269" y="906769"/>
                  <a:pt x="232182" y="791094"/>
                  <a:pt x="277669" y="682224"/>
                </a:cubicBezTo>
                <a:lnTo>
                  <a:pt x="269280" y="702264"/>
                </a:lnTo>
                <a:cubicBezTo>
                  <a:pt x="298548" y="631974"/>
                  <a:pt x="336858" y="565775"/>
                  <a:pt x="383183" y="505309"/>
                </a:cubicBezTo>
                <a:lnTo>
                  <a:pt x="370042" y="522274"/>
                </a:lnTo>
                <a:cubicBezTo>
                  <a:pt x="416460" y="463169"/>
                  <a:pt x="470057" y="410122"/>
                  <a:pt x="529619" y="364374"/>
                </a:cubicBezTo>
                <a:lnTo>
                  <a:pt x="512560" y="377517"/>
                </a:lnTo>
                <a:cubicBezTo>
                  <a:pt x="582375" y="324312"/>
                  <a:pt x="658622" y="280121"/>
                  <a:pt x="739529" y="245997"/>
                </a:cubicBezTo>
                <a:lnTo>
                  <a:pt x="719490" y="254479"/>
                </a:lnTo>
                <a:cubicBezTo>
                  <a:pt x="811675" y="215768"/>
                  <a:pt x="908428" y="189352"/>
                  <a:pt x="1007511" y="175902"/>
                </a:cubicBezTo>
                <a:lnTo>
                  <a:pt x="985234" y="178885"/>
                </a:lnTo>
                <a:cubicBezTo>
                  <a:pt x="1082173" y="165695"/>
                  <a:pt x="1180418" y="165415"/>
                  <a:pt x="1277451" y="178046"/>
                </a:cubicBezTo>
                <a:lnTo>
                  <a:pt x="1255173" y="175063"/>
                </a:lnTo>
                <a:cubicBezTo>
                  <a:pt x="1341020" y="186500"/>
                  <a:pt x="1425003" y="209225"/>
                  <a:pt x="1504886" y="242641"/>
                </a:cubicBezTo>
                <a:lnTo>
                  <a:pt x="1484845" y="234159"/>
                </a:lnTo>
                <a:cubicBezTo>
                  <a:pt x="1554380" y="263791"/>
                  <a:pt x="1619908" y="302156"/>
                  <a:pt x="1679750" y="348342"/>
                </a:cubicBezTo>
                <a:lnTo>
                  <a:pt x="1662785" y="335293"/>
                </a:lnTo>
                <a:cubicBezTo>
                  <a:pt x="1720203" y="379689"/>
                  <a:pt x="1771934" y="431030"/>
                  <a:pt x="1816676" y="488159"/>
                </a:cubicBezTo>
                <a:lnTo>
                  <a:pt x="1803533" y="471194"/>
                </a:lnTo>
                <a:cubicBezTo>
                  <a:pt x="1845664" y="525546"/>
                  <a:pt x="1880712" y="585061"/>
                  <a:pt x="1907743" y="648295"/>
                </a:cubicBezTo>
                <a:lnTo>
                  <a:pt x="1899354" y="628255"/>
                </a:lnTo>
                <a:cubicBezTo>
                  <a:pt x="1928156" y="699505"/>
                  <a:pt x="1947358" y="774261"/>
                  <a:pt x="1956493" y="850563"/>
                </a:cubicBezTo>
                <a:lnTo>
                  <a:pt x="1953510" y="828286"/>
                </a:lnTo>
                <a:cubicBezTo>
                  <a:pt x="1973923" y="981338"/>
                  <a:pt x="1989676" y="1135230"/>
                  <a:pt x="2007479" y="1288655"/>
                </a:cubicBezTo>
                <a:cubicBezTo>
                  <a:pt x="2010182" y="1311678"/>
                  <a:pt x="2015029" y="1330973"/>
                  <a:pt x="2032086" y="1347937"/>
                </a:cubicBezTo>
                <a:cubicBezTo>
                  <a:pt x="2047933" y="1363550"/>
                  <a:pt x="2069184" y="1372377"/>
                  <a:pt x="2091369" y="1372545"/>
                </a:cubicBezTo>
                <a:cubicBezTo>
                  <a:pt x="2113553" y="1372470"/>
                  <a:pt x="2134899" y="1363634"/>
                  <a:pt x="2150651" y="1347937"/>
                </a:cubicBezTo>
                <a:cubicBezTo>
                  <a:pt x="2164726" y="1332650"/>
                  <a:pt x="2177775" y="1310653"/>
                  <a:pt x="2175259" y="1288655"/>
                </a:cubicBezTo>
                <a:cubicBezTo>
                  <a:pt x="2158667" y="1145669"/>
                  <a:pt x="2142635" y="1002590"/>
                  <a:pt x="2125298" y="859884"/>
                </a:cubicBezTo>
                <a:cubicBezTo>
                  <a:pt x="2116815" y="789976"/>
                  <a:pt x="2107401" y="720068"/>
                  <a:pt x="2086336" y="652396"/>
                </a:cubicBezTo>
                <a:cubicBezTo>
                  <a:pt x="2068532" y="595519"/>
                  <a:pt x="2044950" y="540636"/>
                  <a:pt x="2015868" y="488625"/>
                </a:cubicBezTo>
                <a:cubicBezTo>
                  <a:pt x="1898702" y="278807"/>
                  <a:pt x="1697739" y="123983"/>
                  <a:pt x="1470117" y="51279"/>
                </a:cubicBezTo>
                <a:cubicBezTo>
                  <a:pt x="1345029" y="12093"/>
                  <a:pt x="1213973" y="-4536"/>
                  <a:pt x="1083012" y="2157"/>
                </a:cubicBezTo>
                <a:cubicBezTo>
                  <a:pt x="955126" y="7740"/>
                  <a:pt x="829012" y="33662"/>
                  <a:pt x="709329" y="78962"/>
                </a:cubicBezTo>
                <a:cubicBezTo>
                  <a:pt x="593188" y="122949"/>
                  <a:pt x="484877" y="185363"/>
                  <a:pt x="388590" y="263800"/>
                </a:cubicBezTo>
                <a:cubicBezTo>
                  <a:pt x="296311" y="339543"/>
                  <a:pt x="219599" y="432558"/>
                  <a:pt x="162926" y="537654"/>
                </a:cubicBezTo>
                <a:cubicBezTo>
                  <a:pt x="42777" y="761360"/>
                  <a:pt x="15653" y="1018902"/>
                  <a:pt x="3815" y="1268521"/>
                </a:cubicBezTo>
                <a:cubicBezTo>
                  <a:pt x="2323" y="1298535"/>
                  <a:pt x="1112" y="1328549"/>
                  <a:pt x="-7" y="1358563"/>
                </a:cubicBezTo>
                <a:cubicBezTo>
                  <a:pt x="-1685" y="1402465"/>
                  <a:pt x="39794" y="1444504"/>
                  <a:pt x="83883" y="1442453"/>
                </a:cubicBezTo>
                <a:cubicBezTo>
                  <a:pt x="129837" y="1441558"/>
                  <a:pt x="166841" y="1404516"/>
                  <a:pt x="167773" y="135856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6" name="Google Shape;396;p22"/>
          <p:cNvSpPr/>
          <p:nvPr/>
        </p:nvSpPr>
        <p:spPr>
          <a:xfrm>
            <a:off x="4339425" y="1971325"/>
            <a:ext cx="3178914" cy="3001268"/>
          </a:xfrm>
          <a:custGeom>
            <a:avLst/>
            <a:gdLst/>
            <a:ahLst/>
            <a:cxnLst/>
            <a:rect l="l" t="t" r="r" b="b"/>
            <a:pathLst>
              <a:path w="1695421" h="1144430" extrusionOk="0">
                <a:moveTo>
                  <a:pt x="1496" y="692981"/>
                </a:moveTo>
                <a:cubicBezTo>
                  <a:pt x="-4563" y="598651"/>
                  <a:pt x="6530" y="350896"/>
                  <a:pt x="45119" y="263744"/>
                </a:cubicBezTo>
                <a:cubicBezTo>
                  <a:pt x="136093" y="58680"/>
                  <a:pt x="323168" y="40038"/>
                  <a:pt x="422251" y="29878"/>
                </a:cubicBezTo>
                <a:cubicBezTo>
                  <a:pt x="790900" y="-7407"/>
                  <a:pt x="990186" y="-10576"/>
                  <a:pt x="1328914" y="29878"/>
                </a:cubicBezTo>
                <a:cubicBezTo>
                  <a:pt x="1448970" y="44232"/>
                  <a:pt x="1544884" y="147789"/>
                  <a:pt x="1601743" y="249762"/>
                </a:cubicBezTo>
                <a:cubicBezTo>
                  <a:pt x="1678642" y="387435"/>
                  <a:pt x="1702597" y="540488"/>
                  <a:pt x="1693556" y="696430"/>
                </a:cubicBezTo>
                <a:cubicBezTo>
                  <a:pt x="1687031" y="809774"/>
                  <a:pt x="1674913" y="935423"/>
                  <a:pt x="1590185" y="1011949"/>
                </a:cubicBezTo>
                <a:cubicBezTo>
                  <a:pt x="1529038" y="1067037"/>
                  <a:pt x="1442818" y="1083908"/>
                  <a:pt x="1360885" y="1095093"/>
                </a:cubicBezTo>
                <a:cubicBezTo>
                  <a:pt x="1059907" y="1136199"/>
                  <a:pt x="751938" y="1166586"/>
                  <a:pt x="450680" y="1125946"/>
                </a:cubicBezTo>
                <a:cubicBezTo>
                  <a:pt x="120060" y="1081298"/>
                  <a:pt x="11749" y="853490"/>
                  <a:pt x="1496" y="692981"/>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397" name="Google Shape;397;p22"/>
          <p:cNvSpPr/>
          <p:nvPr/>
        </p:nvSpPr>
        <p:spPr>
          <a:xfrm rot="-5400000">
            <a:off x="7752656" y="2224291"/>
            <a:ext cx="4247030" cy="3730842"/>
          </a:xfrm>
          <a:custGeom>
            <a:avLst/>
            <a:gdLst/>
            <a:ahLst/>
            <a:cxnLst/>
            <a:rect l="l" t="t" r="r" b="b"/>
            <a:pathLst>
              <a:path w="1695421" h="1144430" extrusionOk="0">
                <a:moveTo>
                  <a:pt x="1496" y="692981"/>
                </a:moveTo>
                <a:cubicBezTo>
                  <a:pt x="-4563" y="598651"/>
                  <a:pt x="6530" y="350896"/>
                  <a:pt x="45119" y="263744"/>
                </a:cubicBezTo>
                <a:cubicBezTo>
                  <a:pt x="136093" y="58680"/>
                  <a:pt x="323168" y="40038"/>
                  <a:pt x="422251" y="29878"/>
                </a:cubicBezTo>
                <a:cubicBezTo>
                  <a:pt x="790900" y="-7407"/>
                  <a:pt x="990186" y="-10576"/>
                  <a:pt x="1328914" y="29878"/>
                </a:cubicBezTo>
                <a:cubicBezTo>
                  <a:pt x="1448970" y="44232"/>
                  <a:pt x="1544884" y="147789"/>
                  <a:pt x="1601743" y="249762"/>
                </a:cubicBezTo>
                <a:cubicBezTo>
                  <a:pt x="1678642" y="387435"/>
                  <a:pt x="1702597" y="540488"/>
                  <a:pt x="1693556" y="696430"/>
                </a:cubicBezTo>
                <a:cubicBezTo>
                  <a:pt x="1687031" y="809774"/>
                  <a:pt x="1674913" y="935423"/>
                  <a:pt x="1590185" y="1011949"/>
                </a:cubicBezTo>
                <a:cubicBezTo>
                  <a:pt x="1529038" y="1067037"/>
                  <a:pt x="1442818" y="1083908"/>
                  <a:pt x="1360885" y="1095093"/>
                </a:cubicBezTo>
                <a:cubicBezTo>
                  <a:pt x="1059907" y="1136199"/>
                  <a:pt x="751938" y="1166586"/>
                  <a:pt x="450680" y="1125946"/>
                </a:cubicBezTo>
                <a:cubicBezTo>
                  <a:pt x="120060" y="1081298"/>
                  <a:pt x="11749" y="853490"/>
                  <a:pt x="1496" y="692981"/>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398" name="Google Shape;398;p22"/>
          <p:cNvSpPr txBox="1">
            <a:spLocks noGrp="1"/>
          </p:cNvSpPr>
          <p:nvPr>
            <p:ph type="title"/>
          </p:nvPr>
        </p:nvSpPr>
        <p:spPr>
          <a:xfrm>
            <a:off x="248550" y="244825"/>
            <a:ext cx="11711100" cy="763500"/>
          </a:xfrm>
          <a:prstGeom prst="rect">
            <a:avLst/>
          </a:prstGeom>
        </p:spPr>
        <p:txBody>
          <a:bodyPr spcFirstLastPara="1" wrap="square" lIns="121900" tIns="121900" rIns="121900" bIns="121900" anchor="t" anchorCtr="0">
            <a:noAutofit/>
          </a:bodyPr>
          <a:lstStyle>
            <a:lvl1pPr marL="0" marR="0" lvl="0" indent="0" algn="ctr" rtl="0">
              <a:lnSpc>
                <a:spcPct val="100000"/>
              </a:lnSpc>
              <a:spcBef>
                <a:spcPts val="0"/>
              </a:spcBef>
              <a:spcAft>
                <a:spcPts val="0"/>
              </a:spcAft>
              <a:buClr>
                <a:schemeClr val="dk1"/>
              </a:buClr>
              <a:buSzPts val="4000"/>
              <a:buFont typeface="Aldrich"/>
              <a:buNone/>
              <a:defRPr/>
            </a:lvl1pPr>
            <a:lvl2pPr lvl="1"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399" name="Google Shape;399;p22"/>
          <p:cNvSpPr/>
          <p:nvPr/>
        </p:nvSpPr>
        <p:spPr>
          <a:xfrm>
            <a:off x="607175" y="4820803"/>
            <a:ext cx="3386603" cy="1759561"/>
          </a:xfrm>
          <a:custGeom>
            <a:avLst/>
            <a:gdLst/>
            <a:ahLst/>
            <a:cxnLst/>
            <a:rect l="l" t="t" r="r" b="b"/>
            <a:pathLst>
              <a:path w="1695421" h="1144430" extrusionOk="0">
                <a:moveTo>
                  <a:pt x="1496" y="692981"/>
                </a:moveTo>
                <a:cubicBezTo>
                  <a:pt x="-4563" y="598651"/>
                  <a:pt x="6530" y="350896"/>
                  <a:pt x="45119" y="263744"/>
                </a:cubicBezTo>
                <a:cubicBezTo>
                  <a:pt x="136093" y="58680"/>
                  <a:pt x="323168" y="40038"/>
                  <a:pt x="422251" y="29878"/>
                </a:cubicBezTo>
                <a:cubicBezTo>
                  <a:pt x="790900" y="-7407"/>
                  <a:pt x="990186" y="-10576"/>
                  <a:pt x="1328914" y="29878"/>
                </a:cubicBezTo>
                <a:cubicBezTo>
                  <a:pt x="1448970" y="44232"/>
                  <a:pt x="1544884" y="147789"/>
                  <a:pt x="1601743" y="249762"/>
                </a:cubicBezTo>
                <a:cubicBezTo>
                  <a:pt x="1678642" y="387435"/>
                  <a:pt x="1702597" y="540488"/>
                  <a:pt x="1693556" y="696430"/>
                </a:cubicBezTo>
                <a:cubicBezTo>
                  <a:pt x="1687031" y="809774"/>
                  <a:pt x="1674913" y="935423"/>
                  <a:pt x="1590185" y="1011949"/>
                </a:cubicBezTo>
                <a:cubicBezTo>
                  <a:pt x="1529038" y="1067037"/>
                  <a:pt x="1442818" y="1083908"/>
                  <a:pt x="1360885" y="1095093"/>
                </a:cubicBezTo>
                <a:cubicBezTo>
                  <a:pt x="1059907" y="1136199"/>
                  <a:pt x="751938" y="1166586"/>
                  <a:pt x="450680" y="1125946"/>
                </a:cubicBezTo>
                <a:cubicBezTo>
                  <a:pt x="120060" y="1081298"/>
                  <a:pt x="11749" y="853490"/>
                  <a:pt x="1496" y="692981"/>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400" name="Google Shape;400;p22"/>
          <p:cNvSpPr/>
          <p:nvPr/>
        </p:nvSpPr>
        <p:spPr>
          <a:xfrm>
            <a:off x="925575" y="1252725"/>
            <a:ext cx="2749812" cy="557613"/>
          </a:xfrm>
          <a:custGeom>
            <a:avLst/>
            <a:gdLst/>
            <a:ahLst/>
            <a:cxnLst/>
            <a:rect l="l" t="t" r="r" b="b"/>
            <a:pathLst>
              <a:path w="1851725" h="251177" extrusionOk="0">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1" name="Google Shape;401;p22"/>
          <p:cNvSpPr/>
          <p:nvPr/>
        </p:nvSpPr>
        <p:spPr>
          <a:xfrm>
            <a:off x="4468163" y="1264325"/>
            <a:ext cx="2749812" cy="557613"/>
          </a:xfrm>
          <a:custGeom>
            <a:avLst/>
            <a:gdLst/>
            <a:ahLst/>
            <a:cxnLst/>
            <a:rect l="l" t="t" r="r" b="b"/>
            <a:pathLst>
              <a:path w="1851725" h="251177" extrusionOk="0">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2" name="Google Shape;402;p22"/>
          <p:cNvSpPr/>
          <p:nvPr/>
        </p:nvSpPr>
        <p:spPr>
          <a:xfrm>
            <a:off x="925563" y="4191525"/>
            <a:ext cx="2749812" cy="557613"/>
          </a:xfrm>
          <a:custGeom>
            <a:avLst/>
            <a:gdLst/>
            <a:ahLst/>
            <a:cxnLst/>
            <a:rect l="l" t="t" r="r" b="b"/>
            <a:pathLst>
              <a:path w="1851725" h="251177" extrusionOk="0">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3" name="Google Shape;403;p22"/>
          <p:cNvSpPr/>
          <p:nvPr/>
        </p:nvSpPr>
        <p:spPr>
          <a:xfrm>
            <a:off x="8418913" y="1264325"/>
            <a:ext cx="2749812" cy="557613"/>
          </a:xfrm>
          <a:custGeom>
            <a:avLst/>
            <a:gdLst/>
            <a:ahLst/>
            <a:cxnLst/>
            <a:rect l="l" t="t" r="r" b="b"/>
            <a:pathLst>
              <a:path w="1851725" h="251177" extrusionOk="0">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4" name="Google Shape;404;p22"/>
          <p:cNvSpPr/>
          <p:nvPr/>
        </p:nvSpPr>
        <p:spPr>
          <a:xfrm rot="-7429286" flipH="1">
            <a:off x="11136629" y="-36628"/>
            <a:ext cx="972541" cy="718447"/>
          </a:xfrm>
          <a:custGeom>
            <a:avLst/>
            <a:gdLst/>
            <a:ahLst/>
            <a:cxnLst/>
            <a:rect l="l" t="t" r="r" b="b"/>
            <a:pathLst>
              <a:path w="535963" h="395933" extrusionOk="0">
                <a:moveTo>
                  <a:pt x="-56" y="108159"/>
                </a:moveTo>
                <a:cubicBezTo>
                  <a:pt x="7774" y="51068"/>
                  <a:pt x="53634" y="6746"/>
                  <a:pt x="110958" y="874"/>
                </a:cubicBezTo>
                <a:cubicBezTo>
                  <a:pt x="168460" y="-2025"/>
                  <a:pt x="220491" y="34793"/>
                  <a:pt x="236886" y="89983"/>
                </a:cubicBezTo>
                <a:cubicBezTo>
                  <a:pt x="242815" y="107460"/>
                  <a:pt x="240941" y="126643"/>
                  <a:pt x="231760" y="142647"/>
                </a:cubicBezTo>
                <a:cubicBezTo>
                  <a:pt x="221600" y="157654"/>
                  <a:pt x="198297" y="164366"/>
                  <a:pt x="184409" y="152621"/>
                </a:cubicBezTo>
                <a:cubicBezTo>
                  <a:pt x="170520" y="140876"/>
                  <a:pt x="173503" y="115337"/>
                  <a:pt x="184968" y="98931"/>
                </a:cubicBezTo>
                <a:cubicBezTo>
                  <a:pt x="216846" y="54749"/>
                  <a:pt x="289178" y="55775"/>
                  <a:pt x="329818" y="91941"/>
                </a:cubicBezTo>
                <a:cubicBezTo>
                  <a:pt x="370458" y="128107"/>
                  <a:pt x="382948" y="188134"/>
                  <a:pt x="375771" y="242104"/>
                </a:cubicBezTo>
                <a:cubicBezTo>
                  <a:pt x="374522" y="258313"/>
                  <a:pt x="369302" y="273967"/>
                  <a:pt x="360577" y="287684"/>
                </a:cubicBezTo>
                <a:cubicBezTo>
                  <a:pt x="351331" y="301443"/>
                  <a:pt x="335196" y="308916"/>
                  <a:pt x="318726" y="307072"/>
                </a:cubicBezTo>
                <a:cubicBezTo>
                  <a:pt x="299086" y="301835"/>
                  <a:pt x="285962" y="283346"/>
                  <a:pt x="287500" y="263076"/>
                </a:cubicBezTo>
                <a:cubicBezTo>
                  <a:pt x="289793" y="243258"/>
                  <a:pt x="300708" y="225457"/>
                  <a:pt x="317327" y="214420"/>
                </a:cubicBezTo>
                <a:cubicBezTo>
                  <a:pt x="363933" y="180491"/>
                  <a:pt x="434587" y="196337"/>
                  <a:pt x="475134" y="237630"/>
                </a:cubicBezTo>
                <a:cubicBezTo>
                  <a:pt x="515681" y="278922"/>
                  <a:pt x="531620" y="338857"/>
                  <a:pt x="535907" y="396647"/>
                </a:cubicBezTo>
              </a:path>
            </a:pathLst>
          </a:custGeom>
          <a:noFill/>
          <a:ln w="19050" cap="rnd"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5" name="Google Shape;405;p22"/>
          <p:cNvSpPr/>
          <p:nvPr/>
        </p:nvSpPr>
        <p:spPr>
          <a:xfrm rot="-9469379">
            <a:off x="132391" y="51836"/>
            <a:ext cx="428598" cy="785508"/>
          </a:xfrm>
          <a:custGeom>
            <a:avLst/>
            <a:gdLst/>
            <a:ahLst/>
            <a:cxnLst/>
            <a:rect l="l" t="t" r="r" b="b"/>
            <a:pathLst>
              <a:path w="232781" h="426626" extrusionOk="0">
                <a:moveTo>
                  <a:pt x="232675" y="714"/>
                </a:moveTo>
                <a:cubicBezTo>
                  <a:pt x="233235" y="43777"/>
                  <a:pt x="229227" y="87773"/>
                  <a:pt x="211517" y="127108"/>
                </a:cubicBezTo>
                <a:cubicBezTo>
                  <a:pt x="193807" y="166443"/>
                  <a:pt x="160996" y="200465"/>
                  <a:pt x="119331" y="210998"/>
                </a:cubicBezTo>
                <a:cubicBezTo>
                  <a:pt x="77666" y="221531"/>
                  <a:pt x="28077" y="204753"/>
                  <a:pt x="8503" y="166350"/>
                </a:cubicBezTo>
                <a:cubicBezTo>
                  <a:pt x="-5246" y="138293"/>
                  <a:pt x="-2263" y="104933"/>
                  <a:pt x="16240" y="79757"/>
                </a:cubicBezTo>
                <a:cubicBezTo>
                  <a:pt x="35581" y="55242"/>
                  <a:pt x="66928" y="43507"/>
                  <a:pt x="97613" y="49277"/>
                </a:cubicBezTo>
                <a:cubicBezTo>
                  <a:pt x="145337" y="58598"/>
                  <a:pt x="173953" y="107813"/>
                  <a:pt x="190171" y="153673"/>
                </a:cubicBezTo>
                <a:cubicBezTo>
                  <a:pt x="221090" y="241422"/>
                  <a:pt x="229171" y="335602"/>
                  <a:pt x="213661" y="427341"/>
                </a:cubicBezTo>
              </a:path>
            </a:pathLst>
          </a:custGeom>
          <a:noFill/>
          <a:ln w="19050" cap="rnd"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406" name="Google Shape;406;p22"/>
          <p:cNvSpPr/>
          <p:nvPr/>
        </p:nvSpPr>
        <p:spPr>
          <a:xfrm flipH="1">
            <a:off x="11373544" y="5559837"/>
            <a:ext cx="648886" cy="619436"/>
          </a:xfrm>
          <a:custGeom>
            <a:avLst/>
            <a:gdLst/>
            <a:ahLst/>
            <a:cxnLst/>
            <a:rect l="l" t="t" r="r" b="b"/>
            <a:pathLst>
              <a:path w="310101" h="296027" extrusionOk="0">
                <a:moveTo>
                  <a:pt x="28953" y="164195"/>
                </a:moveTo>
                <a:cubicBezTo>
                  <a:pt x="7235" y="135672"/>
                  <a:pt x="-9636" y="96990"/>
                  <a:pt x="6116" y="64739"/>
                </a:cubicBezTo>
                <a:cubicBezTo>
                  <a:pt x="24758" y="26895"/>
                  <a:pt x="79567" y="20836"/>
                  <a:pt x="116292" y="41436"/>
                </a:cubicBezTo>
                <a:cubicBezTo>
                  <a:pt x="153017" y="62036"/>
                  <a:pt x="175481" y="100345"/>
                  <a:pt x="196267" y="136884"/>
                </a:cubicBezTo>
                <a:cubicBezTo>
                  <a:pt x="186862" y="115660"/>
                  <a:pt x="181098" y="93000"/>
                  <a:pt x="179209" y="69865"/>
                </a:cubicBezTo>
                <a:cubicBezTo>
                  <a:pt x="177558" y="46320"/>
                  <a:pt x="187859" y="23521"/>
                  <a:pt x="206613" y="9185"/>
                </a:cubicBezTo>
                <a:cubicBezTo>
                  <a:pt x="230643" y="-4760"/>
                  <a:pt x="260992" y="-1227"/>
                  <a:pt x="281182" y="17853"/>
                </a:cubicBezTo>
                <a:cubicBezTo>
                  <a:pt x="300495" y="36934"/>
                  <a:pt x="310944" y="63238"/>
                  <a:pt x="309984" y="90372"/>
                </a:cubicBezTo>
                <a:cubicBezTo>
                  <a:pt x="308838" y="117235"/>
                  <a:pt x="302937" y="143679"/>
                  <a:pt x="292554" y="168482"/>
                </a:cubicBezTo>
                <a:cubicBezTo>
                  <a:pt x="277640" y="208377"/>
                  <a:pt x="226187" y="296741"/>
                  <a:pt x="226187" y="296741"/>
                </a:cubicBezTo>
                <a:cubicBezTo>
                  <a:pt x="226187" y="296741"/>
                  <a:pt x="159821" y="264583"/>
                  <a:pt x="131951" y="250135"/>
                </a:cubicBezTo>
                <a:cubicBezTo>
                  <a:pt x="91697" y="229443"/>
                  <a:pt x="56523" y="200090"/>
                  <a:pt x="28953" y="164195"/>
                </a:cubicBezTo>
                <a:close/>
              </a:path>
            </a:pathLst>
          </a:custGeom>
          <a:solidFill>
            <a:schemeClr val="accent5"/>
          </a:solidFill>
          <a:ln w="9525" cap="rnd"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7" name="Google Shape;407;p22"/>
          <p:cNvSpPr/>
          <p:nvPr/>
        </p:nvSpPr>
        <p:spPr>
          <a:xfrm flipH="1">
            <a:off x="11416219" y="5559837"/>
            <a:ext cx="648886" cy="619436"/>
          </a:xfrm>
          <a:custGeom>
            <a:avLst/>
            <a:gdLst/>
            <a:ahLst/>
            <a:cxnLst/>
            <a:rect l="l" t="t" r="r" b="b"/>
            <a:pathLst>
              <a:path w="310101" h="296027" extrusionOk="0">
                <a:moveTo>
                  <a:pt x="28953" y="164195"/>
                </a:moveTo>
                <a:cubicBezTo>
                  <a:pt x="7235" y="135672"/>
                  <a:pt x="-9636" y="96990"/>
                  <a:pt x="6116" y="64739"/>
                </a:cubicBezTo>
                <a:cubicBezTo>
                  <a:pt x="24758" y="26895"/>
                  <a:pt x="79567" y="20836"/>
                  <a:pt x="116292" y="41436"/>
                </a:cubicBezTo>
                <a:cubicBezTo>
                  <a:pt x="153017" y="62036"/>
                  <a:pt x="175481" y="100345"/>
                  <a:pt x="196267" y="136884"/>
                </a:cubicBezTo>
                <a:cubicBezTo>
                  <a:pt x="186862" y="115660"/>
                  <a:pt x="181098" y="93000"/>
                  <a:pt x="179209" y="69865"/>
                </a:cubicBezTo>
                <a:cubicBezTo>
                  <a:pt x="177558" y="46320"/>
                  <a:pt x="187859" y="23521"/>
                  <a:pt x="206613" y="9185"/>
                </a:cubicBezTo>
                <a:cubicBezTo>
                  <a:pt x="230643" y="-4760"/>
                  <a:pt x="260992" y="-1227"/>
                  <a:pt x="281182" y="17853"/>
                </a:cubicBezTo>
                <a:cubicBezTo>
                  <a:pt x="300495" y="36934"/>
                  <a:pt x="310944" y="63238"/>
                  <a:pt x="309984" y="90372"/>
                </a:cubicBezTo>
                <a:cubicBezTo>
                  <a:pt x="308838" y="117235"/>
                  <a:pt x="302937" y="143679"/>
                  <a:pt x="292554" y="168482"/>
                </a:cubicBezTo>
                <a:cubicBezTo>
                  <a:pt x="277640" y="208377"/>
                  <a:pt x="226187" y="296741"/>
                  <a:pt x="226187" y="296741"/>
                </a:cubicBezTo>
                <a:cubicBezTo>
                  <a:pt x="226187" y="296741"/>
                  <a:pt x="159821" y="264583"/>
                  <a:pt x="131951" y="250135"/>
                </a:cubicBezTo>
                <a:cubicBezTo>
                  <a:pt x="91697" y="229443"/>
                  <a:pt x="56523" y="200090"/>
                  <a:pt x="28953" y="164195"/>
                </a:cubicBezTo>
                <a:close/>
              </a:path>
            </a:pathLst>
          </a:custGeom>
          <a:noFill/>
          <a:ln w="19050" cap="rnd"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408" name="Google Shape;408;p22"/>
          <p:cNvSpPr/>
          <p:nvPr/>
        </p:nvSpPr>
        <p:spPr>
          <a:xfrm rot="-704196" flipH="1">
            <a:off x="10764644" y="5952226"/>
            <a:ext cx="571684" cy="545738"/>
          </a:xfrm>
          <a:custGeom>
            <a:avLst/>
            <a:gdLst/>
            <a:ahLst/>
            <a:cxnLst/>
            <a:rect l="l" t="t" r="r" b="b"/>
            <a:pathLst>
              <a:path w="310101" h="296027" extrusionOk="0">
                <a:moveTo>
                  <a:pt x="28953" y="164195"/>
                </a:moveTo>
                <a:cubicBezTo>
                  <a:pt x="7235" y="135672"/>
                  <a:pt x="-9636" y="96990"/>
                  <a:pt x="6116" y="64739"/>
                </a:cubicBezTo>
                <a:cubicBezTo>
                  <a:pt x="24758" y="26895"/>
                  <a:pt x="79567" y="20836"/>
                  <a:pt x="116292" y="41436"/>
                </a:cubicBezTo>
                <a:cubicBezTo>
                  <a:pt x="153017" y="62036"/>
                  <a:pt x="175481" y="100345"/>
                  <a:pt x="196267" y="136884"/>
                </a:cubicBezTo>
                <a:cubicBezTo>
                  <a:pt x="186862" y="115660"/>
                  <a:pt x="181098" y="93000"/>
                  <a:pt x="179209" y="69865"/>
                </a:cubicBezTo>
                <a:cubicBezTo>
                  <a:pt x="177558" y="46320"/>
                  <a:pt x="187859" y="23521"/>
                  <a:pt x="206613" y="9185"/>
                </a:cubicBezTo>
                <a:cubicBezTo>
                  <a:pt x="230643" y="-4760"/>
                  <a:pt x="260992" y="-1227"/>
                  <a:pt x="281182" y="17853"/>
                </a:cubicBezTo>
                <a:cubicBezTo>
                  <a:pt x="300495" y="36934"/>
                  <a:pt x="310944" y="63238"/>
                  <a:pt x="309984" y="90372"/>
                </a:cubicBezTo>
                <a:cubicBezTo>
                  <a:pt x="308838" y="117235"/>
                  <a:pt x="302937" y="143679"/>
                  <a:pt x="292554" y="168482"/>
                </a:cubicBezTo>
                <a:cubicBezTo>
                  <a:pt x="277640" y="208377"/>
                  <a:pt x="226187" y="296741"/>
                  <a:pt x="226187" y="296741"/>
                </a:cubicBezTo>
                <a:cubicBezTo>
                  <a:pt x="226187" y="296741"/>
                  <a:pt x="159821" y="264583"/>
                  <a:pt x="131951" y="250135"/>
                </a:cubicBezTo>
                <a:cubicBezTo>
                  <a:pt x="91697" y="229443"/>
                  <a:pt x="56523" y="200090"/>
                  <a:pt x="28953" y="164195"/>
                </a:cubicBezTo>
                <a:close/>
              </a:path>
            </a:pathLst>
          </a:custGeom>
          <a:solidFill>
            <a:schemeClr val="accent2"/>
          </a:solidFill>
          <a:ln w="9525"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9" name="Google Shape;409;p22"/>
          <p:cNvSpPr/>
          <p:nvPr/>
        </p:nvSpPr>
        <p:spPr>
          <a:xfrm rot="-704196" flipH="1">
            <a:off x="10801428" y="5944575"/>
            <a:ext cx="571684" cy="545738"/>
          </a:xfrm>
          <a:custGeom>
            <a:avLst/>
            <a:gdLst/>
            <a:ahLst/>
            <a:cxnLst/>
            <a:rect l="l" t="t" r="r" b="b"/>
            <a:pathLst>
              <a:path w="310101" h="296027" extrusionOk="0">
                <a:moveTo>
                  <a:pt x="28953" y="164195"/>
                </a:moveTo>
                <a:cubicBezTo>
                  <a:pt x="7235" y="135672"/>
                  <a:pt x="-9636" y="96990"/>
                  <a:pt x="6116" y="64739"/>
                </a:cubicBezTo>
                <a:cubicBezTo>
                  <a:pt x="24758" y="26895"/>
                  <a:pt x="79567" y="20836"/>
                  <a:pt x="116292" y="41436"/>
                </a:cubicBezTo>
                <a:cubicBezTo>
                  <a:pt x="153017" y="62036"/>
                  <a:pt x="175481" y="100345"/>
                  <a:pt x="196267" y="136884"/>
                </a:cubicBezTo>
                <a:cubicBezTo>
                  <a:pt x="186862" y="115660"/>
                  <a:pt x="181098" y="93000"/>
                  <a:pt x="179209" y="69865"/>
                </a:cubicBezTo>
                <a:cubicBezTo>
                  <a:pt x="177558" y="46320"/>
                  <a:pt x="187859" y="23521"/>
                  <a:pt x="206613" y="9185"/>
                </a:cubicBezTo>
                <a:cubicBezTo>
                  <a:pt x="230643" y="-4760"/>
                  <a:pt x="260992" y="-1227"/>
                  <a:pt x="281182" y="17853"/>
                </a:cubicBezTo>
                <a:cubicBezTo>
                  <a:pt x="300495" y="36934"/>
                  <a:pt x="310944" y="63238"/>
                  <a:pt x="309984" y="90372"/>
                </a:cubicBezTo>
                <a:cubicBezTo>
                  <a:pt x="308838" y="117235"/>
                  <a:pt x="302937" y="143679"/>
                  <a:pt x="292554" y="168482"/>
                </a:cubicBezTo>
                <a:cubicBezTo>
                  <a:pt x="277640" y="208377"/>
                  <a:pt x="226187" y="296741"/>
                  <a:pt x="226187" y="296741"/>
                </a:cubicBezTo>
                <a:cubicBezTo>
                  <a:pt x="226187" y="296741"/>
                  <a:pt x="159821" y="264583"/>
                  <a:pt x="131951" y="250135"/>
                </a:cubicBezTo>
                <a:cubicBezTo>
                  <a:pt x="91697" y="229443"/>
                  <a:pt x="56523" y="200090"/>
                  <a:pt x="28953" y="164195"/>
                </a:cubicBezTo>
                <a:close/>
              </a:path>
            </a:pathLst>
          </a:custGeom>
          <a:noFill/>
          <a:ln w="19050" cap="rnd"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grpSp>
        <p:nvGrpSpPr>
          <p:cNvPr id="410" name="Google Shape;410;p22"/>
          <p:cNvGrpSpPr/>
          <p:nvPr/>
        </p:nvGrpSpPr>
        <p:grpSpPr>
          <a:xfrm rot="3120626">
            <a:off x="7760573" y="5224202"/>
            <a:ext cx="358018" cy="335911"/>
            <a:chOff x="2495301" y="1749451"/>
            <a:chExt cx="358028" cy="335921"/>
          </a:xfrm>
        </p:grpSpPr>
        <p:sp>
          <p:nvSpPr>
            <p:cNvPr id="411" name="Google Shape;411;p22"/>
            <p:cNvSpPr/>
            <p:nvPr/>
          </p:nvSpPr>
          <p:spPr>
            <a:xfrm>
              <a:off x="2649151" y="1749451"/>
              <a:ext cx="40770" cy="335921"/>
            </a:xfrm>
            <a:custGeom>
              <a:avLst/>
              <a:gdLst/>
              <a:ahLst/>
              <a:cxnLst/>
              <a:rect l="l" t="t" r="r" b="b"/>
              <a:pathLst>
                <a:path w="25927" h="221730" extrusionOk="0">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5"/>
            </a:solidFill>
            <a:ln w="9525"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2" name="Google Shape;412;p22"/>
            <p:cNvSpPr/>
            <p:nvPr/>
          </p:nvSpPr>
          <p:spPr>
            <a:xfrm>
              <a:off x="2495301" y="1897668"/>
              <a:ext cx="348573" cy="39219"/>
            </a:xfrm>
            <a:custGeom>
              <a:avLst/>
              <a:gdLst/>
              <a:ahLst/>
              <a:cxnLst/>
              <a:rect l="l" t="t" r="r" b="b"/>
              <a:pathLst>
                <a:path w="221668" h="25887" extrusionOk="0">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5"/>
            </a:solidFill>
            <a:ln w="9525"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3" name="Google Shape;413;p22"/>
            <p:cNvSpPr/>
            <p:nvPr/>
          </p:nvSpPr>
          <p:spPr>
            <a:xfrm>
              <a:off x="2547034" y="1782360"/>
              <a:ext cx="244967" cy="241880"/>
            </a:xfrm>
            <a:custGeom>
              <a:avLst/>
              <a:gdLst/>
              <a:ahLst/>
              <a:cxnLst/>
              <a:rect l="l" t="t" r="r" b="b"/>
              <a:pathLst>
                <a:path w="155782" h="159657" extrusionOk="0">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5"/>
            </a:solidFill>
            <a:ln w="9525"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4" name="Google Shape;414;p22"/>
            <p:cNvSpPr/>
            <p:nvPr/>
          </p:nvSpPr>
          <p:spPr>
            <a:xfrm>
              <a:off x="2544190" y="1785399"/>
              <a:ext cx="309139" cy="291821"/>
            </a:xfrm>
            <a:custGeom>
              <a:avLst/>
              <a:gdLst/>
              <a:ahLst/>
              <a:cxnLst/>
              <a:rect l="l" t="t" r="r" b="b"/>
              <a:pathLst>
                <a:path w="196591" h="192621" extrusionOk="0">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5"/>
            </a:solidFill>
            <a:ln w="9525"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15" name="Google Shape;415;p22"/>
          <p:cNvGrpSpPr/>
          <p:nvPr/>
        </p:nvGrpSpPr>
        <p:grpSpPr>
          <a:xfrm rot="3120626">
            <a:off x="8183498" y="5348302"/>
            <a:ext cx="358018" cy="335911"/>
            <a:chOff x="2495301" y="1749451"/>
            <a:chExt cx="358028" cy="335921"/>
          </a:xfrm>
        </p:grpSpPr>
        <p:sp>
          <p:nvSpPr>
            <p:cNvPr id="416" name="Google Shape;416;p22"/>
            <p:cNvSpPr/>
            <p:nvPr/>
          </p:nvSpPr>
          <p:spPr>
            <a:xfrm>
              <a:off x="2649151" y="1749451"/>
              <a:ext cx="40770" cy="335921"/>
            </a:xfrm>
            <a:custGeom>
              <a:avLst/>
              <a:gdLst/>
              <a:ahLst/>
              <a:cxnLst/>
              <a:rect l="l" t="t" r="r" b="b"/>
              <a:pathLst>
                <a:path w="25927" h="221730" extrusionOk="0">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7" name="Google Shape;417;p22"/>
            <p:cNvSpPr/>
            <p:nvPr/>
          </p:nvSpPr>
          <p:spPr>
            <a:xfrm>
              <a:off x="2495301" y="1897668"/>
              <a:ext cx="348573" cy="39219"/>
            </a:xfrm>
            <a:custGeom>
              <a:avLst/>
              <a:gdLst/>
              <a:ahLst/>
              <a:cxnLst/>
              <a:rect l="l" t="t" r="r" b="b"/>
              <a:pathLst>
                <a:path w="221668" h="25887" extrusionOk="0">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8" name="Google Shape;418;p22"/>
            <p:cNvSpPr/>
            <p:nvPr/>
          </p:nvSpPr>
          <p:spPr>
            <a:xfrm>
              <a:off x="2547034" y="1782360"/>
              <a:ext cx="244967" cy="241880"/>
            </a:xfrm>
            <a:custGeom>
              <a:avLst/>
              <a:gdLst/>
              <a:ahLst/>
              <a:cxnLst/>
              <a:rect l="l" t="t" r="r" b="b"/>
              <a:pathLst>
                <a:path w="155782" h="159657" extrusionOk="0">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9" name="Google Shape;419;p22"/>
            <p:cNvSpPr/>
            <p:nvPr/>
          </p:nvSpPr>
          <p:spPr>
            <a:xfrm>
              <a:off x="2544190" y="1785399"/>
              <a:ext cx="309139" cy="291821"/>
            </a:xfrm>
            <a:custGeom>
              <a:avLst/>
              <a:gdLst/>
              <a:ahLst/>
              <a:cxnLst/>
              <a:rect l="l" t="t" r="r" b="b"/>
              <a:pathLst>
                <a:path w="196591" h="192621" extrusionOk="0">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20" name="Google Shape;420;p22"/>
          <p:cNvGrpSpPr/>
          <p:nvPr/>
        </p:nvGrpSpPr>
        <p:grpSpPr>
          <a:xfrm rot="-8363512">
            <a:off x="8085261" y="4896861"/>
            <a:ext cx="358038" cy="335930"/>
            <a:chOff x="2495301" y="1749451"/>
            <a:chExt cx="358028" cy="335921"/>
          </a:xfrm>
        </p:grpSpPr>
        <p:sp>
          <p:nvSpPr>
            <p:cNvPr id="421" name="Google Shape;421;p22"/>
            <p:cNvSpPr/>
            <p:nvPr/>
          </p:nvSpPr>
          <p:spPr>
            <a:xfrm>
              <a:off x="2649151" y="1749451"/>
              <a:ext cx="40770" cy="335921"/>
            </a:xfrm>
            <a:custGeom>
              <a:avLst/>
              <a:gdLst/>
              <a:ahLst/>
              <a:cxnLst/>
              <a:rect l="l" t="t" r="r" b="b"/>
              <a:pathLst>
                <a:path w="25927" h="221730" extrusionOk="0">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2" name="Google Shape;422;p22"/>
            <p:cNvSpPr/>
            <p:nvPr/>
          </p:nvSpPr>
          <p:spPr>
            <a:xfrm>
              <a:off x="2495301" y="1897668"/>
              <a:ext cx="348573" cy="39219"/>
            </a:xfrm>
            <a:custGeom>
              <a:avLst/>
              <a:gdLst/>
              <a:ahLst/>
              <a:cxnLst/>
              <a:rect l="l" t="t" r="r" b="b"/>
              <a:pathLst>
                <a:path w="221668" h="25887" extrusionOk="0">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3" name="Google Shape;423;p22"/>
            <p:cNvSpPr/>
            <p:nvPr/>
          </p:nvSpPr>
          <p:spPr>
            <a:xfrm>
              <a:off x="2547034" y="1782360"/>
              <a:ext cx="244967" cy="241880"/>
            </a:xfrm>
            <a:custGeom>
              <a:avLst/>
              <a:gdLst/>
              <a:ahLst/>
              <a:cxnLst/>
              <a:rect l="l" t="t" r="r" b="b"/>
              <a:pathLst>
                <a:path w="155782" h="159657" extrusionOk="0">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4" name="Google Shape;424;p22"/>
            <p:cNvSpPr/>
            <p:nvPr/>
          </p:nvSpPr>
          <p:spPr>
            <a:xfrm>
              <a:off x="2544190" y="1785399"/>
              <a:ext cx="309139" cy="291821"/>
            </a:xfrm>
            <a:custGeom>
              <a:avLst/>
              <a:gdLst/>
              <a:ahLst/>
              <a:cxnLst/>
              <a:rect l="l" t="t" r="r" b="b"/>
              <a:pathLst>
                <a:path w="196591" h="192621" extrusionOk="0">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25" name="Google Shape;425;p22"/>
          <p:cNvGrpSpPr/>
          <p:nvPr/>
        </p:nvGrpSpPr>
        <p:grpSpPr>
          <a:xfrm rot="-8670537">
            <a:off x="4671648" y="4526945"/>
            <a:ext cx="358103" cy="1075775"/>
            <a:chOff x="5847863" y="4281335"/>
            <a:chExt cx="358150" cy="1075915"/>
          </a:xfrm>
        </p:grpSpPr>
        <p:sp>
          <p:nvSpPr>
            <p:cNvPr id="426" name="Google Shape;426;p22"/>
            <p:cNvSpPr/>
            <p:nvPr/>
          </p:nvSpPr>
          <p:spPr>
            <a:xfrm>
              <a:off x="5888440" y="4281335"/>
              <a:ext cx="317573" cy="1046246"/>
            </a:xfrm>
            <a:custGeom>
              <a:avLst/>
              <a:gdLst/>
              <a:ahLst/>
              <a:cxnLst/>
              <a:rect l="l" t="t" r="r" b="b"/>
              <a:pathLst>
                <a:path w="118830" h="391486" extrusionOk="0">
                  <a:moveTo>
                    <a:pt x="35089" y="714"/>
                  </a:moveTo>
                  <a:cubicBezTo>
                    <a:pt x="15981" y="65971"/>
                    <a:pt x="8906" y="134164"/>
                    <a:pt x="14210" y="201956"/>
                  </a:cubicBezTo>
                  <a:cubicBezTo>
                    <a:pt x="16726" y="233182"/>
                    <a:pt x="25861" y="269628"/>
                    <a:pt x="55036" y="280906"/>
                  </a:cubicBezTo>
                  <a:cubicBezTo>
                    <a:pt x="84211" y="292185"/>
                    <a:pt x="121589" y="263010"/>
                    <a:pt x="118606" y="230945"/>
                  </a:cubicBezTo>
                  <a:cubicBezTo>
                    <a:pt x="115623" y="198880"/>
                    <a:pt x="77500" y="176323"/>
                    <a:pt x="47113" y="187043"/>
                  </a:cubicBezTo>
                  <a:cubicBezTo>
                    <a:pt x="9829" y="200279"/>
                    <a:pt x="-3034" y="247909"/>
                    <a:pt x="508" y="287617"/>
                  </a:cubicBezTo>
                  <a:cubicBezTo>
                    <a:pt x="3360" y="324678"/>
                    <a:pt x="14993" y="360527"/>
                    <a:pt x="34437" y="392200"/>
                  </a:cubicBezTo>
                </a:path>
              </a:pathLst>
            </a:custGeom>
            <a:noFill/>
            <a:ln w="19050" cap="rnd"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7" name="Google Shape;427;p22"/>
            <p:cNvSpPr/>
            <p:nvPr/>
          </p:nvSpPr>
          <p:spPr>
            <a:xfrm>
              <a:off x="5847863" y="5204549"/>
              <a:ext cx="145229" cy="152701"/>
            </a:xfrm>
            <a:custGeom>
              <a:avLst/>
              <a:gdLst/>
              <a:ahLst/>
              <a:cxnLst/>
              <a:rect l="l" t="t" r="r" b="b"/>
              <a:pathLst>
                <a:path w="54342" h="57138" extrusionOk="0">
                  <a:moveTo>
                    <a:pt x="7960" y="23178"/>
                  </a:moveTo>
                  <a:lnTo>
                    <a:pt x="-56" y="17212"/>
                  </a:lnTo>
                  <a:lnTo>
                    <a:pt x="54286" y="57852"/>
                  </a:lnTo>
                  <a:lnTo>
                    <a:pt x="52608" y="714"/>
                  </a:lnTo>
                </a:path>
              </a:pathLst>
            </a:custGeom>
            <a:noFill/>
            <a:ln w="19050" cap="rnd"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Tree>
    <p:extLst>
      <p:ext uri="{BB962C8B-B14F-4D97-AF65-F5344CB8AC3E}">
        <p14:creationId xmlns:p14="http://schemas.microsoft.com/office/powerpoint/2010/main" val="47896374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Custom Layout 1">
  <p:cSld name="Custom Layout 1">
    <p:spTree>
      <p:nvGrpSpPr>
        <p:cNvPr id="1" name="Shape 428"/>
        <p:cNvGrpSpPr/>
        <p:nvPr/>
      </p:nvGrpSpPr>
      <p:grpSpPr>
        <a:xfrm>
          <a:off x="0" y="0"/>
          <a:ext cx="0" cy="0"/>
          <a:chOff x="0" y="0"/>
          <a:chExt cx="0" cy="0"/>
        </a:xfrm>
      </p:grpSpPr>
      <p:sp>
        <p:nvSpPr>
          <p:cNvPr id="429" name="Google Shape;429;p23"/>
          <p:cNvSpPr/>
          <p:nvPr/>
        </p:nvSpPr>
        <p:spPr>
          <a:xfrm>
            <a:off x="549850" y="436800"/>
            <a:ext cx="11092292" cy="5527597"/>
          </a:xfrm>
          <a:custGeom>
            <a:avLst/>
            <a:gdLst/>
            <a:ahLst/>
            <a:cxnLst/>
            <a:rect l="l" t="t" r="r" b="b"/>
            <a:pathLst>
              <a:path w="1695421" h="1144430" extrusionOk="0">
                <a:moveTo>
                  <a:pt x="1496" y="692981"/>
                </a:moveTo>
                <a:cubicBezTo>
                  <a:pt x="-4563" y="598651"/>
                  <a:pt x="6530" y="350896"/>
                  <a:pt x="45119" y="263744"/>
                </a:cubicBezTo>
                <a:cubicBezTo>
                  <a:pt x="136093" y="58680"/>
                  <a:pt x="323168" y="40038"/>
                  <a:pt x="422251" y="29878"/>
                </a:cubicBezTo>
                <a:cubicBezTo>
                  <a:pt x="790900" y="-7407"/>
                  <a:pt x="990186" y="-10576"/>
                  <a:pt x="1328914" y="29878"/>
                </a:cubicBezTo>
                <a:cubicBezTo>
                  <a:pt x="1448970" y="44232"/>
                  <a:pt x="1544884" y="147789"/>
                  <a:pt x="1601743" y="249762"/>
                </a:cubicBezTo>
                <a:cubicBezTo>
                  <a:pt x="1678642" y="387435"/>
                  <a:pt x="1702597" y="540488"/>
                  <a:pt x="1693556" y="696430"/>
                </a:cubicBezTo>
                <a:cubicBezTo>
                  <a:pt x="1687031" y="809774"/>
                  <a:pt x="1674913" y="935423"/>
                  <a:pt x="1590185" y="1011949"/>
                </a:cubicBezTo>
                <a:cubicBezTo>
                  <a:pt x="1529038" y="1067037"/>
                  <a:pt x="1442818" y="1083908"/>
                  <a:pt x="1360885" y="1095093"/>
                </a:cubicBezTo>
                <a:cubicBezTo>
                  <a:pt x="1059907" y="1136199"/>
                  <a:pt x="751938" y="1166586"/>
                  <a:pt x="450680" y="1125946"/>
                </a:cubicBezTo>
                <a:cubicBezTo>
                  <a:pt x="120060" y="1081298"/>
                  <a:pt x="11749" y="853490"/>
                  <a:pt x="1496" y="692981"/>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430" name="Google Shape;430;p23"/>
          <p:cNvSpPr/>
          <p:nvPr/>
        </p:nvSpPr>
        <p:spPr>
          <a:xfrm>
            <a:off x="1950450" y="305500"/>
            <a:ext cx="8291099" cy="982730"/>
          </a:xfrm>
          <a:custGeom>
            <a:avLst/>
            <a:gdLst/>
            <a:ahLst/>
            <a:cxnLst/>
            <a:rect l="l" t="t" r="r" b="b"/>
            <a:pathLst>
              <a:path w="1851725" h="251177" extrusionOk="0">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1" name="Google Shape;431;p23"/>
          <p:cNvSpPr/>
          <p:nvPr/>
        </p:nvSpPr>
        <p:spPr>
          <a:xfrm rot="-7429286" flipH="1">
            <a:off x="11136629" y="-36628"/>
            <a:ext cx="972541" cy="718447"/>
          </a:xfrm>
          <a:custGeom>
            <a:avLst/>
            <a:gdLst/>
            <a:ahLst/>
            <a:cxnLst/>
            <a:rect l="l" t="t" r="r" b="b"/>
            <a:pathLst>
              <a:path w="535963" h="395933" extrusionOk="0">
                <a:moveTo>
                  <a:pt x="-56" y="108159"/>
                </a:moveTo>
                <a:cubicBezTo>
                  <a:pt x="7774" y="51068"/>
                  <a:pt x="53634" y="6746"/>
                  <a:pt x="110958" y="874"/>
                </a:cubicBezTo>
                <a:cubicBezTo>
                  <a:pt x="168460" y="-2025"/>
                  <a:pt x="220491" y="34793"/>
                  <a:pt x="236886" y="89983"/>
                </a:cubicBezTo>
                <a:cubicBezTo>
                  <a:pt x="242815" y="107460"/>
                  <a:pt x="240941" y="126643"/>
                  <a:pt x="231760" y="142647"/>
                </a:cubicBezTo>
                <a:cubicBezTo>
                  <a:pt x="221600" y="157654"/>
                  <a:pt x="198297" y="164366"/>
                  <a:pt x="184409" y="152621"/>
                </a:cubicBezTo>
                <a:cubicBezTo>
                  <a:pt x="170520" y="140876"/>
                  <a:pt x="173503" y="115337"/>
                  <a:pt x="184968" y="98931"/>
                </a:cubicBezTo>
                <a:cubicBezTo>
                  <a:pt x="216846" y="54749"/>
                  <a:pt x="289178" y="55775"/>
                  <a:pt x="329818" y="91941"/>
                </a:cubicBezTo>
                <a:cubicBezTo>
                  <a:pt x="370458" y="128107"/>
                  <a:pt x="382948" y="188134"/>
                  <a:pt x="375771" y="242104"/>
                </a:cubicBezTo>
                <a:cubicBezTo>
                  <a:pt x="374522" y="258313"/>
                  <a:pt x="369302" y="273967"/>
                  <a:pt x="360577" y="287684"/>
                </a:cubicBezTo>
                <a:cubicBezTo>
                  <a:pt x="351331" y="301443"/>
                  <a:pt x="335196" y="308916"/>
                  <a:pt x="318726" y="307072"/>
                </a:cubicBezTo>
                <a:cubicBezTo>
                  <a:pt x="299086" y="301835"/>
                  <a:pt x="285962" y="283346"/>
                  <a:pt x="287500" y="263076"/>
                </a:cubicBezTo>
                <a:cubicBezTo>
                  <a:pt x="289793" y="243258"/>
                  <a:pt x="300708" y="225457"/>
                  <a:pt x="317327" y="214420"/>
                </a:cubicBezTo>
                <a:cubicBezTo>
                  <a:pt x="363933" y="180491"/>
                  <a:pt x="434587" y="196337"/>
                  <a:pt x="475134" y="237630"/>
                </a:cubicBezTo>
                <a:cubicBezTo>
                  <a:pt x="515681" y="278922"/>
                  <a:pt x="531620" y="338857"/>
                  <a:pt x="535907" y="396647"/>
                </a:cubicBezTo>
              </a:path>
            </a:pathLst>
          </a:custGeom>
          <a:noFill/>
          <a:ln w="19050" cap="rnd"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2" name="Google Shape;432;p23"/>
          <p:cNvSpPr/>
          <p:nvPr/>
        </p:nvSpPr>
        <p:spPr>
          <a:xfrm rot="-9469379">
            <a:off x="132391" y="51836"/>
            <a:ext cx="428598" cy="785508"/>
          </a:xfrm>
          <a:custGeom>
            <a:avLst/>
            <a:gdLst/>
            <a:ahLst/>
            <a:cxnLst/>
            <a:rect l="l" t="t" r="r" b="b"/>
            <a:pathLst>
              <a:path w="232781" h="426626" extrusionOk="0">
                <a:moveTo>
                  <a:pt x="232675" y="714"/>
                </a:moveTo>
                <a:cubicBezTo>
                  <a:pt x="233235" y="43777"/>
                  <a:pt x="229227" y="87773"/>
                  <a:pt x="211517" y="127108"/>
                </a:cubicBezTo>
                <a:cubicBezTo>
                  <a:pt x="193807" y="166443"/>
                  <a:pt x="160996" y="200465"/>
                  <a:pt x="119331" y="210998"/>
                </a:cubicBezTo>
                <a:cubicBezTo>
                  <a:pt x="77666" y="221531"/>
                  <a:pt x="28077" y="204753"/>
                  <a:pt x="8503" y="166350"/>
                </a:cubicBezTo>
                <a:cubicBezTo>
                  <a:pt x="-5246" y="138293"/>
                  <a:pt x="-2263" y="104933"/>
                  <a:pt x="16240" y="79757"/>
                </a:cubicBezTo>
                <a:cubicBezTo>
                  <a:pt x="35581" y="55242"/>
                  <a:pt x="66928" y="43507"/>
                  <a:pt x="97613" y="49277"/>
                </a:cubicBezTo>
                <a:cubicBezTo>
                  <a:pt x="145337" y="58598"/>
                  <a:pt x="173953" y="107813"/>
                  <a:pt x="190171" y="153673"/>
                </a:cubicBezTo>
                <a:cubicBezTo>
                  <a:pt x="221090" y="241422"/>
                  <a:pt x="229171" y="335602"/>
                  <a:pt x="213661" y="427341"/>
                </a:cubicBezTo>
              </a:path>
            </a:pathLst>
          </a:custGeom>
          <a:noFill/>
          <a:ln w="19050" cap="rnd"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433" name="Google Shape;433;p23"/>
          <p:cNvSpPr/>
          <p:nvPr/>
        </p:nvSpPr>
        <p:spPr>
          <a:xfrm flipH="1">
            <a:off x="11373544" y="5559837"/>
            <a:ext cx="648886" cy="619436"/>
          </a:xfrm>
          <a:custGeom>
            <a:avLst/>
            <a:gdLst/>
            <a:ahLst/>
            <a:cxnLst/>
            <a:rect l="l" t="t" r="r" b="b"/>
            <a:pathLst>
              <a:path w="310101" h="296027" extrusionOk="0">
                <a:moveTo>
                  <a:pt x="28953" y="164195"/>
                </a:moveTo>
                <a:cubicBezTo>
                  <a:pt x="7235" y="135672"/>
                  <a:pt x="-9636" y="96990"/>
                  <a:pt x="6116" y="64739"/>
                </a:cubicBezTo>
                <a:cubicBezTo>
                  <a:pt x="24758" y="26895"/>
                  <a:pt x="79567" y="20836"/>
                  <a:pt x="116292" y="41436"/>
                </a:cubicBezTo>
                <a:cubicBezTo>
                  <a:pt x="153017" y="62036"/>
                  <a:pt x="175481" y="100345"/>
                  <a:pt x="196267" y="136884"/>
                </a:cubicBezTo>
                <a:cubicBezTo>
                  <a:pt x="186862" y="115660"/>
                  <a:pt x="181098" y="93000"/>
                  <a:pt x="179209" y="69865"/>
                </a:cubicBezTo>
                <a:cubicBezTo>
                  <a:pt x="177558" y="46320"/>
                  <a:pt x="187859" y="23521"/>
                  <a:pt x="206613" y="9185"/>
                </a:cubicBezTo>
                <a:cubicBezTo>
                  <a:pt x="230643" y="-4760"/>
                  <a:pt x="260992" y="-1227"/>
                  <a:pt x="281182" y="17853"/>
                </a:cubicBezTo>
                <a:cubicBezTo>
                  <a:pt x="300495" y="36934"/>
                  <a:pt x="310944" y="63238"/>
                  <a:pt x="309984" y="90372"/>
                </a:cubicBezTo>
                <a:cubicBezTo>
                  <a:pt x="308838" y="117235"/>
                  <a:pt x="302937" y="143679"/>
                  <a:pt x="292554" y="168482"/>
                </a:cubicBezTo>
                <a:cubicBezTo>
                  <a:pt x="277640" y="208377"/>
                  <a:pt x="226187" y="296741"/>
                  <a:pt x="226187" y="296741"/>
                </a:cubicBezTo>
                <a:cubicBezTo>
                  <a:pt x="226187" y="296741"/>
                  <a:pt x="159821" y="264583"/>
                  <a:pt x="131951" y="250135"/>
                </a:cubicBezTo>
                <a:cubicBezTo>
                  <a:pt x="91697" y="229443"/>
                  <a:pt x="56523" y="200090"/>
                  <a:pt x="28953" y="164195"/>
                </a:cubicBezTo>
                <a:close/>
              </a:path>
            </a:pathLst>
          </a:custGeom>
          <a:solidFill>
            <a:schemeClr val="accent5"/>
          </a:solidFill>
          <a:ln w="9525" cap="rnd"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4" name="Google Shape;434;p23"/>
          <p:cNvSpPr/>
          <p:nvPr/>
        </p:nvSpPr>
        <p:spPr>
          <a:xfrm flipH="1">
            <a:off x="11416219" y="5559837"/>
            <a:ext cx="648886" cy="619436"/>
          </a:xfrm>
          <a:custGeom>
            <a:avLst/>
            <a:gdLst/>
            <a:ahLst/>
            <a:cxnLst/>
            <a:rect l="l" t="t" r="r" b="b"/>
            <a:pathLst>
              <a:path w="310101" h="296027" extrusionOk="0">
                <a:moveTo>
                  <a:pt x="28953" y="164195"/>
                </a:moveTo>
                <a:cubicBezTo>
                  <a:pt x="7235" y="135672"/>
                  <a:pt x="-9636" y="96990"/>
                  <a:pt x="6116" y="64739"/>
                </a:cubicBezTo>
                <a:cubicBezTo>
                  <a:pt x="24758" y="26895"/>
                  <a:pt x="79567" y="20836"/>
                  <a:pt x="116292" y="41436"/>
                </a:cubicBezTo>
                <a:cubicBezTo>
                  <a:pt x="153017" y="62036"/>
                  <a:pt x="175481" y="100345"/>
                  <a:pt x="196267" y="136884"/>
                </a:cubicBezTo>
                <a:cubicBezTo>
                  <a:pt x="186862" y="115660"/>
                  <a:pt x="181098" y="93000"/>
                  <a:pt x="179209" y="69865"/>
                </a:cubicBezTo>
                <a:cubicBezTo>
                  <a:pt x="177558" y="46320"/>
                  <a:pt x="187859" y="23521"/>
                  <a:pt x="206613" y="9185"/>
                </a:cubicBezTo>
                <a:cubicBezTo>
                  <a:pt x="230643" y="-4760"/>
                  <a:pt x="260992" y="-1227"/>
                  <a:pt x="281182" y="17853"/>
                </a:cubicBezTo>
                <a:cubicBezTo>
                  <a:pt x="300495" y="36934"/>
                  <a:pt x="310944" y="63238"/>
                  <a:pt x="309984" y="90372"/>
                </a:cubicBezTo>
                <a:cubicBezTo>
                  <a:pt x="308838" y="117235"/>
                  <a:pt x="302937" y="143679"/>
                  <a:pt x="292554" y="168482"/>
                </a:cubicBezTo>
                <a:cubicBezTo>
                  <a:pt x="277640" y="208377"/>
                  <a:pt x="226187" y="296741"/>
                  <a:pt x="226187" y="296741"/>
                </a:cubicBezTo>
                <a:cubicBezTo>
                  <a:pt x="226187" y="296741"/>
                  <a:pt x="159821" y="264583"/>
                  <a:pt x="131951" y="250135"/>
                </a:cubicBezTo>
                <a:cubicBezTo>
                  <a:pt x="91697" y="229443"/>
                  <a:pt x="56523" y="200090"/>
                  <a:pt x="28953" y="164195"/>
                </a:cubicBezTo>
                <a:close/>
              </a:path>
            </a:pathLst>
          </a:custGeom>
          <a:noFill/>
          <a:ln w="19050" cap="rnd"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sp>
        <p:nvSpPr>
          <p:cNvPr id="435" name="Google Shape;435;p23"/>
          <p:cNvSpPr/>
          <p:nvPr/>
        </p:nvSpPr>
        <p:spPr>
          <a:xfrm rot="-704196" flipH="1">
            <a:off x="10764644" y="5952226"/>
            <a:ext cx="571684" cy="545738"/>
          </a:xfrm>
          <a:custGeom>
            <a:avLst/>
            <a:gdLst/>
            <a:ahLst/>
            <a:cxnLst/>
            <a:rect l="l" t="t" r="r" b="b"/>
            <a:pathLst>
              <a:path w="310101" h="296027" extrusionOk="0">
                <a:moveTo>
                  <a:pt x="28953" y="164195"/>
                </a:moveTo>
                <a:cubicBezTo>
                  <a:pt x="7235" y="135672"/>
                  <a:pt x="-9636" y="96990"/>
                  <a:pt x="6116" y="64739"/>
                </a:cubicBezTo>
                <a:cubicBezTo>
                  <a:pt x="24758" y="26895"/>
                  <a:pt x="79567" y="20836"/>
                  <a:pt x="116292" y="41436"/>
                </a:cubicBezTo>
                <a:cubicBezTo>
                  <a:pt x="153017" y="62036"/>
                  <a:pt x="175481" y="100345"/>
                  <a:pt x="196267" y="136884"/>
                </a:cubicBezTo>
                <a:cubicBezTo>
                  <a:pt x="186862" y="115660"/>
                  <a:pt x="181098" y="93000"/>
                  <a:pt x="179209" y="69865"/>
                </a:cubicBezTo>
                <a:cubicBezTo>
                  <a:pt x="177558" y="46320"/>
                  <a:pt x="187859" y="23521"/>
                  <a:pt x="206613" y="9185"/>
                </a:cubicBezTo>
                <a:cubicBezTo>
                  <a:pt x="230643" y="-4760"/>
                  <a:pt x="260992" y="-1227"/>
                  <a:pt x="281182" y="17853"/>
                </a:cubicBezTo>
                <a:cubicBezTo>
                  <a:pt x="300495" y="36934"/>
                  <a:pt x="310944" y="63238"/>
                  <a:pt x="309984" y="90372"/>
                </a:cubicBezTo>
                <a:cubicBezTo>
                  <a:pt x="308838" y="117235"/>
                  <a:pt x="302937" y="143679"/>
                  <a:pt x="292554" y="168482"/>
                </a:cubicBezTo>
                <a:cubicBezTo>
                  <a:pt x="277640" y="208377"/>
                  <a:pt x="226187" y="296741"/>
                  <a:pt x="226187" y="296741"/>
                </a:cubicBezTo>
                <a:cubicBezTo>
                  <a:pt x="226187" y="296741"/>
                  <a:pt x="159821" y="264583"/>
                  <a:pt x="131951" y="250135"/>
                </a:cubicBezTo>
                <a:cubicBezTo>
                  <a:pt x="91697" y="229443"/>
                  <a:pt x="56523" y="200090"/>
                  <a:pt x="28953" y="164195"/>
                </a:cubicBezTo>
                <a:close/>
              </a:path>
            </a:pathLst>
          </a:custGeom>
          <a:solidFill>
            <a:schemeClr val="accent2"/>
          </a:solidFill>
          <a:ln w="9525"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6" name="Google Shape;436;p23"/>
          <p:cNvSpPr/>
          <p:nvPr/>
        </p:nvSpPr>
        <p:spPr>
          <a:xfrm rot="-704196" flipH="1">
            <a:off x="10801428" y="5944575"/>
            <a:ext cx="571684" cy="545738"/>
          </a:xfrm>
          <a:custGeom>
            <a:avLst/>
            <a:gdLst/>
            <a:ahLst/>
            <a:cxnLst/>
            <a:rect l="l" t="t" r="r" b="b"/>
            <a:pathLst>
              <a:path w="310101" h="296027" extrusionOk="0">
                <a:moveTo>
                  <a:pt x="28953" y="164195"/>
                </a:moveTo>
                <a:cubicBezTo>
                  <a:pt x="7235" y="135672"/>
                  <a:pt x="-9636" y="96990"/>
                  <a:pt x="6116" y="64739"/>
                </a:cubicBezTo>
                <a:cubicBezTo>
                  <a:pt x="24758" y="26895"/>
                  <a:pt x="79567" y="20836"/>
                  <a:pt x="116292" y="41436"/>
                </a:cubicBezTo>
                <a:cubicBezTo>
                  <a:pt x="153017" y="62036"/>
                  <a:pt x="175481" y="100345"/>
                  <a:pt x="196267" y="136884"/>
                </a:cubicBezTo>
                <a:cubicBezTo>
                  <a:pt x="186862" y="115660"/>
                  <a:pt x="181098" y="93000"/>
                  <a:pt x="179209" y="69865"/>
                </a:cubicBezTo>
                <a:cubicBezTo>
                  <a:pt x="177558" y="46320"/>
                  <a:pt x="187859" y="23521"/>
                  <a:pt x="206613" y="9185"/>
                </a:cubicBezTo>
                <a:cubicBezTo>
                  <a:pt x="230643" y="-4760"/>
                  <a:pt x="260992" y="-1227"/>
                  <a:pt x="281182" y="17853"/>
                </a:cubicBezTo>
                <a:cubicBezTo>
                  <a:pt x="300495" y="36934"/>
                  <a:pt x="310944" y="63238"/>
                  <a:pt x="309984" y="90372"/>
                </a:cubicBezTo>
                <a:cubicBezTo>
                  <a:pt x="308838" y="117235"/>
                  <a:pt x="302937" y="143679"/>
                  <a:pt x="292554" y="168482"/>
                </a:cubicBezTo>
                <a:cubicBezTo>
                  <a:pt x="277640" y="208377"/>
                  <a:pt x="226187" y="296741"/>
                  <a:pt x="226187" y="296741"/>
                </a:cubicBezTo>
                <a:cubicBezTo>
                  <a:pt x="226187" y="296741"/>
                  <a:pt x="159821" y="264583"/>
                  <a:pt x="131951" y="250135"/>
                </a:cubicBezTo>
                <a:cubicBezTo>
                  <a:pt x="91697" y="229443"/>
                  <a:pt x="56523" y="200090"/>
                  <a:pt x="28953" y="164195"/>
                </a:cubicBezTo>
                <a:close/>
              </a:path>
            </a:pathLst>
          </a:custGeom>
          <a:noFill/>
          <a:ln w="19050" cap="rnd"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latin typeface="Calibri"/>
              <a:ea typeface="Calibri"/>
              <a:cs typeface="Calibri"/>
              <a:sym typeface="Calibri"/>
            </a:endParaRPr>
          </a:p>
        </p:txBody>
      </p:sp>
      <p:grpSp>
        <p:nvGrpSpPr>
          <p:cNvPr id="437" name="Google Shape;437;p23"/>
          <p:cNvGrpSpPr/>
          <p:nvPr/>
        </p:nvGrpSpPr>
        <p:grpSpPr>
          <a:xfrm rot="3120626">
            <a:off x="485773" y="4968452"/>
            <a:ext cx="358018" cy="335911"/>
            <a:chOff x="2495301" y="1749451"/>
            <a:chExt cx="358028" cy="335921"/>
          </a:xfrm>
        </p:grpSpPr>
        <p:sp>
          <p:nvSpPr>
            <p:cNvPr id="438" name="Google Shape;438;p23"/>
            <p:cNvSpPr/>
            <p:nvPr/>
          </p:nvSpPr>
          <p:spPr>
            <a:xfrm>
              <a:off x="2649151" y="1749451"/>
              <a:ext cx="40770" cy="335921"/>
            </a:xfrm>
            <a:custGeom>
              <a:avLst/>
              <a:gdLst/>
              <a:ahLst/>
              <a:cxnLst/>
              <a:rect l="l" t="t" r="r" b="b"/>
              <a:pathLst>
                <a:path w="25927" h="221730" extrusionOk="0">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5"/>
            </a:solidFill>
            <a:ln w="9525"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9" name="Google Shape;439;p23"/>
            <p:cNvSpPr/>
            <p:nvPr/>
          </p:nvSpPr>
          <p:spPr>
            <a:xfrm>
              <a:off x="2495301" y="1897668"/>
              <a:ext cx="348573" cy="39219"/>
            </a:xfrm>
            <a:custGeom>
              <a:avLst/>
              <a:gdLst/>
              <a:ahLst/>
              <a:cxnLst/>
              <a:rect l="l" t="t" r="r" b="b"/>
              <a:pathLst>
                <a:path w="221668" h="25887" extrusionOk="0">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5"/>
            </a:solidFill>
            <a:ln w="9525"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0" name="Google Shape;440;p23"/>
            <p:cNvSpPr/>
            <p:nvPr/>
          </p:nvSpPr>
          <p:spPr>
            <a:xfrm>
              <a:off x="2547034" y="1782360"/>
              <a:ext cx="244967" cy="241880"/>
            </a:xfrm>
            <a:custGeom>
              <a:avLst/>
              <a:gdLst/>
              <a:ahLst/>
              <a:cxnLst/>
              <a:rect l="l" t="t" r="r" b="b"/>
              <a:pathLst>
                <a:path w="155782" h="159657" extrusionOk="0">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5"/>
            </a:solidFill>
            <a:ln w="9525"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1" name="Google Shape;441;p23"/>
            <p:cNvSpPr/>
            <p:nvPr/>
          </p:nvSpPr>
          <p:spPr>
            <a:xfrm>
              <a:off x="2544190" y="1785399"/>
              <a:ext cx="309139" cy="291821"/>
            </a:xfrm>
            <a:custGeom>
              <a:avLst/>
              <a:gdLst/>
              <a:ahLst/>
              <a:cxnLst/>
              <a:rect l="l" t="t" r="r" b="b"/>
              <a:pathLst>
                <a:path w="196591" h="192621" extrusionOk="0">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5"/>
            </a:solidFill>
            <a:ln w="9525"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42" name="Google Shape;442;p23"/>
          <p:cNvGrpSpPr/>
          <p:nvPr/>
        </p:nvGrpSpPr>
        <p:grpSpPr>
          <a:xfrm rot="3120626">
            <a:off x="908698" y="5092552"/>
            <a:ext cx="358018" cy="335911"/>
            <a:chOff x="2495301" y="1749451"/>
            <a:chExt cx="358028" cy="335921"/>
          </a:xfrm>
        </p:grpSpPr>
        <p:sp>
          <p:nvSpPr>
            <p:cNvPr id="443" name="Google Shape;443;p23"/>
            <p:cNvSpPr/>
            <p:nvPr/>
          </p:nvSpPr>
          <p:spPr>
            <a:xfrm>
              <a:off x="2649151" y="1749451"/>
              <a:ext cx="40770" cy="335921"/>
            </a:xfrm>
            <a:custGeom>
              <a:avLst/>
              <a:gdLst/>
              <a:ahLst/>
              <a:cxnLst/>
              <a:rect l="l" t="t" r="r" b="b"/>
              <a:pathLst>
                <a:path w="25927" h="221730" extrusionOk="0">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4" name="Google Shape;444;p23"/>
            <p:cNvSpPr/>
            <p:nvPr/>
          </p:nvSpPr>
          <p:spPr>
            <a:xfrm>
              <a:off x="2495301" y="1897668"/>
              <a:ext cx="348573" cy="39219"/>
            </a:xfrm>
            <a:custGeom>
              <a:avLst/>
              <a:gdLst/>
              <a:ahLst/>
              <a:cxnLst/>
              <a:rect l="l" t="t" r="r" b="b"/>
              <a:pathLst>
                <a:path w="221668" h="25887" extrusionOk="0">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5" name="Google Shape;445;p23"/>
            <p:cNvSpPr/>
            <p:nvPr/>
          </p:nvSpPr>
          <p:spPr>
            <a:xfrm>
              <a:off x="2547034" y="1782360"/>
              <a:ext cx="244967" cy="241880"/>
            </a:xfrm>
            <a:custGeom>
              <a:avLst/>
              <a:gdLst/>
              <a:ahLst/>
              <a:cxnLst/>
              <a:rect l="l" t="t" r="r" b="b"/>
              <a:pathLst>
                <a:path w="155782" h="159657" extrusionOk="0">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6" name="Google Shape;446;p23"/>
            <p:cNvSpPr/>
            <p:nvPr/>
          </p:nvSpPr>
          <p:spPr>
            <a:xfrm>
              <a:off x="2544190" y="1785399"/>
              <a:ext cx="309139" cy="291821"/>
            </a:xfrm>
            <a:custGeom>
              <a:avLst/>
              <a:gdLst/>
              <a:ahLst/>
              <a:cxnLst/>
              <a:rect l="l" t="t" r="r" b="b"/>
              <a:pathLst>
                <a:path w="196591" h="192621" extrusionOk="0">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47" name="Google Shape;447;p23"/>
          <p:cNvGrpSpPr/>
          <p:nvPr/>
        </p:nvGrpSpPr>
        <p:grpSpPr>
          <a:xfrm rot="-8363512">
            <a:off x="810461" y="4641111"/>
            <a:ext cx="358038" cy="335930"/>
            <a:chOff x="2495301" y="1749451"/>
            <a:chExt cx="358028" cy="335921"/>
          </a:xfrm>
        </p:grpSpPr>
        <p:sp>
          <p:nvSpPr>
            <p:cNvPr id="448" name="Google Shape;448;p23"/>
            <p:cNvSpPr/>
            <p:nvPr/>
          </p:nvSpPr>
          <p:spPr>
            <a:xfrm>
              <a:off x="2649151" y="1749451"/>
              <a:ext cx="40770" cy="335921"/>
            </a:xfrm>
            <a:custGeom>
              <a:avLst/>
              <a:gdLst/>
              <a:ahLst/>
              <a:cxnLst/>
              <a:rect l="l" t="t" r="r" b="b"/>
              <a:pathLst>
                <a:path w="25927" h="221730" extrusionOk="0">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9" name="Google Shape;449;p23"/>
            <p:cNvSpPr/>
            <p:nvPr/>
          </p:nvSpPr>
          <p:spPr>
            <a:xfrm>
              <a:off x="2495301" y="1897668"/>
              <a:ext cx="348573" cy="39219"/>
            </a:xfrm>
            <a:custGeom>
              <a:avLst/>
              <a:gdLst/>
              <a:ahLst/>
              <a:cxnLst/>
              <a:rect l="l" t="t" r="r" b="b"/>
              <a:pathLst>
                <a:path w="221668" h="25887" extrusionOk="0">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0" name="Google Shape;450;p23"/>
            <p:cNvSpPr/>
            <p:nvPr/>
          </p:nvSpPr>
          <p:spPr>
            <a:xfrm>
              <a:off x="2547034" y="1782360"/>
              <a:ext cx="244967" cy="241880"/>
            </a:xfrm>
            <a:custGeom>
              <a:avLst/>
              <a:gdLst/>
              <a:ahLst/>
              <a:cxnLst/>
              <a:rect l="l" t="t" r="r" b="b"/>
              <a:pathLst>
                <a:path w="155782" h="159657" extrusionOk="0">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1" name="Google Shape;451;p23"/>
            <p:cNvSpPr/>
            <p:nvPr/>
          </p:nvSpPr>
          <p:spPr>
            <a:xfrm>
              <a:off x="2544190" y="1785399"/>
              <a:ext cx="309139" cy="291821"/>
            </a:xfrm>
            <a:custGeom>
              <a:avLst/>
              <a:gdLst/>
              <a:ahLst/>
              <a:cxnLst/>
              <a:rect l="l" t="t" r="r" b="b"/>
              <a:pathLst>
                <a:path w="196591" h="192621" extrusionOk="0">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452" name="Google Shape;452;p23"/>
          <p:cNvSpPr/>
          <p:nvPr/>
        </p:nvSpPr>
        <p:spPr>
          <a:xfrm>
            <a:off x="591475" y="5703670"/>
            <a:ext cx="1292314" cy="1042826"/>
          </a:xfrm>
          <a:custGeom>
            <a:avLst/>
            <a:gdLst/>
            <a:ahLst/>
            <a:cxnLst/>
            <a:rect l="l" t="t" r="r" b="b"/>
            <a:pathLst>
              <a:path w="502846" h="405769" extrusionOk="0">
                <a:moveTo>
                  <a:pt x="37388" y="714"/>
                </a:moveTo>
                <a:cubicBezTo>
                  <a:pt x="17813" y="50395"/>
                  <a:pt x="-2041" y="101848"/>
                  <a:pt x="103" y="155258"/>
                </a:cubicBezTo>
                <a:cubicBezTo>
                  <a:pt x="2247" y="208668"/>
                  <a:pt x="31422" y="264874"/>
                  <a:pt x="82409" y="280999"/>
                </a:cubicBezTo>
                <a:cubicBezTo>
                  <a:pt x="125938" y="294794"/>
                  <a:pt x="174594" y="275966"/>
                  <a:pt x="207964" y="244740"/>
                </a:cubicBezTo>
                <a:cubicBezTo>
                  <a:pt x="241333" y="213515"/>
                  <a:pt x="262213" y="171570"/>
                  <a:pt x="281880" y="130371"/>
                </a:cubicBezTo>
                <a:cubicBezTo>
                  <a:pt x="290847" y="115009"/>
                  <a:pt x="295610" y="97550"/>
                  <a:pt x="295675" y="79757"/>
                </a:cubicBezTo>
                <a:cubicBezTo>
                  <a:pt x="294184" y="62140"/>
                  <a:pt x="279923" y="44336"/>
                  <a:pt x="262213" y="45642"/>
                </a:cubicBezTo>
                <a:cubicBezTo>
                  <a:pt x="241427" y="47319"/>
                  <a:pt x="231267" y="71647"/>
                  <a:pt x="228097" y="92247"/>
                </a:cubicBezTo>
                <a:cubicBezTo>
                  <a:pt x="216427" y="171747"/>
                  <a:pt x="239870" y="252384"/>
                  <a:pt x="292320" y="313251"/>
                </a:cubicBezTo>
                <a:cubicBezTo>
                  <a:pt x="345581" y="373446"/>
                  <a:pt x="422414" y="407477"/>
                  <a:pt x="502790" y="406462"/>
                </a:cubicBezTo>
              </a:path>
            </a:pathLst>
          </a:custGeom>
          <a:noFill/>
          <a:ln w="19050" cap="rnd"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3" name="Google Shape;453;p23"/>
          <p:cNvSpPr/>
          <p:nvPr/>
        </p:nvSpPr>
        <p:spPr>
          <a:xfrm>
            <a:off x="5333108" y="6081505"/>
            <a:ext cx="1508191" cy="1160996"/>
          </a:xfrm>
          <a:custGeom>
            <a:avLst/>
            <a:gdLst/>
            <a:ahLst/>
            <a:cxnLst/>
            <a:rect l="l" t="t" r="r" b="b"/>
            <a:pathLst>
              <a:path w="1153492" h="887951" extrusionOk="0">
                <a:moveTo>
                  <a:pt x="167537" y="799761"/>
                </a:moveTo>
                <a:cubicBezTo>
                  <a:pt x="167444" y="737952"/>
                  <a:pt x="171079" y="676200"/>
                  <a:pt x="178350" y="614830"/>
                </a:cubicBezTo>
                <a:lnTo>
                  <a:pt x="175367" y="638599"/>
                </a:lnTo>
                <a:cubicBezTo>
                  <a:pt x="183476" y="571375"/>
                  <a:pt x="199788" y="505391"/>
                  <a:pt x="223837" y="442110"/>
                </a:cubicBezTo>
                <a:lnTo>
                  <a:pt x="215354" y="463455"/>
                </a:lnTo>
                <a:cubicBezTo>
                  <a:pt x="232971" y="418863"/>
                  <a:pt x="255901" y="376573"/>
                  <a:pt x="283771" y="337527"/>
                </a:cubicBezTo>
                <a:lnTo>
                  <a:pt x="270629" y="355610"/>
                </a:lnTo>
                <a:cubicBezTo>
                  <a:pt x="292999" y="324823"/>
                  <a:pt x="319098" y="296924"/>
                  <a:pt x="348273" y="272559"/>
                </a:cubicBezTo>
                <a:lnTo>
                  <a:pt x="331310" y="286541"/>
                </a:lnTo>
                <a:cubicBezTo>
                  <a:pt x="362628" y="261607"/>
                  <a:pt x="397116" y="240858"/>
                  <a:pt x="433842" y="224835"/>
                </a:cubicBezTo>
                <a:lnTo>
                  <a:pt x="413801" y="234156"/>
                </a:lnTo>
                <a:cubicBezTo>
                  <a:pt x="471311" y="208039"/>
                  <a:pt x="531992" y="189797"/>
                  <a:pt x="594351" y="179907"/>
                </a:cubicBezTo>
                <a:lnTo>
                  <a:pt x="572073" y="183170"/>
                </a:lnTo>
                <a:cubicBezTo>
                  <a:pt x="606375" y="178416"/>
                  <a:pt x="641236" y="178416"/>
                  <a:pt x="675537" y="183170"/>
                </a:cubicBezTo>
                <a:lnTo>
                  <a:pt x="653260" y="180001"/>
                </a:lnTo>
                <a:cubicBezTo>
                  <a:pt x="690079" y="185463"/>
                  <a:pt x="725871" y="195874"/>
                  <a:pt x="759894" y="210947"/>
                </a:cubicBezTo>
                <a:lnTo>
                  <a:pt x="739853" y="201625"/>
                </a:lnTo>
                <a:cubicBezTo>
                  <a:pt x="775274" y="217546"/>
                  <a:pt x="808456" y="238006"/>
                  <a:pt x="838656" y="262492"/>
                </a:cubicBezTo>
                <a:lnTo>
                  <a:pt x="821693" y="248604"/>
                </a:lnTo>
                <a:cubicBezTo>
                  <a:pt x="851240" y="272829"/>
                  <a:pt x="877526" y="300746"/>
                  <a:pt x="899990" y="331655"/>
                </a:cubicBezTo>
                <a:lnTo>
                  <a:pt x="886847" y="313572"/>
                </a:lnTo>
                <a:cubicBezTo>
                  <a:pt x="906701" y="341237"/>
                  <a:pt x="923293" y="371148"/>
                  <a:pt x="936155" y="402682"/>
                </a:cubicBezTo>
                <a:lnTo>
                  <a:pt x="927673" y="381336"/>
                </a:lnTo>
                <a:cubicBezTo>
                  <a:pt x="947247" y="433302"/>
                  <a:pt x="960297" y="487504"/>
                  <a:pt x="966542" y="542685"/>
                </a:cubicBezTo>
                <a:lnTo>
                  <a:pt x="963559" y="519009"/>
                </a:lnTo>
                <a:cubicBezTo>
                  <a:pt x="975024" y="610822"/>
                  <a:pt x="979033" y="703847"/>
                  <a:pt x="985650" y="796219"/>
                </a:cubicBezTo>
                <a:cubicBezTo>
                  <a:pt x="986117" y="819475"/>
                  <a:pt x="994878" y="841817"/>
                  <a:pt x="1010258" y="859229"/>
                </a:cubicBezTo>
                <a:cubicBezTo>
                  <a:pt x="1025638" y="875616"/>
                  <a:pt x="1047076" y="885030"/>
                  <a:pt x="1069540" y="885328"/>
                </a:cubicBezTo>
                <a:cubicBezTo>
                  <a:pt x="1092004" y="885086"/>
                  <a:pt x="1113442" y="875653"/>
                  <a:pt x="1128822" y="859229"/>
                </a:cubicBezTo>
                <a:cubicBezTo>
                  <a:pt x="1144854" y="842190"/>
                  <a:pt x="1153710" y="819615"/>
                  <a:pt x="1153430" y="796219"/>
                </a:cubicBezTo>
                <a:cubicBezTo>
                  <a:pt x="1147931" y="719599"/>
                  <a:pt x="1143549" y="642793"/>
                  <a:pt x="1136466" y="566454"/>
                </a:cubicBezTo>
                <a:cubicBezTo>
                  <a:pt x="1129102" y="487317"/>
                  <a:pt x="1118383" y="407995"/>
                  <a:pt x="1089394" y="333985"/>
                </a:cubicBezTo>
                <a:cubicBezTo>
                  <a:pt x="1064880" y="269530"/>
                  <a:pt x="1028062" y="210481"/>
                  <a:pt x="980897" y="160147"/>
                </a:cubicBezTo>
                <a:cubicBezTo>
                  <a:pt x="938858" y="115387"/>
                  <a:pt x="889084" y="78708"/>
                  <a:pt x="833809" y="51929"/>
                </a:cubicBezTo>
                <a:cubicBezTo>
                  <a:pt x="773875" y="22539"/>
                  <a:pt x="708721" y="5305"/>
                  <a:pt x="642075" y="1222"/>
                </a:cubicBezTo>
                <a:cubicBezTo>
                  <a:pt x="572353" y="-2413"/>
                  <a:pt x="502258" y="13899"/>
                  <a:pt x="435985" y="36083"/>
                </a:cubicBezTo>
                <a:cubicBezTo>
                  <a:pt x="398421" y="48583"/>
                  <a:pt x="361696" y="63748"/>
                  <a:pt x="326276" y="81477"/>
                </a:cubicBezTo>
                <a:cubicBezTo>
                  <a:pt x="291695" y="99271"/>
                  <a:pt x="259350" y="121017"/>
                  <a:pt x="229803" y="146258"/>
                </a:cubicBezTo>
                <a:cubicBezTo>
                  <a:pt x="178537" y="190189"/>
                  <a:pt x="135938" y="243216"/>
                  <a:pt x="103968" y="302666"/>
                </a:cubicBezTo>
                <a:cubicBezTo>
                  <a:pt x="21103" y="452270"/>
                  <a:pt x="969" y="628905"/>
                  <a:pt x="-56" y="799481"/>
                </a:cubicBezTo>
                <a:cubicBezTo>
                  <a:pt x="-56" y="846087"/>
                  <a:pt x="38720" y="890735"/>
                  <a:pt x="83834" y="888591"/>
                </a:cubicBezTo>
                <a:cubicBezTo>
                  <a:pt x="131185" y="886288"/>
                  <a:pt x="168284" y="846916"/>
                  <a:pt x="167724" y="799481"/>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4" name="Google Shape;454;p23"/>
          <p:cNvSpPr/>
          <p:nvPr/>
        </p:nvSpPr>
        <p:spPr>
          <a:xfrm>
            <a:off x="4976689" y="5721776"/>
            <a:ext cx="2184391" cy="1521061"/>
          </a:xfrm>
          <a:custGeom>
            <a:avLst/>
            <a:gdLst/>
            <a:ahLst/>
            <a:cxnLst/>
            <a:rect l="l" t="t" r="r" b="b"/>
            <a:pathLst>
              <a:path w="1670662" h="1163335" extrusionOk="0">
                <a:moveTo>
                  <a:pt x="174351" y="1052668"/>
                </a:moveTo>
                <a:cubicBezTo>
                  <a:pt x="173326" y="1045583"/>
                  <a:pt x="172301" y="1038500"/>
                  <a:pt x="171369" y="1031416"/>
                </a:cubicBezTo>
                <a:lnTo>
                  <a:pt x="174351" y="1054905"/>
                </a:lnTo>
                <a:cubicBezTo>
                  <a:pt x="164938" y="979105"/>
                  <a:pt x="164938" y="902430"/>
                  <a:pt x="174351" y="826631"/>
                </a:cubicBezTo>
                <a:lnTo>
                  <a:pt x="171369" y="850120"/>
                </a:lnTo>
                <a:cubicBezTo>
                  <a:pt x="181715" y="769809"/>
                  <a:pt x="202036" y="691111"/>
                  <a:pt x="231956" y="615881"/>
                </a:cubicBezTo>
                <a:lnTo>
                  <a:pt x="223567" y="637040"/>
                </a:lnTo>
                <a:cubicBezTo>
                  <a:pt x="251530" y="567206"/>
                  <a:pt x="287976" y="501110"/>
                  <a:pt x="332251" y="440271"/>
                </a:cubicBezTo>
                <a:lnTo>
                  <a:pt x="319108" y="458168"/>
                </a:lnTo>
                <a:cubicBezTo>
                  <a:pt x="358723" y="403900"/>
                  <a:pt x="405049" y="354825"/>
                  <a:pt x="456875" y="312106"/>
                </a:cubicBezTo>
                <a:lnTo>
                  <a:pt x="439817" y="325901"/>
                </a:lnTo>
                <a:cubicBezTo>
                  <a:pt x="487728" y="286967"/>
                  <a:pt x="540391" y="254408"/>
                  <a:pt x="596691" y="229055"/>
                </a:cubicBezTo>
                <a:lnTo>
                  <a:pt x="576650" y="238376"/>
                </a:lnTo>
                <a:cubicBezTo>
                  <a:pt x="637611" y="211419"/>
                  <a:pt x="701927" y="192945"/>
                  <a:pt x="767826" y="183475"/>
                </a:cubicBezTo>
                <a:lnTo>
                  <a:pt x="745829" y="185805"/>
                </a:lnTo>
                <a:cubicBezTo>
                  <a:pt x="816017" y="175925"/>
                  <a:pt x="887324" y="175925"/>
                  <a:pt x="957511" y="185805"/>
                </a:cubicBezTo>
                <a:lnTo>
                  <a:pt x="935233" y="182636"/>
                </a:lnTo>
                <a:cubicBezTo>
                  <a:pt x="1000854" y="192134"/>
                  <a:pt x="1064890" y="210543"/>
                  <a:pt x="1125570" y="237351"/>
                </a:cubicBezTo>
                <a:lnTo>
                  <a:pt x="1105530" y="228030"/>
                </a:lnTo>
                <a:cubicBezTo>
                  <a:pt x="1159219" y="252050"/>
                  <a:pt x="1209647" y="282950"/>
                  <a:pt x="1255414" y="319936"/>
                </a:cubicBezTo>
                <a:lnTo>
                  <a:pt x="1238449" y="306047"/>
                </a:lnTo>
                <a:cubicBezTo>
                  <a:pt x="1277877" y="338131"/>
                  <a:pt x="1313204" y="374912"/>
                  <a:pt x="1343684" y="415570"/>
                </a:cubicBezTo>
                <a:lnTo>
                  <a:pt x="1330541" y="397674"/>
                </a:lnTo>
                <a:cubicBezTo>
                  <a:pt x="1360928" y="439805"/>
                  <a:pt x="1386002" y="485553"/>
                  <a:pt x="1405110" y="533855"/>
                </a:cubicBezTo>
                <a:lnTo>
                  <a:pt x="1396627" y="512696"/>
                </a:lnTo>
                <a:cubicBezTo>
                  <a:pt x="1449572" y="645895"/>
                  <a:pt x="1463460" y="791397"/>
                  <a:pt x="1484526" y="932705"/>
                </a:cubicBezTo>
                <a:cubicBezTo>
                  <a:pt x="1491050" y="976141"/>
                  <a:pt x="1498134" y="1019485"/>
                  <a:pt x="1506617" y="1062548"/>
                </a:cubicBezTo>
                <a:cubicBezTo>
                  <a:pt x="1515938" y="1107849"/>
                  <a:pt x="1568602" y="1138329"/>
                  <a:pt x="1609801" y="1124254"/>
                </a:cubicBezTo>
                <a:cubicBezTo>
                  <a:pt x="1655381" y="1108688"/>
                  <a:pt x="1678032" y="1064133"/>
                  <a:pt x="1668431" y="1015477"/>
                </a:cubicBezTo>
                <a:cubicBezTo>
                  <a:pt x="1649044" y="917325"/>
                  <a:pt x="1637579" y="817776"/>
                  <a:pt x="1621826" y="718972"/>
                </a:cubicBezTo>
                <a:cubicBezTo>
                  <a:pt x="1606073" y="620169"/>
                  <a:pt x="1583889" y="524907"/>
                  <a:pt x="1545300" y="433280"/>
                </a:cubicBezTo>
                <a:cubicBezTo>
                  <a:pt x="1465138" y="242664"/>
                  <a:pt x="1298570" y="108254"/>
                  <a:pt x="1113452" y="44218"/>
                </a:cubicBezTo>
                <a:cubicBezTo>
                  <a:pt x="934674" y="-16835"/>
                  <a:pt x="740143" y="-13536"/>
                  <a:pt x="563507" y="53539"/>
                </a:cubicBezTo>
                <a:cubicBezTo>
                  <a:pt x="468899" y="90562"/>
                  <a:pt x="381933" y="144904"/>
                  <a:pt x="307177" y="213768"/>
                </a:cubicBezTo>
                <a:cubicBezTo>
                  <a:pt x="236524" y="279389"/>
                  <a:pt x="176682" y="355850"/>
                  <a:pt x="130076" y="440271"/>
                </a:cubicBezTo>
                <a:cubicBezTo>
                  <a:pt x="33044" y="614287"/>
                  <a:pt x="-11324" y="812780"/>
                  <a:pt x="2378" y="1011562"/>
                </a:cubicBezTo>
                <a:cubicBezTo>
                  <a:pt x="4615" y="1040830"/>
                  <a:pt x="8343" y="1070005"/>
                  <a:pt x="12631" y="1098994"/>
                </a:cubicBezTo>
                <a:cubicBezTo>
                  <a:pt x="15707" y="1119500"/>
                  <a:pt x="35001" y="1141871"/>
                  <a:pt x="51220" y="1151844"/>
                </a:cubicBezTo>
                <a:cubicBezTo>
                  <a:pt x="70609" y="1163757"/>
                  <a:pt x="94004" y="1167131"/>
                  <a:pt x="115909" y="1161165"/>
                </a:cubicBezTo>
                <a:cubicBezTo>
                  <a:pt x="137254" y="1154622"/>
                  <a:pt x="155151" y="1140044"/>
                  <a:pt x="165963" y="1120525"/>
                </a:cubicBezTo>
                <a:cubicBezTo>
                  <a:pt x="176216" y="1099366"/>
                  <a:pt x="179199" y="1075411"/>
                  <a:pt x="174445" y="1052388"/>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5" name="Google Shape;455;p23"/>
          <p:cNvSpPr/>
          <p:nvPr/>
        </p:nvSpPr>
        <p:spPr>
          <a:xfrm>
            <a:off x="4673687" y="5358702"/>
            <a:ext cx="2844632" cy="1885168"/>
          </a:xfrm>
          <a:custGeom>
            <a:avLst/>
            <a:gdLst/>
            <a:ahLst/>
            <a:cxnLst/>
            <a:rect l="l" t="t" r="r" b="b"/>
            <a:pathLst>
              <a:path w="2175627" h="1441811" extrusionOk="0">
                <a:moveTo>
                  <a:pt x="167308" y="1358563"/>
                </a:moveTo>
                <a:cubicBezTo>
                  <a:pt x="171782" y="1239160"/>
                  <a:pt x="177561" y="1119663"/>
                  <a:pt x="193499" y="1001192"/>
                </a:cubicBezTo>
                <a:lnTo>
                  <a:pt x="190424" y="1023469"/>
                </a:lnTo>
                <a:cubicBezTo>
                  <a:pt x="206269" y="906769"/>
                  <a:pt x="232182" y="791094"/>
                  <a:pt x="277669" y="682224"/>
                </a:cubicBezTo>
                <a:lnTo>
                  <a:pt x="269280" y="702264"/>
                </a:lnTo>
                <a:cubicBezTo>
                  <a:pt x="298548" y="631974"/>
                  <a:pt x="336858" y="565775"/>
                  <a:pt x="383183" y="505309"/>
                </a:cubicBezTo>
                <a:lnTo>
                  <a:pt x="370042" y="522274"/>
                </a:lnTo>
                <a:cubicBezTo>
                  <a:pt x="416460" y="463169"/>
                  <a:pt x="470057" y="410122"/>
                  <a:pt x="529619" y="364374"/>
                </a:cubicBezTo>
                <a:lnTo>
                  <a:pt x="512560" y="377517"/>
                </a:lnTo>
                <a:cubicBezTo>
                  <a:pt x="582375" y="324312"/>
                  <a:pt x="658622" y="280121"/>
                  <a:pt x="739529" y="245997"/>
                </a:cubicBezTo>
                <a:lnTo>
                  <a:pt x="719490" y="254479"/>
                </a:lnTo>
                <a:cubicBezTo>
                  <a:pt x="811675" y="215768"/>
                  <a:pt x="908428" y="189352"/>
                  <a:pt x="1007511" y="175902"/>
                </a:cubicBezTo>
                <a:lnTo>
                  <a:pt x="985234" y="178885"/>
                </a:lnTo>
                <a:cubicBezTo>
                  <a:pt x="1082173" y="165695"/>
                  <a:pt x="1180418" y="165415"/>
                  <a:pt x="1277451" y="178046"/>
                </a:cubicBezTo>
                <a:lnTo>
                  <a:pt x="1255173" y="175063"/>
                </a:lnTo>
                <a:cubicBezTo>
                  <a:pt x="1341020" y="186500"/>
                  <a:pt x="1425003" y="209225"/>
                  <a:pt x="1504886" y="242641"/>
                </a:cubicBezTo>
                <a:lnTo>
                  <a:pt x="1484845" y="234159"/>
                </a:lnTo>
                <a:cubicBezTo>
                  <a:pt x="1554380" y="263791"/>
                  <a:pt x="1619908" y="302156"/>
                  <a:pt x="1679750" y="348342"/>
                </a:cubicBezTo>
                <a:lnTo>
                  <a:pt x="1662785" y="335293"/>
                </a:lnTo>
                <a:cubicBezTo>
                  <a:pt x="1720203" y="379689"/>
                  <a:pt x="1771934" y="431030"/>
                  <a:pt x="1816676" y="488159"/>
                </a:cubicBezTo>
                <a:lnTo>
                  <a:pt x="1803533" y="471194"/>
                </a:lnTo>
                <a:cubicBezTo>
                  <a:pt x="1845664" y="525546"/>
                  <a:pt x="1880712" y="585061"/>
                  <a:pt x="1907743" y="648295"/>
                </a:cubicBezTo>
                <a:lnTo>
                  <a:pt x="1899354" y="628255"/>
                </a:lnTo>
                <a:cubicBezTo>
                  <a:pt x="1928156" y="699505"/>
                  <a:pt x="1947358" y="774261"/>
                  <a:pt x="1956493" y="850563"/>
                </a:cubicBezTo>
                <a:lnTo>
                  <a:pt x="1953510" y="828286"/>
                </a:lnTo>
                <a:cubicBezTo>
                  <a:pt x="1973923" y="981338"/>
                  <a:pt x="1989676" y="1135230"/>
                  <a:pt x="2007479" y="1288655"/>
                </a:cubicBezTo>
                <a:cubicBezTo>
                  <a:pt x="2010182" y="1311678"/>
                  <a:pt x="2015029" y="1330973"/>
                  <a:pt x="2032086" y="1347937"/>
                </a:cubicBezTo>
                <a:cubicBezTo>
                  <a:pt x="2047933" y="1363550"/>
                  <a:pt x="2069184" y="1372377"/>
                  <a:pt x="2091369" y="1372545"/>
                </a:cubicBezTo>
                <a:cubicBezTo>
                  <a:pt x="2113553" y="1372470"/>
                  <a:pt x="2134899" y="1363634"/>
                  <a:pt x="2150651" y="1347937"/>
                </a:cubicBezTo>
                <a:cubicBezTo>
                  <a:pt x="2164726" y="1332650"/>
                  <a:pt x="2177775" y="1310653"/>
                  <a:pt x="2175259" y="1288655"/>
                </a:cubicBezTo>
                <a:cubicBezTo>
                  <a:pt x="2158667" y="1145669"/>
                  <a:pt x="2142635" y="1002590"/>
                  <a:pt x="2125298" y="859884"/>
                </a:cubicBezTo>
                <a:cubicBezTo>
                  <a:pt x="2116815" y="789976"/>
                  <a:pt x="2107401" y="720068"/>
                  <a:pt x="2086336" y="652396"/>
                </a:cubicBezTo>
                <a:cubicBezTo>
                  <a:pt x="2068532" y="595519"/>
                  <a:pt x="2044950" y="540636"/>
                  <a:pt x="2015868" y="488625"/>
                </a:cubicBezTo>
                <a:cubicBezTo>
                  <a:pt x="1898702" y="278807"/>
                  <a:pt x="1697739" y="123983"/>
                  <a:pt x="1470117" y="51279"/>
                </a:cubicBezTo>
                <a:cubicBezTo>
                  <a:pt x="1345029" y="12093"/>
                  <a:pt x="1213973" y="-4536"/>
                  <a:pt x="1083012" y="2157"/>
                </a:cubicBezTo>
                <a:cubicBezTo>
                  <a:pt x="955126" y="7740"/>
                  <a:pt x="829012" y="33662"/>
                  <a:pt x="709329" y="78962"/>
                </a:cubicBezTo>
                <a:cubicBezTo>
                  <a:pt x="593188" y="122949"/>
                  <a:pt x="484877" y="185363"/>
                  <a:pt x="388590" y="263800"/>
                </a:cubicBezTo>
                <a:cubicBezTo>
                  <a:pt x="296311" y="339543"/>
                  <a:pt x="219599" y="432558"/>
                  <a:pt x="162926" y="537654"/>
                </a:cubicBezTo>
                <a:cubicBezTo>
                  <a:pt x="42777" y="761360"/>
                  <a:pt x="15653" y="1018902"/>
                  <a:pt x="3815" y="1268521"/>
                </a:cubicBezTo>
                <a:cubicBezTo>
                  <a:pt x="2323" y="1298535"/>
                  <a:pt x="1112" y="1328549"/>
                  <a:pt x="-7" y="1358563"/>
                </a:cubicBezTo>
                <a:cubicBezTo>
                  <a:pt x="-1685" y="1402465"/>
                  <a:pt x="39794" y="1444504"/>
                  <a:pt x="83883" y="1442453"/>
                </a:cubicBezTo>
                <a:cubicBezTo>
                  <a:pt x="129837" y="1441558"/>
                  <a:pt x="166841" y="1404516"/>
                  <a:pt x="167773" y="135856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6" name="Google Shape;456;p23"/>
          <p:cNvSpPr/>
          <p:nvPr/>
        </p:nvSpPr>
        <p:spPr>
          <a:xfrm>
            <a:off x="5667762" y="6452726"/>
            <a:ext cx="856468" cy="717020"/>
          </a:xfrm>
          <a:custGeom>
            <a:avLst/>
            <a:gdLst/>
            <a:ahLst/>
            <a:cxnLst/>
            <a:rect l="l" t="t" r="r" b="b"/>
            <a:pathLst>
              <a:path w="1153492" h="887951" extrusionOk="0">
                <a:moveTo>
                  <a:pt x="167537" y="799761"/>
                </a:moveTo>
                <a:cubicBezTo>
                  <a:pt x="167444" y="737952"/>
                  <a:pt x="171079" y="676200"/>
                  <a:pt x="178350" y="614830"/>
                </a:cubicBezTo>
                <a:lnTo>
                  <a:pt x="175367" y="638599"/>
                </a:lnTo>
                <a:cubicBezTo>
                  <a:pt x="183476" y="571375"/>
                  <a:pt x="199788" y="505391"/>
                  <a:pt x="223837" y="442110"/>
                </a:cubicBezTo>
                <a:lnTo>
                  <a:pt x="215354" y="463455"/>
                </a:lnTo>
                <a:cubicBezTo>
                  <a:pt x="232971" y="418863"/>
                  <a:pt x="255901" y="376573"/>
                  <a:pt x="283771" y="337527"/>
                </a:cubicBezTo>
                <a:lnTo>
                  <a:pt x="270629" y="355610"/>
                </a:lnTo>
                <a:cubicBezTo>
                  <a:pt x="292999" y="324823"/>
                  <a:pt x="319098" y="296924"/>
                  <a:pt x="348273" y="272559"/>
                </a:cubicBezTo>
                <a:lnTo>
                  <a:pt x="331310" y="286541"/>
                </a:lnTo>
                <a:cubicBezTo>
                  <a:pt x="362628" y="261607"/>
                  <a:pt x="397116" y="240858"/>
                  <a:pt x="433842" y="224835"/>
                </a:cubicBezTo>
                <a:lnTo>
                  <a:pt x="413801" y="234156"/>
                </a:lnTo>
                <a:cubicBezTo>
                  <a:pt x="471311" y="208039"/>
                  <a:pt x="531992" y="189797"/>
                  <a:pt x="594351" y="179907"/>
                </a:cubicBezTo>
                <a:lnTo>
                  <a:pt x="572073" y="183170"/>
                </a:lnTo>
                <a:cubicBezTo>
                  <a:pt x="606375" y="178416"/>
                  <a:pt x="641236" y="178416"/>
                  <a:pt x="675537" y="183170"/>
                </a:cubicBezTo>
                <a:lnTo>
                  <a:pt x="653260" y="180001"/>
                </a:lnTo>
                <a:cubicBezTo>
                  <a:pt x="690079" y="185463"/>
                  <a:pt x="725871" y="195874"/>
                  <a:pt x="759894" y="210947"/>
                </a:cubicBezTo>
                <a:lnTo>
                  <a:pt x="739853" y="201625"/>
                </a:lnTo>
                <a:cubicBezTo>
                  <a:pt x="775274" y="217546"/>
                  <a:pt x="808456" y="238006"/>
                  <a:pt x="838656" y="262492"/>
                </a:cubicBezTo>
                <a:lnTo>
                  <a:pt x="821693" y="248604"/>
                </a:lnTo>
                <a:cubicBezTo>
                  <a:pt x="851240" y="272829"/>
                  <a:pt x="877526" y="300746"/>
                  <a:pt x="899990" y="331655"/>
                </a:cubicBezTo>
                <a:lnTo>
                  <a:pt x="886847" y="313572"/>
                </a:lnTo>
                <a:cubicBezTo>
                  <a:pt x="906701" y="341237"/>
                  <a:pt x="923293" y="371148"/>
                  <a:pt x="936155" y="402682"/>
                </a:cubicBezTo>
                <a:lnTo>
                  <a:pt x="927673" y="381336"/>
                </a:lnTo>
                <a:cubicBezTo>
                  <a:pt x="947247" y="433302"/>
                  <a:pt x="960297" y="487504"/>
                  <a:pt x="966542" y="542685"/>
                </a:cubicBezTo>
                <a:lnTo>
                  <a:pt x="963559" y="519009"/>
                </a:lnTo>
                <a:cubicBezTo>
                  <a:pt x="975024" y="610822"/>
                  <a:pt x="979033" y="703847"/>
                  <a:pt x="985650" y="796219"/>
                </a:cubicBezTo>
                <a:cubicBezTo>
                  <a:pt x="986117" y="819475"/>
                  <a:pt x="994878" y="841817"/>
                  <a:pt x="1010258" y="859229"/>
                </a:cubicBezTo>
                <a:cubicBezTo>
                  <a:pt x="1025638" y="875616"/>
                  <a:pt x="1047076" y="885030"/>
                  <a:pt x="1069540" y="885328"/>
                </a:cubicBezTo>
                <a:cubicBezTo>
                  <a:pt x="1092004" y="885086"/>
                  <a:pt x="1113442" y="875653"/>
                  <a:pt x="1128822" y="859229"/>
                </a:cubicBezTo>
                <a:cubicBezTo>
                  <a:pt x="1144854" y="842190"/>
                  <a:pt x="1153710" y="819615"/>
                  <a:pt x="1153430" y="796219"/>
                </a:cubicBezTo>
                <a:cubicBezTo>
                  <a:pt x="1147931" y="719599"/>
                  <a:pt x="1143549" y="642793"/>
                  <a:pt x="1136466" y="566454"/>
                </a:cubicBezTo>
                <a:cubicBezTo>
                  <a:pt x="1129102" y="487317"/>
                  <a:pt x="1118383" y="407995"/>
                  <a:pt x="1089394" y="333985"/>
                </a:cubicBezTo>
                <a:cubicBezTo>
                  <a:pt x="1064880" y="269530"/>
                  <a:pt x="1028062" y="210481"/>
                  <a:pt x="980897" y="160147"/>
                </a:cubicBezTo>
                <a:cubicBezTo>
                  <a:pt x="938858" y="115387"/>
                  <a:pt x="889084" y="78708"/>
                  <a:pt x="833809" y="51929"/>
                </a:cubicBezTo>
                <a:cubicBezTo>
                  <a:pt x="773875" y="22539"/>
                  <a:pt x="708721" y="5305"/>
                  <a:pt x="642075" y="1222"/>
                </a:cubicBezTo>
                <a:cubicBezTo>
                  <a:pt x="572353" y="-2413"/>
                  <a:pt x="502258" y="13899"/>
                  <a:pt x="435985" y="36083"/>
                </a:cubicBezTo>
                <a:cubicBezTo>
                  <a:pt x="398421" y="48583"/>
                  <a:pt x="361696" y="63748"/>
                  <a:pt x="326276" y="81477"/>
                </a:cubicBezTo>
                <a:cubicBezTo>
                  <a:pt x="291695" y="99271"/>
                  <a:pt x="259350" y="121017"/>
                  <a:pt x="229803" y="146258"/>
                </a:cubicBezTo>
                <a:cubicBezTo>
                  <a:pt x="178537" y="190189"/>
                  <a:pt x="135938" y="243216"/>
                  <a:pt x="103968" y="302666"/>
                </a:cubicBezTo>
                <a:cubicBezTo>
                  <a:pt x="21103" y="452270"/>
                  <a:pt x="969" y="628905"/>
                  <a:pt x="-56" y="799481"/>
                </a:cubicBezTo>
                <a:cubicBezTo>
                  <a:pt x="-56" y="846087"/>
                  <a:pt x="38720" y="890735"/>
                  <a:pt x="83834" y="888591"/>
                </a:cubicBezTo>
                <a:cubicBezTo>
                  <a:pt x="131185" y="886288"/>
                  <a:pt x="168284" y="846916"/>
                  <a:pt x="167724" y="799481"/>
                </a:cubicBezTo>
                <a:close/>
              </a:path>
            </a:pathLst>
          </a:custGeom>
          <a:solidFill>
            <a:schemeClr val="accent5"/>
          </a:solidFill>
          <a:ln w="7620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95329107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36B709-8FAC-4421-B5E8-4CEDBC4E72BB}" type="datetimeFigureOut">
              <a:rPr lang="en-US" smtClean="0"/>
              <a:pPr/>
              <a:t>2/23/2024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A54C7B-D1F8-4005-B450-C09BD088F687}" type="slidenum">
              <a:rPr lang="en-US" smtClean="0"/>
              <a:pPr/>
              <a:t>‹#›</a:t>
            </a:fld>
            <a:endParaRPr lang="en-US"/>
          </a:p>
        </p:txBody>
      </p:sp>
    </p:spTree>
    <p:extLst>
      <p:ext uri="{BB962C8B-B14F-4D97-AF65-F5344CB8AC3E}">
        <p14:creationId xmlns:p14="http://schemas.microsoft.com/office/powerpoint/2010/main" val="317264008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36B709-8FAC-4421-B5E8-4CEDBC4E72BB}" type="datetimeFigureOut">
              <a:rPr lang="en-US" smtClean="0"/>
              <a:pPr/>
              <a:t>2/23/2024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AA54C7B-D1F8-4005-B450-C09BD088F687}" type="slidenum">
              <a:rPr lang="en-US" smtClean="0"/>
              <a:pPr/>
              <a:t>‹#›</a:t>
            </a:fld>
            <a:endParaRPr lang="en-US"/>
          </a:p>
        </p:txBody>
      </p:sp>
    </p:spTree>
    <p:extLst>
      <p:ext uri="{BB962C8B-B14F-4D97-AF65-F5344CB8AC3E}">
        <p14:creationId xmlns:p14="http://schemas.microsoft.com/office/powerpoint/2010/main" val="46304919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36B709-8FAC-4421-B5E8-4CEDBC4E72BB}" type="datetimeFigureOut">
              <a:rPr lang="en-US" smtClean="0"/>
              <a:pPr/>
              <a:t>2/23/2024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A54C7B-D1F8-4005-B450-C09BD088F687}" type="slidenum">
              <a:rPr lang="en-US" smtClean="0"/>
              <a:pPr/>
              <a:t>‹#›</a:t>
            </a:fld>
            <a:endParaRPr lang="en-US"/>
          </a:p>
        </p:txBody>
      </p:sp>
    </p:spTree>
    <p:extLst>
      <p:ext uri="{BB962C8B-B14F-4D97-AF65-F5344CB8AC3E}">
        <p14:creationId xmlns:p14="http://schemas.microsoft.com/office/powerpoint/2010/main" val="82270729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914400" y="609600"/>
            <a:ext cx="10363200"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p:txBody>
          <a:bodyPr/>
          <a:lstStyle>
            <a:lvl1pPr>
              <a:defRPr/>
            </a:lvl1pPr>
          </a:lstStyle>
          <a:p>
            <a:pPr>
              <a:defRPr/>
            </a:pPr>
            <a:endParaRPr lang="en-US"/>
          </a:p>
        </p:txBody>
      </p:sp>
      <p:sp>
        <p:nvSpPr>
          <p:cNvPr id="4" name="Footer Placeholder 3"/>
          <p:cNvSpPr>
            <a:spLocks noGrp="1"/>
          </p:cNvSpPr>
          <p:nvPr>
            <p:ph type="ftr" sz="quarter" idx="11"/>
          </p:nvPr>
        </p:nvSpPr>
        <p:spPr/>
        <p:txBody>
          <a:bodyPr/>
          <a:lstStyle>
            <a:lvl1pPr algn="l">
              <a:defRPr/>
            </a:lvl1pPr>
          </a:lstStyle>
          <a:p>
            <a:pPr>
              <a:defRPr/>
            </a:pPr>
            <a:endParaRPr lang="en-US"/>
          </a:p>
        </p:txBody>
      </p:sp>
      <p:sp>
        <p:nvSpPr>
          <p:cNvPr id="5" name="Slide Number Placeholder 4"/>
          <p:cNvSpPr>
            <a:spLocks noGrp="1"/>
          </p:cNvSpPr>
          <p:nvPr>
            <p:ph type="sldNum" sz="quarter" idx="12"/>
          </p:nvPr>
        </p:nvSpPr>
        <p:spPr/>
        <p:txBody>
          <a:bodyPr/>
          <a:lstStyle>
            <a:lvl1pPr>
              <a:defRPr/>
            </a:lvl1pPr>
          </a:lstStyle>
          <a:p>
            <a:fld id="{6F824250-3C51-47A5-8AA4-0346E539F5C0}" type="slidenum">
              <a:rPr lang="en-US"/>
              <a:pPr/>
              <a:t>‹#›</a:t>
            </a:fld>
            <a:endParaRPr lang="en-US"/>
          </a:p>
        </p:txBody>
      </p:sp>
    </p:spTree>
    <p:extLst>
      <p:ext uri="{BB962C8B-B14F-4D97-AF65-F5344CB8AC3E}">
        <p14:creationId xmlns:p14="http://schemas.microsoft.com/office/powerpoint/2010/main" val="2777840036"/>
      </p:ext>
    </p:extLst>
  </p:cSld>
  <p:clrMapOvr>
    <a:masterClrMapping/>
  </p:clrMapOvr>
  <p:transition spd="med"/>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9"/>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6" indent="0" algn="ctr">
              <a:buNone/>
              <a:defRPr>
                <a:solidFill>
                  <a:schemeClr val="tx1">
                    <a:tint val="75000"/>
                  </a:schemeClr>
                </a:solidFill>
              </a:defRPr>
            </a:lvl2pPr>
            <a:lvl3pPr marL="914411" indent="0" algn="ctr">
              <a:buNone/>
              <a:defRPr>
                <a:solidFill>
                  <a:schemeClr val="tx1">
                    <a:tint val="75000"/>
                  </a:schemeClr>
                </a:solidFill>
              </a:defRPr>
            </a:lvl3pPr>
            <a:lvl4pPr marL="1371617" indent="0" algn="ctr">
              <a:buNone/>
              <a:defRPr>
                <a:solidFill>
                  <a:schemeClr val="tx1">
                    <a:tint val="75000"/>
                  </a:schemeClr>
                </a:solidFill>
              </a:defRPr>
            </a:lvl4pPr>
            <a:lvl5pPr marL="1828823" indent="0" algn="ctr">
              <a:buNone/>
              <a:defRPr>
                <a:solidFill>
                  <a:schemeClr val="tx1">
                    <a:tint val="75000"/>
                  </a:schemeClr>
                </a:solidFill>
              </a:defRPr>
            </a:lvl5pPr>
            <a:lvl6pPr marL="2286029" indent="0" algn="ctr">
              <a:buNone/>
              <a:defRPr>
                <a:solidFill>
                  <a:schemeClr val="tx1">
                    <a:tint val="75000"/>
                  </a:schemeClr>
                </a:solidFill>
              </a:defRPr>
            </a:lvl6pPr>
            <a:lvl7pPr marL="2743234" indent="0" algn="ctr">
              <a:buNone/>
              <a:defRPr>
                <a:solidFill>
                  <a:schemeClr val="tx1">
                    <a:tint val="75000"/>
                  </a:schemeClr>
                </a:solidFill>
              </a:defRPr>
            </a:lvl7pPr>
            <a:lvl8pPr marL="3200440" indent="0" algn="ctr">
              <a:buNone/>
              <a:defRPr>
                <a:solidFill>
                  <a:schemeClr val="tx1">
                    <a:tint val="75000"/>
                  </a:schemeClr>
                </a:solidFill>
              </a:defRPr>
            </a:lvl8pPr>
            <a:lvl9pPr marL="3657646"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F2363984-21F0-E434-8346-C7A13681B553}"/>
              </a:ext>
            </a:extLst>
          </p:cNvPr>
          <p:cNvSpPr>
            <a:spLocks noGrp="1"/>
          </p:cNvSpPr>
          <p:nvPr>
            <p:ph type="dt" sz="half" idx="10"/>
          </p:nvPr>
        </p:nvSpPr>
        <p:spPr/>
        <p:txBody>
          <a:bodyPr/>
          <a:lstStyle>
            <a:lvl1pPr>
              <a:defRPr/>
            </a:lvl1pPr>
          </a:lstStyle>
          <a:p>
            <a:pPr>
              <a:defRPr/>
            </a:pPr>
            <a:fld id="{8A4DAAC5-8BB1-4AA0-8ACE-0B90976EF97E}" type="datetime1">
              <a:rPr lang="vi-VN"/>
              <a:pPr>
                <a:defRPr/>
              </a:pPr>
              <a:t>23/02/2024</a:t>
            </a:fld>
            <a:endParaRPr lang="en-US"/>
          </a:p>
        </p:txBody>
      </p:sp>
      <p:sp>
        <p:nvSpPr>
          <p:cNvPr id="5" name="Footer Placeholder 4">
            <a:extLst>
              <a:ext uri="{FF2B5EF4-FFF2-40B4-BE49-F238E27FC236}">
                <a16:creationId xmlns:a16="http://schemas.microsoft.com/office/drawing/2014/main" id="{8A144236-5848-5501-04DC-794707EC5D4B}"/>
              </a:ext>
            </a:extLst>
          </p:cNvPr>
          <p:cNvSpPr>
            <a:spLocks noGrp="1"/>
          </p:cNvSpPr>
          <p:nvPr>
            <p:ph type="ftr" sz="quarter" idx="11"/>
          </p:nvPr>
        </p:nvSpPr>
        <p:spPr/>
        <p:txBody>
          <a:bodyPr/>
          <a:lstStyle>
            <a:lvl1pPr>
              <a:defRPr/>
            </a:lvl1pPr>
          </a:lstStyle>
          <a:p>
            <a:pPr>
              <a:defRPr/>
            </a:pPr>
            <a:r>
              <a:rPr lang="en-US"/>
              <a:t>GV: Trịnh Văn Siêm</a:t>
            </a:r>
          </a:p>
        </p:txBody>
      </p:sp>
      <p:sp>
        <p:nvSpPr>
          <p:cNvPr id="6" name="Slide Number Placeholder 5">
            <a:extLst>
              <a:ext uri="{FF2B5EF4-FFF2-40B4-BE49-F238E27FC236}">
                <a16:creationId xmlns:a16="http://schemas.microsoft.com/office/drawing/2014/main" id="{054C3A37-AD25-E652-BF73-916339818F38}"/>
              </a:ext>
            </a:extLst>
          </p:cNvPr>
          <p:cNvSpPr>
            <a:spLocks noGrp="1"/>
          </p:cNvSpPr>
          <p:nvPr>
            <p:ph type="sldNum" sz="quarter" idx="12"/>
          </p:nvPr>
        </p:nvSpPr>
        <p:spPr/>
        <p:txBody>
          <a:bodyPr/>
          <a:lstStyle>
            <a:lvl1pPr>
              <a:defRPr/>
            </a:lvl1pPr>
          </a:lstStyle>
          <a:p>
            <a:pPr>
              <a:defRPr/>
            </a:pPr>
            <a:fld id="{E9CF133D-66CC-4FC2-B286-50223C94753F}" type="slidenum">
              <a:rPr lang="en-US" altLang="en-US"/>
              <a:pPr>
                <a:defRPr/>
              </a:pPr>
              <a:t>‹#›</a:t>
            </a:fld>
            <a:endParaRPr lang="en-US" altLang="en-US"/>
          </a:p>
        </p:txBody>
      </p:sp>
    </p:spTree>
    <p:extLst>
      <p:ext uri="{BB962C8B-B14F-4D97-AF65-F5344CB8AC3E}">
        <p14:creationId xmlns:p14="http://schemas.microsoft.com/office/powerpoint/2010/main" val="161400588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7D7418-5187-182D-EC76-C09EB7F0EF98}"/>
              </a:ext>
            </a:extLst>
          </p:cNvPr>
          <p:cNvSpPr>
            <a:spLocks noGrp="1"/>
          </p:cNvSpPr>
          <p:nvPr>
            <p:ph type="dt" sz="half" idx="10"/>
          </p:nvPr>
        </p:nvSpPr>
        <p:spPr/>
        <p:txBody>
          <a:bodyPr/>
          <a:lstStyle>
            <a:lvl1pPr>
              <a:defRPr/>
            </a:lvl1pPr>
          </a:lstStyle>
          <a:p>
            <a:pPr>
              <a:defRPr/>
            </a:pPr>
            <a:fld id="{A3E9DBD5-A573-41C2-9862-87483B03D9CE}" type="datetime1">
              <a:rPr lang="vi-VN"/>
              <a:pPr>
                <a:defRPr/>
              </a:pPr>
              <a:t>23/02/2024</a:t>
            </a:fld>
            <a:endParaRPr lang="en-US"/>
          </a:p>
        </p:txBody>
      </p:sp>
      <p:sp>
        <p:nvSpPr>
          <p:cNvPr id="5" name="Footer Placeholder 4">
            <a:extLst>
              <a:ext uri="{FF2B5EF4-FFF2-40B4-BE49-F238E27FC236}">
                <a16:creationId xmlns:a16="http://schemas.microsoft.com/office/drawing/2014/main" id="{81A99937-6663-34F6-4122-B430EAF86881}"/>
              </a:ext>
            </a:extLst>
          </p:cNvPr>
          <p:cNvSpPr>
            <a:spLocks noGrp="1"/>
          </p:cNvSpPr>
          <p:nvPr>
            <p:ph type="ftr" sz="quarter" idx="11"/>
          </p:nvPr>
        </p:nvSpPr>
        <p:spPr/>
        <p:txBody>
          <a:bodyPr/>
          <a:lstStyle>
            <a:lvl1pPr>
              <a:defRPr/>
            </a:lvl1pPr>
          </a:lstStyle>
          <a:p>
            <a:pPr>
              <a:defRPr/>
            </a:pPr>
            <a:r>
              <a:rPr lang="en-US"/>
              <a:t>GV: Trịnh Văn Siêm</a:t>
            </a:r>
          </a:p>
        </p:txBody>
      </p:sp>
      <p:sp>
        <p:nvSpPr>
          <p:cNvPr id="6" name="Slide Number Placeholder 5">
            <a:extLst>
              <a:ext uri="{FF2B5EF4-FFF2-40B4-BE49-F238E27FC236}">
                <a16:creationId xmlns:a16="http://schemas.microsoft.com/office/drawing/2014/main" id="{18A24AC0-17EE-A8CB-462E-BF4C9653CF2C}"/>
              </a:ext>
            </a:extLst>
          </p:cNvPr>
          <p:cNvSpPr>
            <a:spLocks noGrp="1"/>
          </p:cNvSpPr>
          <p:nvPr>
            <p:ph type="sldNum" sz="quarter" idx="12"/>
          </p:nvPr>
        </p:nvSpPr>
        <p:spPr/>
        <p:txBody>
          <a:bodyPr/>
          <a:lstStyle>
            <a:lvl1pPr>
              <a:defRPr/>
            </a:lvl1pPr>
          </a:lstStyle>
          <a:p>
            <a:pPr>
              <a:defRPr/>
            </a:pPr>
            <a:fld id="{B1359EE1-8B66-4BF9-8013-96CDC9918F99}" type="slidenum">
              <a:rPr lang="en-US" altLang="en-US"/>
              <a:pPr>
                <a:defRPr/>
              </a:pPr>
              <a:t>‹#›</a:t>
            </a:fld>
            <a:endParaRPr lang="en-US" altLang="en-US"/>
          </a:p>
        </p:txBody>
      </p:sp>
    </p:spTree>
    <p:extLst>
      <p:ext uri="{BB962C8B-B14F-4D97-AF65-F5344CB8AC3E}">
        <p14:creationId xmlns:p14="http://schemas.microsoft.com/office/powerpoint/2010/main" val="186400047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4"/>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6"/>
            <a:ext cx="10363200" cy="1500187"/>
          </a:xfrm>
        </p:spPr>
        <p:txBody>
          <a:bodyPr anchor="b"/>
          <a:lstStyle>
            <a:lvl1pPr marL="0" indent="0">
              <a:buNone/>
              <a:defRPr sz="2000">
                <a:solidFill>
                  <a:schemeClr val="tx1">
                    <a:tint val="75000"/>
                  </a:schemeClr>
                </a:solidFill>
              </a:defRPr>
            </a:lvl1pPr>
            <a:lvl2pPr marL="457206" indent="0">
              <a:buNone/>
              <a:defRPr sz="1800">
                <a:solidFill>
                  <a:schemeClr val="tx1">
                    <a:tint val="75000"/>
                  </a:schemeClr>
                </a:solidFill>
              </a:defRPr>
            </a:lvl2pPr>
            <a:lvl3pPr marL="914411" indent="0">
              <a:buNone/>
              <a:defRPr sz="1600">
                <a:solidFill>
                  <a:schemeClr val="tx1">
                    <a:tint val="75000"/>
                  </a:schemeClr>
                </a:solidFill>
              </a:defRPr>
            </a:lvl3pPr>
            <a:lvl4pPr marL="1371617" indent="0">
              <a:buNone/>
              <a:defRPr sz="1400">
                <a:solidFill>
                  <a:schemeClr val="tx1">
                    <a:tint val="75000"/>
                  </a:schemeClr>
                </a:solidFill>
              </a:defRPr>
            </a:lvl4pPr>
            <a:lvl5pPr marL="1828823" indent="0">
              <a:buNone/>
              <a:defRPr sz="1400">
                <a:solidFill>
                  <a:schemeClr val="tx1">
                    <a:tint val="75000"/>
                  </a:schemeClr>
                </a:solidFill>
              </a:defRPr>
            </a:lvl5pPr>
            <a:lvl6pPr marL="2286029" indent="0">
              <a:buNone/>
              <a:defRPr sz="1400">
                <a:solidFill>
                  <a:schemeClr val="tx1">
                    <a:tint val="75000"/>
                  </a:schemeClr>
                </a:solidFill>
              </a:defRPr>
            </a:lvl6pPr>
            <a:lvl7pPr marL="2743234" indent="0">
              <a:buNone/>
              <a:defRPr sz="1400">
                <a:solidFill>
                  <a:schemeClr val="tx1">
                    <a:tint val="75000"/>
                  </a:schemeClr>
                </a:solidFill>
              </a:defRPr>
            </a:lvl7pPr>
            <a:lvl8pPr marL="3200440" indent="0">
              <a:buNone/>
              <a:defRPr sz="1400">
                <a:solidFill>
                  <a:schemeClr val="tx1">
                    <a:tint val="75000"/>
                  </a:schemeClr>
                </a:solidFill>
              </a:defRPr>
            </a:lvl8pPr>
            <a:lvl9pPr marL="3657646"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6516D4A-2D16-95B3-559E-4E12030ED594}"/>
              </a:ext>
            </a:extLst>
          </p:cNvPr>
          <p:cNvSpPr>
            <a:spLocks noGrp="1"/>
          </p:cNvSpPr>
          <p:nvPr>
            <p:ph type="dt" sz="half" idx="10"/>
          </p:nvPr>
        </p:nvSpPr>
        <p:spPr/>
        <p:txBody>
          <a:bodyPr/>
          <a:lstStyle>
            <a:lvl1pPr>
              <a:defRPr/>
            </a:lvl1pPr>
          </a:lstStyle>
          <a:p>
            <a:pPr>
              <a:defRPr/>
            </a:pPr>
            <a:fld id="{361F2690-954A-40CF-A011-206BDA4B2A67}" type="datetime1">
              <a:rPr lang="vi-VN"/>
              <a:pPr>
                <a:defRPr/>
              </a:pPr>
              <a:t>23/02/2024</a:t>
            </a:fld>
            <a:endParaRPr lang="en-US"/>
          </a:p>
        </p:txBody>
      </p:sp>
      <p:sp>
        <p:nvSpPr>
          <p:cNvPr id="5" name="Footer Placeholder 4">
            <a:extLst>
              <a:ext uri="{FF2B5EF4-FFF2-40B4-BE49-F238E27FC236}">
                <a16:creationId xmlns:a16="http://schemas.microsoft.com/office/drawing/2014/main" id="{925FDAAE-3926-BCBB-E23A-C1CD3AC27709}"/>
              </a:ext>
            </a:extLst>
          </p:cNvPr>
          <p:cNvSpPr>
            <a:spLocks noGrp="1"/>
          </p:cNvSpPr>
          <p:nvPr>
            <p:ph type="ftr" sz="quarter" idx="11"/>
          </p:nvPr>
        </p:nvSpPr>
        <p:spPr/>
        <p:txBody>
          <a:bodyPr/>
          <a:lstStyle>
            <a:lvl1pPr>
              <a:defRPr/>
            </a:lvl1pPr>
          </a:lstStyle>
          <a:p>
            <a:pPr>
              <a:defRPr/>
            </a:pPr>
            <a:r>
              <a:rPr lang="en-US"/>
              <a:t>GV: Trịnh Văn Siêm</a:t>
            </a:r>
          </a:p>
        </p:txBody>
      </p:sp>
      <p:sp>
        <p:nvSpPr>
          <p:cNvPr id="6" name="Slide Number Placeholder 5">
            <a:extLst>
              <a:ext uri="{FF2B5EF4-FFF2-40B4-BE49-F238E27FC236}">
                <a16:creationId xmlns:a16="http://schemas.microsoft.com/office/drawing/2014/main" id="{CAEF01D0-509B-16EA-7140-72B8E7969C01}"/>
              </a:ext>
            </a:extLst>
          </p:cNvPr>
          <p:cNvSpPr>
            <a:spLocks noGrp="1"/>
          </p:cNvSpPr>
          <p:nvPr>
            <p:ph type="sldNum" sz="quarter" idx="12"/>
          </p:nvPr>
        </p:nvSpPr>
        <p:spPr/>
        <p:txBody>
          <a:bodyPr/>
          <a:lstStyle>
            <a:lvl1pPr>
              <a:defRPr/>
            </a:lvl1pPr>
          </a:lstStyle>
          <a:p>
            <a:pPr>
              <a:defRPr/>
            </a:pPr>
            <a:fld id="{AECDFC5F-7150-4315-BD1B-62FCA3B7E22E}" type="slidenum">
              <a:rPr lang="en-US" altLang="en-US"/>
              <a:pPr>
                <a:defRPr/>
              </a:pPr>
              <a:t>‹#›</a:t>
            </a:fld>
            <a:endParaRPr lang="en-US" altLang="en-US"/>
          </a:p>
        </p:txBody>
      </p:sp>
    </p:spTree>
    <p:extLst>
      <p:ext uri="{BB962C8B-B14F-4D97-AF65-F5344CB8AC3E}">
        <p14:creationId xmlns:p14="http://schemas.microsoft.com/office/powerpoint/2010/main" val="268078831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4"/>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4"/>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58B7A0F1-F3EA-1A33-037A-8FFA942C342E}"/>
              </a:ext>
            </a:extLst>
          </p:cNvPr>
          <p:cNvSpPr>
            <a:spLocks noGrp="1"/>
          </p:cNvSpPr>
          <p:nvPr>
            <p:ph type="dt" sz="half" idx="10"/>
          </p:nvPr>
        </p:nvSpPr>
        <p:spPr/>
        <p:txBody>
          <a:bodyPr/>
          <a:lstStyle>
            <a:lvl1pPr>
              <a:defRPr/>
            </a:lvl1pPr>
          </a:lstStyle>
          <a:p>
            <a:pPr>
              <a:defRPr/>
            </a:pPr>
            <a:fld id="{CA5C6B83-5330-47CE-A822-2560ECEE2174}" type="datetime1">
              <a:rPr lang="vi-VN"/>
              <a:pPr>
                <a:defRPr/>
              </a:pPr>
              <a:t>23/02/2024</a:t>
            </a:fld>
            <a:endParaRPr lang="en-US"/>
          </a:p>
        </p:txBody>
      </p:sp>
      <p:sp>
        <p:nvSpPr>
          <p:cNvPr id="6" name="Footer Placeholder 4">
            <a:extLst>
              <a:ext uri="{FF2B5EF4-FFF2-40B4-BE49-F238E27FC236}">
                <a16:creationId xmlns:a16="http://schemas.microsoft.com/office/drawing/2014/main" id="{31FADDC6-A2C8-1CDC-093F-3DFC6451200A}"/>
              </a:ext>
            </a:extLst>
          </p:cNvPr>
          <p:cNvSpPr>
            <a:spLocks noGrp="1"/>
          </p:cNvSpPr>
          <p:nvPr>
            <p:ph type="ftr" sz="quarter" idx="11"/>
          </p:nvPr>
        </p:nvSpPr>
        <p:spPr/>
        <p:txBody>
          <a:bodyPr/>
          <a:lstStyle>
            <a:lvl1pPr>
              <a:defRPr/>
            </a:lvl1pPr>
          </a:lstStyle>
          <a:p>
            <a:pPr>
              <a:defRPr/>
            </a:pPr>
            <a:r>
              <a:rPr lang="en-US"/>
              <a:t>GV: Trịnh Văn Siêm</a:t>
            </a:r>
          </a:p>
        </p:txBody>
      </p:sp>
      <p:sp>
        <p:nvSpPr>
          <p:cNvPr id="7" name="Slide Number Placeholder 5">
            <a:extLst>
              <a:ext uri="{FF2B5EF4-FFF2-40B4-BE49-F238E27FC236}">
                <a16:creationId xmlns:a16="http://schemas.microsoft.com/office/drawing/2014/main" id="{22511045-5F02-DCC0-021C-0D7C4EDAC1A8}"/>
              </a:ext>
            </a:extLst>
          </p:cNvPr>
          <p:cNvSpPr>
            <a:spLocks noGrp="1"/>
          </p:cNvSpPr>
          <p:nvPr>
            <p:ph type="sldNum" sz="quarter" idx="12"/>
          </p:nvPr>
        </p:nvSpPr>
        <p:spPr/>
        <p:txBody>
          <a:bodyPr/>
          <a:lstStyle>
            <a:lvl1pPr>
              <a:defRPr/>
            </a:lvl1pPr>
          </a:lstStyle>
          <a:p>
            <a:pPr>
              <a:defRPr/>
            </a:pPr>
            <a:fld id="{1FD6E285-BE7F-4E2B-99F6-FECAF1DCCD1B}" type="slidenum">
              <a:rPr lang="en-US" altLang="en-US"/>
              <a:pPr>
                <a:defRPr/>
              </a:pPr>
              <a:t>‹#›</a:t>
            </a:fld>
            <a:endParaRPr lang="en-US" altLang="en-US"/>
          </a:p>
        </p:txBody>
      </p:sp>
    </p:spTree>
    <p:extLst>
      <p:ext uri="{BB962C8B-B14F-4D97-AF65-F5344CB8AC3E}">
        <p14:creationId xmlns:p14="http://schemas.microsoft.com/office/powerpoint/2010/main" val="17328940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00BA96F-4F2B-729B-9A72-0DD5758321D6}"/>
              </a:ext>
            </a:extLst>
          </p:cNvPr>
          <p:cNvSpPr>
            <a:spLocks noGrp="1"/>
          </p:cNvSpPr>
          <p:nvPr>
            <p:ph type="dt" sz="half" idx="10"/>
          </p:nvPr>
        </p:nvSpPr>
        <p:spPr/>
        <p:txBody>
          <a:bodyPr/>
          <a:lstStyle/>
          <a:p>
            <a:fld id="{684D7396-BD92-4FEE-9393-7111C374F40F}" type="datetimeFigureOut">
              <a:rPr lang="en-US" smtClean="0"/>
              <a:t>2/23/2024</a:t>
            </a:fld>
            <a:endParaRPr lang="en-US"/>
          </a:p>
        </p:txBody>
      </p:sp>
      <p:sp>
        <p:nvSpPr>
          <p:cNvPr id="3" name="Footer Placeholder 2">
            <a:extLst>
              <a:ext uri="{FF2B5EF4-FFF2-40B4-BE49-F238E27FC236}">
                <a16:creationId xmlns:a16="http://schemas.microsoft.com/office/drawing/2014/main" id="{D07A14FE-710B-CF26-E31B-1D37C5D0C77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EEF9CF6-DA99-0FEA-F089-4EE08C737C09}"/>
              </a:ext>
            </a:extLst>
          </p:cNvPr>
          <p:cNvSpPr>
            <a:spLocks noGrp="1"/>
          </p:cNvSpPr>
          <p:nvPr>
            <p:ph type="sldNum" sz="quarter" idx="12"/>
          </p:nvPr>
        </p:nvSpPr>
        <p:spPr/>
        <p:txBody>
          <a:bodyPr/>
          <a:lstStyle/>
          <a:p>
            <a:fld id="{D2083C36-5F33-497B-A0E2-D44F525CCC3E}" type="slidenum">
              <a:rPr lang="en-US" smtClean="0"/>
              <a:t>‹#›</a:t>
            </a:fld>
            <a:endParaRPr lang="en-US"/>
          </a:p>
        </p:txBody>
      </p:sp>
    </p:spTree>
    <p:extLst>
      <p:ext uri="{BB962C8B-B14F-4D97-AF65-F5344CB8AC3E}">
        <p14:creationId xmlns:p14="http://schemas.microsoft.com/office/powerpoint/2010/main" val="239247107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2" y="1535113"/>
            <a:ext cx="5386917" cy="639762"/>
          </a:xfrm>
        </p:spPr>
        <p:txBody>
          <a:bodyPr anchor="b"/>
          <a:lstStyle>
            <a:lvl1pPr marL="0" indent="0">
              <a:buNone/>
              <a:defRPr sz="2400" b="1"/>
            </a:lvl1pPr>
            <a:lvl2pPr marL="457206" indent="0">
              <a:buNone/>
              <a:defRPr sz="2000" b="1"/>
            </a:lvl2pPr>
            <a:lvl3pPr marL="914411" indent="0">
              <a:buNone/>
              <a:defRPr sz="1800"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2"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2" y="1535113"/>
            <a:ext cx="5389033" cy="639762"/>
          </a:xfrm>
        </p:spPr>
        <p:txBody>
          <a:bodyPr anchor="b"/>
          <a:lstStyle>
            <a:lvl1pPr marL="0" indent="0">
              <a:buNone/>
              <a:defRPr sz="2400" b="1"/>
            </a:lvl1pPr>
            <a:lvl2pPr marL="457206" indent="0">
              <a:buNone/>
              <a:defRPr sz="2000" b="1"/>
            </a:lvl2pPr>
            <a:lvl3pPr marL="914411" indent="0">
              <a:buNone/>
              <a:defRPr sz="1800"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2"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5B45BF23-C4A7-0754-D4F0-FBAB82BE76CB}"/>
              </a:ext>
            </a:extLst>
          </p:cNvPr>
          <p:cNvSpPr>
            <a:spLocks noGrp="1"/>
          </p:cNvSpPr>
          <p:nvPr>
            <p:ph type="dt" sz="half" idx="10"/>
          </p:nvPr>
        </p:nvSpPr>
        <p:spPr/>
        <p:txBody>
          <a:bodyPr/>
          <a:lstStyle>
            <a:lvl1pPr>
              <a:defRPr/>
            </a:lvl1pPr>
          </a:lstStyle>
          <a:p>
            <a:pPr>
              <a:defRPr/>
            </a:pPr>
            <a:fld id="{AF6F3E44-251C-4098-BDD1-05985D1B3669}" type="datetime1">
              <a:rPr lang="vi-VN"/>
              <a:pPr>
                <a:defRPr/>
              </a:pPr>
              <a:t>23/02/2024</a:t>
            </a:fld>
            <a:endParaRPr lang="en-US"/>
          </a:p>
        </p:txBody>
      </p:sp>
      <p:sp>
        <p:nvSpPr>
          <p:cNvPr id="8" name="Footer Placeholder 4">
            <a:extLst>
              <a:ext uri="{FF2B5EF4-FFF2-40B4-BE49-F238E27FC236}">
                <a16:creationId xmlns:a16="http://schemas.microsoft.com/office/drawing/2014/main" id="{4E7E5DA4-2D70-F373-489B-11290238BA53}"/>
              </a:ext>
            </a:extLst>
          </p:cNvPr>
          <p:cNvSpPr>
            <a:spLocks noGrp="1"/>
          </p:cNvSpPr>
          <p:nvPr>
            <p:ph type="ftr" sz="quarter" idx="11"/>
          </p:nvPr>
        </p:nvSpPr>
        <p:spPr/>
        <p:txBody>
          <a:bodyPr/>
          <a:lstStyle>
            <a:lvl1pPr>
              <a:defRPr/>
            </a:lvl1pPr>
          </a:lstStyle>
          <a:p>
            <a:pPr>
              <a:defRPr/>
            </a:pPr>
            <a:r>
              <a:rPr lang="en-US"/>
              <a:t>GV: Trịnh Văn Siêm</a:t>
            </a:r>
          </a:p>
        </p:txBody>
      </p:sp>
      <p:sp>
        <p:nvSpPr>
          <p:cNvPr id="9" name="Slide Number Placeholder 5">
            <a:extLst>
              <a:ext uri="{FF2B5EF4-FFF2-40B4-BE49-F238E27FC236}">
                <a16:creationId xmlns:a16="http://schemas.microsoft.com/office/drawing/2014/main" id="{514FE540-561A-44C5-43FE-AD190FDA5891}"/>
              </a:ext>
            </a:extLst>
          </p:cNvPr>
          <p:cNvSpPr>
            <a:spLocks noGrp="1"/>
          </p:cNvSpPr>
          <p:nvPr>
            <p:ph type="sldNum" sz="quarter" idx="12"/>
          </p:nvPr>
        </p:nvSpPr>
        <p:spPr/>
        <p:txBody>
          <a:bodyPr/>
          <a:lstStyle>
            <a:lvl1pPr>
              <a:defRPr/>
            </a:lvl1pPr>
          </a:lstStyle>
          <a:p>
            <a:pPr>
              <a:defRPr/>
            </a:pPr>
            <a:fld id="{92466A4D-A734-41D7-8375-D97074DE52B1}" type="slidenum">
              <a:rPr lang="en-US" altLang="en-US"/>
              <a:pPr>
                <a:defRPr/>
              </a:pPr>
              <a:t>‹#›</a:t>
            </a:fld>
            <a:endParaRPr lang="en-US" altLang="en-US"/>
          </a:p>
        </p:txBody>
      </p:sp>
    </p:spTree>
    <p:extLst>
      <p:ext uri="{BB962C8B-B14F-4D97-AF65-F5344CB8AC3E}">
        <p14:creationId xmlns:p14="http://schemas.microsoft.com/office/powerpoint/2010/main" val="46207467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55C3396C-E7F9-4435-C351-DB76EADBEC4A}"/>
              </a:ext>
            </a:extLst>
          </p:cNvPr>
          <p:cNvSpPr>
            <a:spLocks noGrp="1"/>
          </p:cNvSpPr>
          <p:nvPr>
            <p:ph type="dt" sz="half" idx="10"/>
          </p:nvPr>
        </p:nvSpPr>
        <p:spPr/>
        <p:txBody>
          <a:bodyPr/>
          <a:lstStyle>
            <a:lvl1pPr>
              <a:defRPr/>
            </a:lvl1pPr>
          </a:lstStyle>
          <a:p>
            <a:pPr>
              <a:defRPr/>
            </a:pPr>
            <a:fld id="{198F4E53-01EC-4AA7-A5DB-425093C5E213}" type="datetime1">
              <a:rPr lang="vi-VN"/>
              <a:pPr>
                <a:defRPr/>
              </a:pPr>
              <a:t>23/02/2024</a:t>
            </a:fld>
            <a:endParaRPr lang="en-US"/>
          </a:p>
        </p:txBody>
      </p:sp>
      <p:sp>
        <p:nvSpPr>
          <p:cNvPr id="4" name="Footer Placeholder 4">
            <a:extLst>
              <a:ext uri="{FF2B5EF4-FFF2-40B4-BE49-F238E27FC236}">
                <a16:creationId xmlns:a16="http://schemas.microsoft.com/office/drawing/2014/main" id="{4A106E6C-29BB-1A67-A222-A3B70C3B4C4D}"/>
              </a:ext>
            </a:extLst>
          </p:cNvPr>
          <p:cNvSpPr>
            <a:spLocks noGrp="1"/>
          </p:cNvSpPr>
          <p:nvPr>
            <p:ph type="ftr" sz="quarter" idx="11"/>
          </p:nvPr>
        </p:nvSpPr>
        <p:spPr/>
        <p:txBody>
          <a:bodyPr/>
          <a:lstStyle>
            <a:lvl1pPr>
              <a:defRPr/>
            </a:lvl1pPr>
          </a:lstStyle>
          <a:p>
            <a:pPr>
              <a:defRPr/>
            </a:pPr>
            <a:r>
              <a:rPr lang="en-US"/>
              <a:t>GV: Trịnh Văn Siêm</a:t>
            </a:r>
          </a:p>
        </p:txBody>
      </p:sp>
      <p:sp>
        <p:nvSpPr>
          <p:cNvPr id="5" name="Slide Number Placeholder 5">
            <a:extLst>
              <a:ext uri="{FF2B5EF4-FFF2-40B4-BE49-F238E27FC236}">
                <a16:creationId xmlns:a16="http://schemas.microsoft.com/office/drawing/2014/main" id="{0D541232-74FB-4907-BA4B-7E4AF9B05D47}"/>
              </a:ext>
            </a:extLst>
          </p:cNvPr>
          <p:cNvSpPr>
            <a:spLocks noGrp="1"/>
          </p:cNvSpPr>
          <p:nvPr>
            <p:ph type="sldNum" sz="quarter" idx="12"/>
          </p:nvPr>
        </p:nvSpPr>
        <p:spPr/>
        <p:txBody>
          <a:bodyPr/>
          <a:lstStyle>
            <a:lvl1pPr>
              <a:defRPr/>
            </a:lvl1pPr>
          </a:lstStyle>
          <a:p>
            <a:pPr>
              <a:defRPr/>
            </a:pPr>
            <a:fld id="{EE827BBB-C3E4-4D0D-99A0-36C904CA8C91}" type="slidenum">
              <a:rPr lang="en-US" altLang="en-US"/>
              <a:pPr>
                <a:defRPr/>
              </a:pPr>
              <a:t>‹#›</a:t>
            </a:fld>
            <a:endParaRPr lang="en-US" altLang="en-US"/>
          </a:p>
        </p:txBody>
      </p:sp>
    </p:spTree>
    <p:extLst>
      <p:ext uri="{BB962C8B-B14F-4D97-AF65-F5344CB8AC3E}">
        <p14:creationId xmlns:p14="http://schemas.microsoft.com/office/powerpoint/2010/main" val="370264807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18C668B-E679-1192-D796-1CEDBB50986A}"/>
              </a:ext>
            </a:extLst>
          </p:cNvPr>
          <p:cNvSpPr>
            <a:spLocks noGrp="1"/>
          </p:cNvSpPr>
          <p:nvPr>
            <p:ph type="dt" sz="half" idx="10"/>
          </p:nvPr>
        </p:nvSpPr>
        <p:spPr/>
        <p:txBody>
          <a:bodyPr/>
          <a:lstStyle>
            <a:lvl1pPr>
              <a:defRPr/>
            </a:lvl1pPr>
          </a:lstStyle>
          <a:p>
            <a:pPr>
              <a:defRPr/>
            </a:pPr>
            <a:fld id="{2221838C-92F5-4AA8-AC6E-28121EFC4FF4}" type="datetime1">
              <a:rPr lang="vi-VN"/>
              <a:pPr>
                <a:defRPr/>
              </a:pPr>
              <a:t>23/02/2024</a:t>
            </a:fld>
            <a:endParaRPr lang="en-US"/>
          </a:p>
        </p:txBody>
      </p:sp>
      <p:sp>
        <p:nvSpPr>
          <p:cNvPr id="3" name="Footer Placeholder 4">
            <a:extLst>
              <a:ext uri="{FF2B5EF4-FFF2-40B4-BE49-F238E27FC236}">
                <a16:creationId xmlns:a16="http://schemas.microsoft.com/office/drawing/2014/main" id="{1E05EEE1-016B-FD0D-02A5-0BD4C569FB07}"/>
              </a:ext>
            </a:extLst>
          </p:cNvPr>
          <p:cNvSpPr>
            <a:spLocks noGrp="1"/>
          </p:cNvSpPr>
          <p:nvPr>
            <p:ph type="ftr" sz="quarter" idx="11"/>
          </p:nvPr>
        </p:nvSpPr>
        <p:spPr/>
        <p:txBody>
          <a:bodyPr/>
          <a:lstStyle>
            <a:lvl1pPr>
              <a:defRPr/>
            </a:lvl1pPr>
          </a:lstStyle>
          <a:p>
            <a:pPr>
              <a:defRPr/>
            </a:pPr>
            <a:r>
              <a:rPr lang="en-US"/>
              <a:t>GV: Trịnh Văn Siêm</a:t>
            </a:r>
          </a:p>
        </p:txBody>
      </p:sp>
      <p:sp>
        <p:nvSpPr>
          <p:cNvPr id="4" name="Slide Number Placeholder 5">
            <a:extLst>
              <a:ext uri="{FF2B5EF4-FFF2-40B4-BE49-F238E27FC236}">
                <a16:creationId xmlns:a16="http://schemas.microsoft.com/office/drawing/2014/main" id="{27AEBE98-D470-C57B-7510-0B97E21DDDA2}"/>
              </a:ext>
            </a:extLst>
          </p:cNvPr>
          <p:cNvSpPr>
            <a:spLocks noGrp="1"/>
          </p:cNvSpPr>
          <p:nvPr>
            <p:ph type="sldNum" sz="quarter" idx="12"/>
          </p:nvPr>
        </p:nvSpPr>
        <p:spPr/>
        <p:txBody>
          <a:bodyPr/>
          <a:lstStyle>
            <a:lvl1pPr>
              <a:defRPr/>
            </a:lvl1pPr>
          </a:lstStyle>
          <a:p>
            <a:pPr>
              <a:defRPr/>
            </a:pPr>
            <a:fld id="{E56F7B3C-7804-4EA0-82A5-137848D197AC}" type="slidenum">
              <a:rPr lang="en-US" altLang="en-US"/>
              <a:pPr>
                <a:defRPr/>
              </a:pPr>
              <a:t>‹#›</a:t>
            </a:fld>
            <a:endParaRPr lang="en-US" altLang="en-US"/>
          </a:p>
        </p:txBody>
      </p:sp>
    </p:spTree>
    <p:extLst>
      <p:ext uri="{BB962C8B-B14F-4D97-AF65-F5344CB8AC3E}">
        <p14:creationId xmlns:p14="http://schemas.microsoft.com/office/powerpoint/2010/main" val="106713200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4" y="273054"/>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6" indent="0">
              <a:buNone/>
              <a:defRPr sz="1200"/>
            </a:lvl2pPr>
            <a:lvl3pPr marL="914411" indent="0">
              <a:buNone/>
              <a:defRPr sz="1000"/>
            </a:lvl3pPr>
            <a:lvl4pPr marL="1371617" indent="0">
              <a:buNone/>
              <a:defRPr sz="900"/>
            </a:lvl4pPr>
            <a:lvl5pPr marL="1828823" indent="0">
              <a:buNone/>
              <a:defRPr sz="900"/>
            </a:lvl5pPr>
            <a:lvl6pPr marL="2286029" indent="0">
              <a:buNone/>
              <a:defRPr sz="900"/>
            </a:lvl6pPr>
            <a:lvl7pPr marL="2743234" indent="0">
              <a:buNone/>
              <a:defRPr sz="900"/>
            </a:lvl7pPr>
            <a:lvl8pPr marL="3200440" indent="0">
              <a:buNone/>
              <a:defRPr sz="900"/>
            </a:lvl8pPr>
            <a:lvl9pPr marL="3657646"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E0E76E3F-64E9-2C7B-8C71-096C17FE2ECC}"/>
              </a:ext>
            </a:extLst>
          </p:cNvPr>
          <p:cNvSpPr>
            <a:spLocks noGrp="1"/>
          </p:cNvSpPr>
          <p:nvPr>
            <p:ph type="dt" sz="half" idx="10"/>
          </p:nvPr>
        </p:nvSpPr>
        <p:spPr/>
        <p:txBody>
          <a:bodyPr/>
          <a:lstStyle>
            <a:lvl1pPr>
              <a:defRPr/>
            </a:lvl1pPr>
          </a:lstStyle>
          <a:p>
            <a:pPr>
              <a:defRPr/>
            </a:pPr>
            <a:fld id="{C77D605B-0242-4727-A1A2-3D820E02271F}" type="datetime1">
              <a:rPr lang="vi-VN"/>
              <a:pPr>
                <a:defRPr/>
              </a:pPr>
              <a:t>23/02/2024</a:t>
            </a:fld>
            <a:endParaRPr lang="en-US"/>
          </a:p>
        </p:txBody>
      </p:sp>
      <p:sp>
        <p:nvSpPr>
          <p:cNvPr id="6" name="Footer Placeholder 4">
            <a:extLst>
              <a:ext uri="{FF2B5EF4-FFF2-40B4-BE49-F238E27FC236}">
                <a16:creationId xmlns:a16="http://schemas.microsoft.com/office/drawing/2014/main" id="{5542446F-93A2-D232-7523-2B914B958165}"/>
              </a:ext>
            </a:extLst>
          </p:cNvPr>
          <p:cNvSpPr>
            <a:spLocks noGrp="1"/>
          </p:cNvSpPr>
          <p:nvPr>
            <p:ph type="ftr" sz="quarter" idx="11"/>
          </p:nvPr>
        </p:nvSpPr>
        <p:spPr/>
        <p:txBody>
          <a:bodyPr/>
          <a:lstStyle>
            <a:lvl1pPr>
              <a:defRPr/>
            </a:lvl1pPr>
          </a:lstStyle>
          <a:p>
            <a:pPr>
              <a:defRPr/>
            </a:pPr>
            <a:r>
              <a:rPr lang="en-US"/>
              <a:t>GV: Trịnh Văn Siêm</a:t>
            </a:r>
          </a:p>
        </p:txBody>
      </p:sp>
      <p:sp>
        <p:nvSpPr>
          <p:cNvPr id="7" name="Slide Number Placeholder 5">
            <a:extLst>
              <a:ext uri="{FF2B5EF4-FFF2-40B4-BE49-F238E27FC236}">
                <a16:creationId xmlns:a16="http://schemas.microsoft.com/office/drawing/2014/main" id="{7E6A826E-78FA-4F61-A3E8-EA4B64A1C8E8}"/>
              </a:ext>
            </a:extLst>
          </p:cNvPr>
          <p:cNvSpPr>
            <a:spLocks noGrp="1"/>
          </p:cNvSpPr>
          <p:nvPr>
            <p:ph type="sldNum" sz="quarter" idx="12"/>
          </p:nvPr>
        </p:nvSpPr>
        <p:spPr/>
        <p:txBody>
          <a:bodyPr/>
          <a:lstStyle>
            <a:lvl1pPr>
              <a:defRPr/>
            </a:lvl1pPr>
          </a:lstStyle>
          <a:p>
            <a:pPr>
              <a:defRPr/>
            </a:pPr>
            <a:fld id="{55C33E81-0C1A-4BED-A64B-C3162CE3DC4C}" type="slidenum">
              <a:rPr lang="en-US" altLang="en-US"/>
              <a:pPr>
                <a:defRPr/>
              </a:pPr>
              <a:t>‹#›</a:t>
            </a:fld>
            <a:endParaRPr lang="en-US" altLang="en-US"/>
          </a:p>
        </p:txBody>
      </p:sp>
    </p:spTree>
    <p:extLst>
      <p:ext uri="{BB962C8B-B14F-4D97-AF65-F5344CB8AC3E}">
        <p14:creationId xmlns:p14="http://schemas.microsoft.com/office/powerpoint/2010/main" val="236929780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6" indent="0">
              <a:buNone/>
              <a:defRPr sz="2800"/>
            </a:lvl2pPr>
            <a:lvl3pPr marL="914411" indent="0">
              <a:buNone/>
              <a:defRPr sz="2400"/>
            </a:lvl3pPr>
            <a:lvl4pPr marL="1371617" indent="0">
              <a:buNone/>
              <a:defRPr sz="2000"/>
            </a:lvl4pPr>
            <a:lvl5pPr marL="1828823" indent="0">
              <a:buNone/>
              <a:defRPr sz="2000"/>
            </a:lvl5pPr>
            <a:lvl6pPr marL="2286029" indent="0">
              <a:buNone/>
              <a:defRPr sz="2000"/>
            </a:lvl6pPr>
            <a:lvl7pPr marL="2743234" indent="0">
              <a:buNone/>
              <a:defRPr sz="2000"/>
            </a:lvl7pPr>
            <a:lvl8pPr marL="3200440" indent="0">
              <a:buNone/>
              <a:defRPr sz="2000"/>
            </a:lvl8pPr>
            <a:lvl9pPr marL="3657646"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6" indent="0">
              <a:buNone/>
              <a:defRPr sz="1200"/>
            </a:lvl2pPr>
            <a:lvl3pPr marL="914411" indent="0">
              <a:buNone/>
              <a:defRPr sz="1000"/>
            </a:lvl3pPr>
            <a:lvl4pPr marL="1371617" indent="0">
              <a:buNone/>
              <a:defRPr sz="900"/>
            </a:lvl4pPr>
            <a:lvl5pPr marL="1828823" indent="0">
              <a:buNone/>
              <a:defRPr sz="900"/>
            </a:lvl5pPr>
            <a:lvl6pPr marL="2286029" indent="0">
              <a:buNone/>
              <a:defRPr sz="900"/>
            </a:lvl6pPr>
            <a:lvl7pPr marL="2743234" indent="0">
              <a:buNone/>
              <a:defRPr sz="900"/>
            </a:lvl7pPr>
            <a:lvl8pPr marL="3200440" indent="0">
              <a:buNone/>
              <a:defRPr sz="900"/>
            </a:lvl8pPr>
            <a:lvl9pPr marL="3657646"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16403B90-81DF-63B3-BFE9-7D2B65A0BE54}"/>
              </a:ext>
            </a:extLst>
          </p:cNvPr>
          <p:cNvSpPr>
            <a:spLocks noGrp="1"/>
          </p:cNvSpPr>
          <p:nvPr>
            <p:ph type="dt" sz="half" idx="10"/>
          </p:nvPr>
        </p:nvSpPr>
        <p:spPr/>
        <p:txBody>
          <a:bodyPr/>
          <a:lstStyle>
            <a:lvl1pPr>
              <a:defRPr/>
            </a:lvl1pPr>
          </a:lstStyle>
          <a:p>
            <a:pPr>
              <a:defRPr/>
            </a:pPr>
            <a:fld id="{42CCF2FE-4050-41C7-A52B-027F1907A0F4}" type="datetime1">
              <a:rPr lang="vi-VN"/>
              <a:pPr>
                <a:defRPr/>
              </a:pPr>
              <a:t>23/02/2024</a:t>
            </a:fld>
            <a:endParaRPr lang="en-US"/>
          </a:p>
        </p:txBody>
      </p:sp>
      <p:sp>
        <p:nvSpPr>
          <p:cNvPr id="6" name="Footer Placeholder 4">
            <a:extLst>
              <a:ext uri="{FF2B5EF4-FFF2-40B4-BE49-F238E27FC236}">
                <a16:creationId xmlns:a16="http://schemas.microsoft.com/office/drawing/2014/main" id="{8D464FDD-058C-4E45-CD7B-5B473413D7BE}"/>
              </a:ext>
            </a:extLst>
          </p:cNvPr>
          <p:cNvSpPr>
            <a:spLocks noGrp="1"/>
          </p:cNvSpPr>
          <p:nvPr>
            <p:ph type="ftr" sz="quarter" idx="11"/>
          </p:nvPr>
        </p:nvSpPr>
        <p:spPr/>
        <p:txBody>
          <a:bodyPr/>
          <a:lstStyle>
            <a:lvl1pPr>
              <a:defRPr/>
            </a:lvl1pPr>
          </a:lstStyle>
          <a:p>
            <a:pPr>
              <a:defRPr/>
            </a:pPr>
            <a:r>
              <a:rPr lang="en-US"/>
              <a:t>GV: Trịnh Văn Siêm</a:t>
            </a:r>
          </a:p>
        </p:txBody>
      </p:sp>
      <p:sp>
        <p:nvSpPr>
          <p:cNvPr id="7" name="Slide Number Placeholder 5">
            <a:extLst>
              <a:ext uri="{FF2B5EF4-FFF2-40B4-BE49-F238E27FC236}">
                <a16:creationId xmlns:a16="http://schemas.microsoft.com/office/drawing/2014/main" id="{95081678-094E-C9A4-0733-4475BAF097E4}"/>
              </a:ext>
            </a:extLst>
          </p:cNvPr>
          <p:cNvSpPr>
            <a:spLocks noGrp="1"/>
          </p:cNvSpPr>
          <p:nvPr>
            <p:ph type="sldNum" sz="quarter" idx="12"/>
          </p:nvPr>
        </p:nvSpPr>
        <p:spPr/>
        <p:txBody>
          <a:bodyPr/>
          <a:lstStyle>
            <a:lvl1pPr>
              <a:defRPr/>
            </a:lvl1pPr>
          </a:lstStyle>
          <a:p>
            <a:pPr>
              <a:defRPr/>
            </a:pPr>
            <a:fld id="{DEB490AA-C9FA-4211-929A-C81C9A653433}" type="slidenum">
              <a:rPr lang="en-US" altLang="en-US"/>
              <a:pPr>
                <a:defRPr/>
              </a:pPr>
              <a:t>‹#›</a:t>
            </a:fld>
            <a:endParaRPr lang="en-US" altLang="en-US"/>
          </a:p>
        </p:txBody>
      </p:sp>
    </p:spTree>
    <p:extLst>
      <p:ext uri="{BB962C8B-B14F-4D97-AF65-F5344CB8AC3E}">
        <p14:creationId xmlns:p14="http://schemas.microsoft.com/office/powerpoint/2010/main" val="386166540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C3E0B9-89C4-611E-BBE1-B1E87A8814FD}"/>
              </a:ext>
            </a:extLst>
          </p:cNvPr>
          <p:cNvSpPr>
            <a:spLocks noGrp="1"/>
          </p:cNvSpPr>
          <p:nvPr>
            <p:ph type="dt" sz="half" idx="10"/>
          </p:nvPr>
        </p:nvSpPr>
        <p:spPr/>
        <p:txBody>
          <a:bodyPr/>
          <a:lstStyle>
            <a:lvl1pPr>
              <a:defRPr/>
            </a:lvl1pPr>
          </a:lstStyle>
          <a:p>
            <a:pPr>
              <a:defRPr/>
            </a:pPr>
            <a:fld id="{60ED38A6-84AC-42B4-82F8-C47CD2319277}" type="datetime1">
              <a:rPr lang="vi-VN"/>
              <a:pPr>
                <a:defRPr/>
              </a:pPr>
              <a:t>23/02/2024</a:t>
            </a:fld>
            <a:endParaRPr lang="en-US"/>
          </a:p>
        </p:txBody>
      </p:sp>
      <p:sp>
        <p:nvSpPr>
          <p:cNvPr id="5" name="Footer Placeholder 4">
            <a:extLst>
              <a:ext uri="{FF2B5EF4-FFF2-40B4-BE49-F238E27FC236}">
                <a16:creationId xmlns:a16="http://schemas.microsoft.com/office/drawing/2014/main" id="{6E2561EB-9D3B-6628-FDF3-50747B34F7DD}"/>
              </a:ext>
            </a:extLst>
          </p:cNvPr>
          <p:cNvSpPr>
            <a:spLocks noGrp="1"/>
          </p:cNvSpPr>
          <p:nvPr>
            <p:ph type="ftr" sz="quarter" idx="11"/>
          </p:nvPr>
        </p:nvSpPr>
        <p:spPr/>
        <p:txBody>
          <a:bodyPr/>
          <a:lstStyle>
            <a:lvl1pPr>
              <a:defRPr/>
            </a:lvl1pPr>
          </a:lstStyle>
          <a:p>
            <a:pPr>
              <a:defRPr/>
            </a:pPr>
            <a:r>
              <a:rPr lang="en-US"/>
              <a:t>GV: Trịnh Văn Siêm</a:t>
            </a:r>
          </a:p>
        </p:txBody>
      </p:sp>
      <p:sp>
        <p:nvSpPr>
          <p:cNvPr id="6" name="Slide Number Placeholder 5">
            <a:extLst>
              <a:ext uri="{FF2B5EF4-FFF2-40B4-BE49-F238E27FC236}">
                <a16:creationId xmlns:a16="http://schemas.microsoft.com/office/drawing/2014/main" id="{7321E880-EAAE-ACA6-8A6F-3C8690BACA38}"/>
              </a:ext>
            </a:extLst>
          </p:cNvPr>
          <p:cNvSpPr>
            <a:spLocks noGrp="1"/>
          </p:cNvSpPr>
          <p:nvPr>
            <p:ph type="sldNum" sz="quarter" idx="12"/>
          </p:nvPr>
        </p:nvSpPr>
        <p:spPr/>
        <p:txBody>
          <a:bodyPr/>
          <a:lstStyle>
            <a:lvl1pPr>
              <a:defRPr/>
            </a:lvl1pPr>
          </a:lstStyle>
          <a:p>
            <a:pPr>
              <a:defRPr/>
            </a:pPr>
            <a:fld id="{CE9A53CF-3E0D-40F9-AC02-8C3DAFBFE5E1}" type="slidenum">
              <a:rPr lang="en-US" altLang="en-US"/>
              <a:pPr>
                <a:defRPr/>
              </a:pPr>
              <a:t>‹#›</a:t>
            </a:fld>
            <a:endParaRPr lang="en-US" altLang="en-US"/>
          </a:p>
        </p:txBody>
      </p:sp>
    </p:spTree>
    <p:extLst>
      <p:ext uri="{BB962C8B-B14F-4D97-AF65-F5344CB8AC3E}">
        <p14:creationId xmlns:p14="http://schemas.microsoft.com/office/powerpoint/2010/main" val="129038815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2"/>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2"/>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9948E8-2BE7-A997-DBF6-8322C4BAFFB1}"/>
              </a:ext>
            </a:extLst>
          </p:cNvPr>
          <p:cNvSpPr>
            <a:spLocks noGrp="1"/>
          </p:cNvSpPr>
          <p:nvPr>
            <p:ph type="dt" sz="half" idx="10"/>
          </p:nvPr>
        </p:nvSpPr>
        <p:spPr/>
        <p:txBody>
          <a:bodyPr/>
          <a:lstStyle>
            <a:lvl1pPr>
              <a:defRPr/>
            </a:lvl1pPr>
          </a:lstStyle>
          <a:p>
            <a:pPr>
              <a:defRPr/>
            </a:pPr>
            <a:fld id="{BB0EBC67-FD38-4158-BE79-49E9EEF34241}" type="datetime1">
              <a:rPr lang="vi-VN"/>
              <a:pPr>
                <a:defRPr/>
              </a:pPr>
              <a:t>23/02/2024</a:t>
            </a:fld>
            <a:endParaRPr lang="en-US"/>
          </a:p>
        </p:txBody>
      </p:sp>
      <p:sp>
        <p:nvSpPr>
          <p:cNvPr id="5" name="Footer Placeholder 4">
            <a:extLst>
              <a:ext uri="{FF2B5EF4-FFF2-40B4-BE49-F238E27FC236}">
                <a16:creationId xmlns:a16="http://schemas.microsoft.com/office/drawing/2014/main" id="{BC52B0FD-6AEB-82BC-6611-A2F38960B996}"/>
              </a:ext>
            </a:extLst>
          </p:cNvPr>
          <p:cNvSpPr>
            <a:spLocks noGrp="1"/>
          </p:cNvSpPr>
          <p:nvPr>
            <p:ph type="ftr" sz="quarter" idx="11"/>
          </p:nvPr>
        </p:nvSpPr>
        <p:spPr/>
        <p:txBody>
          <a:bodyPr/>
          <a:lstStyle>
            <a:lvl1pPr>
              <a:defRPr/>
            </a:lvl1pPr>
          </a:lstStyle>
          <a:p>
            <a:pPr>
              <a:defRPr/>
            </a:pPr>
            <a:r>
              <a:rPr lang="en-US"/>
              <a:t>GV: Trịnh Văn Siêm</a:t>
            </a:r>
          </a:p>
        </p:txBody>
      </p:sp>
      <p:sp>
        <p:nvSpPr>
          <p:cNvPr id="6" name="Slide Number Placeholder 5">
            <a:extLst>
              <a:ext uri="{FF2B5EF4-FFF2-40B4-BE49-F238E27FC236}">
                <a16:creationId xmlns:a16="http://schemas.microsoft.com/office/drawing/2014/main" id="{485C1DD0-2C96-B15F-532D-6F9D419F471D}"/>
              </a:ext>
            </a:extLst>
          </p:cNvPr>
          <p:cNvSpPr>
            <a:spLocks noGrp="1"/>
          </p:cNvSpPr>
          <p:nvPr>
            <p:ph type="sldNum" sz="quarter" idx="12"/>
          </p:nvPr>
        </p:nvSpPr>
        <p:spPr/>
        <p:txBody>
          <a:bodyPr/>
          <a:lstStyle>
            <a:lvl1pPr>
              <a:defRPr/>
            </a:lvl1pPr>
          </a:lstStyle>
          <a:p>
            <a:pPr>
              <a:defRPr/>
            </a:pPr>
            <a:fld id="{5CC7111B-7FB2-44E6-AD00-90F1A7990BDC}" type="slidenum">
              <a:rPr lang="en-US" altLang="en-US"/>
              <a:pPr>
                <a:defRPr/>
              </a:pPr>
              <a:t>‹#›</a:t>
            </a:fld>
            <a:endParaRPr lang="en-US" altLang="en-US"/>
          </a:p>
        </p:txBody>
      </p:sp>
    </p:spTree>
    <p:extLst>
      <p:ext uri="{BB962C8B-B14F-4D97-AF65-F5344CB8AC3E}">
        <p14:creationId xmlns:p14="http://schemas.microsoft.com/office/powerpoint/2010/main" val="337278027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4"/>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938592"/>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p:txBody>
          <a:bodyPr/>
          <a:lstStyle>
            <a:lvl1pPr>
              <a:defRPr/>
            </a:lvl1pPr>
          </a:lstStyle>
          <a:p>
            <a:pPr>
              <a:defRPr/>
            </a:pPr>
            <a:endParaRPr lang="en-US"/>
          </a:p>
        </p:txBody>
      </p:sp>
      <p:sp>
        <p:nvSpPr>
          <p:cNvPr id="7" name="Rectangle 5"/>
          <p:cNvSpPr>
            <a:spLocks noGrp="1" noChangeArrowheads="1"/>
          </p:cNvSpPr>
          <p:nvPr>
            <p:ph type="ftr" sz="quarter" idx="11"/>
          </p:nvPr>
        </p:nvSpPr>
        <p:spPr/>
        <p:txBody>
          <a:bodyPr/>
          <a:lstStyle>
            <a:lvl1pPr>
              <a:defRPr/>
            </a:lvl1pPr>
          </a:lstStyle>
          <a:p>
            <a:pPr>
              <a:defRPr/>
            </a:pPr>
            <a:endParaRPr lang="en-US"/>
          </a:p>
        </p:txBody>
      </p:sp>
      <p:sp>
        <p:nvSpPr>
          <p:cNvPr id="8" name="Rectangle 6"/>
          <p:cNvSpPr>
            <a:spLocks noGrp="1" noChangeArrowheads="1"/>
          </p:cNvSpPr>
          <p:nvPr>
            <p:ph type="sldNum" sz="quarter" idx="12"/>
          </p:nvPr>
        </p:nvSpPr>
        <p:spPr/>
        <p:txBody>
          <a:bodyPr/>
          <a:lstStyle>
            <a:lvl1pPr>
              <a:defRPr/>
            </a:lvl1pPr>
          </a:lstStyle>
          <a:p>
            <a:pPr>
              <a:defRPr/>
            </a:pPr>
            <a:fld id="{4D6C6D93-1671-4920-9869-2891D572CEE8}" type="slidenum">
              <a:rPr lang="en-US" altLang="en-US"/>
              <a:pPr>
                <a:defRPr/>
              </a:pPr>
              <a:t>‹#›</a:t>
            </a:fld>
            <a:endParaRPr lang="en-US" altLang="en-US"/>
          </a:p>
        </p:txBody>
      </p:sp>
    </p:spTree>
    <p:extLst>
      <p:ext uri="{BB962C8B-B14F-4D97-AF65-F5344CB8AC3E}">
        <p14:creationId xmlns:p14="http://schemas.microsoft.com/office/powerpoint/2010/main" val="3124917809"/>
      </p:ext>
    </p:extLst>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able Placeholder 2"/>
          <p:cNvSpPr>
            <a:spLocks noGrp="1"/>
          </p:cNvSpPr>
          <p:nvPr>
            <p:ph type="tbl" idx="1"/>
          </p:nvPr>
        </p:nvSpPr>
        <p:spPr>
          <a:xfrm>
            <a:off x="609600" y="1600204"/>
            <a:ext cx="10972800" cy="4525963"/>
          </a:xfrm>
        </p:spPr>
        <p:txBody>
          <a:bodyPr/>
          <a:lstStyle/>
          <a:p>
            <a:pPr lvl="0"/>
            <a:endParaRPr lang="en-US" noProof="0"/>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1F6CAB0E-5453-4261-809D-A806070C6801}" type="slidenum">
              <a:rPr lang="en-US" altLang="en-US"/>
              <a:pPr>
                <a:defRPr/>
              </a:pPr>
              <a:t>‹#›</a:t>
            </a:fld>
            <a:endParaRPr lang="en-US" altLang="en-US"/>
          </a:p>
        </p:txBody>
      </p:sp>
    </p:spTree>
    <p:extLst>
      <p:ext uri="{BB962C8B-B14F-4D97-AF65-F5344CB8AC3E}">
        <p14:creationId xmlns:p14="http://schemas.microsoft.com/office/powerpoint/2010/main" val="1297199754"/>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BCDB-5AB3-ECFE-9CC9-C0F9D431B4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7E1C9B7-F16C-6296-6739-A10B307E69F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F297FD0-CBB2-7BF3-EAAD-AEDA68313B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CAE3755-2502-D2A2-EF3D-C8AA565609C4}"/>
              </a:ext>
            </a:extLst>
          </p:cNvPr>
          <p:cNvSpPr>
            <a:spLocks noGrp="1"/>
          </p:cNvSpPr>
          <p:nvPr>
            <p:ph type="dt" sz="half" idx="10"/>
          </p:nvPr>
        </p:nvSpPr>
        <p:spPr/>
        <p:txBody>
          <a:bodyPr/>
          <a:lstStyle/>
          <a:p>
            <a:fld id="{684D7396-BD92-4FEE-9393-7111C374F40F}" type="datetimeFigureOut">
              <a:rPr lang="en-US" smtClean="0"/>
              <a:t>2/23/2024</a:t>
            </a:fld>
            <a:endParaRPr lang="en-US"/>
          </a:p>
        </p:txBody>
      </p:sp>
      <p:sp>
        <p:nvSpPr>
          <p:cNvPr id="6" name="Footer Placeholder 5">
            <a:extLst>
              <a:ext uri="{FF2B5EF4-FFF2-40B4-BE49-F238E27FC236}">
                <a16:creationId xmlns:a16="http://schemas.microsoft.com/office/drawing/2014/main" id="{7DB24535-DF44-F20C-8A8C-B7898663FCE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3FC7509-1975-2534-20B0-8A1D43CC3137}"/>
              </a:ext>
            </a:extLst>
          </p:cNvPr>
          <p:cNvSpPr>
            <a:spLocks noGrp="1"/>
          </p:cNvSpPr>
          <p:nvPr>
            <p:ph type="sldNum" sz="quarter" idx="12"/>
          </p:nvPr>
        </p:nvSpPr>
        <p:spPr/>
        <p:txBody>
          <a:bodyPr/>
          <a:lstStyle/>
          <a:p>
            <a:fld id="{D2083C36-5F33-497B-A0E2-D44F525CCC3E}" type="slidenum">
              <a:rPr lang="en-US" smtClean="0"/>
              <a:t>‹#›</a:t>
            </a:fld>
            <a:endParaRPr lang="en-US"/>
          </a:p>
        </p:txBody>
      </p:sp>
    </p:spTree>
    <p:extLst>
      <p:ext uri="{BB962C8B-B14F-4D97-AF65-F5344CB8AC3E}">
        <p14:creationId xmlns:p14="http://schemas.microsoft.com/office/powerpoint/2010/main" val="476134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3D450-694D-3557-D6FC-56A992244A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E90EF7E-1F1B-F2B1-203F-6C1431184FC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FAE15C1-45EE-1D6D-989C-368CF6B5A0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C957C6F-301F-8EC9-143A-71C21F7B906A}"/>
              </a:ext>
            </a:extLst>
          </p:cNvPr>
          <p:cNvSpPr>
            <a:spLocks noGrp="1"/>
          </p:cNvSpPr>
          <p:nvPr>
            <p:ph type="dt" sz="half" idx="10"/>
          </p:nvPr>
        </p:nvSpPr>
        <p:spPr/>
        <p:txBody>
          <a:bodyPr/>
          <a:lstStyle/>
          <a:p>
            <a:fld id="{684D7396-BD92-4FEE-9393-7111C374F40F}" type="datetimeFigureOut">
              <a:rPr lang="en-US" smtClean="0"/>
              <a:t>2/23/2024</a:t>
            </a:fld>
            <a:endParaRPr lang="en-US"/>
          </a:p>
        </p:txBody>
      </p:sp>
      <p:sp>
        <p:nvSpPr>
          <p:cNvPr id="6" name="Footer Placeholder 5">
            <a:extLst>
              <a:ext uri="{FF2B5EF4-FFF2-40B4-BE49-F238E27FC236}">
                <a16:creationId xmlns:a16="http://schemas.microsoft.com/office/drawing/2014/main" id="{3B09C38D-DC79-B031-7FC5-41053A85B85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BE08EB-5A0C-922E-A2CC-6603C75C672E}"/>
              </a:ext>
            </a:extLst>
          </p:cNvPr>
          <p:cNvSpPr>
            <a:spLocks noGrp="1"/>
          </p:cNvSpPr>
          <p:nvPr>
            <p:ph type="sldNum" sz="quarter" idx="12"/>
          </p:nvPr>
        </p:nvSpPr>
        <p:spPr/>
        <p:txBody>
          <a:bodyPr/>
          <a:lstStyle/>
          <a:p>
            <a:fld id="{D2083C36-5F33-497B-A0E2-D44F525CCC3E}" type="slidenum">
              <a:rPr lang="en-US" smtClean="0"/>
              <a:t>‹#›</a:t>
            </a:fld>
            <a:endParaRPr lang="en-US"/>
          </a:p>
        </p:txBody>
      </p:sp>
    </p:spTree>
    <p:extLst>
      <p:ext uri="{BB962C8B-B14F-4D97-AF65-F5344CB8AC3E}">
        <p14:creationId xmlns:p14="http://schemas.microsoft.com/office/powerpoint/2010/main" val="19847069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26" Type="http://schemas.openxmlformats.org/officeDocument/2006/relationships/slideLayout" Target="../slideLayouts/slideLayout39.xml"/><Relationship Id="rId3" Type="http://schemas.openxmlformats.org/officeDocument/2006/relationships/slideLayout" Target="../slideLayouts/slideLayout16.xml"/><Relationship Id="rId21" Type="http://schemas.openxmlformats.org/officeDocument/2006/relationships/slideLayout" Target="../slideLayouts/slideLayout34.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5" Type="http://schemas.openxmlformats.org/officeDocument/2006/relationships/slideLayout" Target="../slideLayouts/slideLayout38.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29" Type="http://schemas.openxmlformats.org/officeDocument/2006/relationships/slideLayout" Target="../slideLayouts/slideLayout42.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24" Type="http://schemas.openxmlformats.org/officeDocument/2006/relationships/slideLayout" Target="../slideLayouts/slideLayout37.xml"/><Relationship Id="rId32" Type="http://schemas.openxmlformats.org/officeDocument/2006/relationships/image" Target="../media/image1.jpg"/><Relationship Id="rId5" Type="http://schemas.openxmlformats.org/officeDocument/2006/relationships/slideLayout" Target="../slideLayouts/slideLayout18.xml"/><Relationship Id="rId15" Type="http://schemas.openxmlformats.org/officeDocument/2006/relationships/slideLayout" Target="../slideLayouts/slideLayout28.xml"/><Relationship Id="rId23" Type="http://schemas.openxmlformats.org/officeDocument/2006/relationships/slideLayout" Target="../slideLayouts/slideLayout36.xml"/><Relationship Id="rId28" Type="http://schemas.openxmlformats.org/officeDocument/2006/relationships/slideLayout" Target="../slideLayouts/slideLayout41.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31" Type="http://schemas.openxmlformats.org/officeDocument/2006/relationships/theme" Target="../theme/theme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slideLayout" Target="../slideLayouts/slideLayout35.xml"/><Relationship Id="rId27" Type="http://schemas.openxmlformats.org/officeDocument/2006/relationships/slideLayout" Target="../slideLayouts/slideLayout40.xml"/><Relationship Id="rId30" Type="http://schemas.openxmlformats.org/officeDocument/2006/relationships/slideLayout" Target="../slideLayouts/slideLayout43.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theme" Target="../theme/theme3.xml"/><Relationship Id="rId5" Type="http://schemas.openxmlformats.org/officeDocument/2006/relationships/slideLayout" Target="../slideLayouts/slideLayout48.xml"/><Relationship Id="rId4" Type="http://schemas.openxmlformats.org/officeDocument/2006/relationships/slideLayout" Target="../slideLayouts/slideLayout47.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51.xml"/><Relationship Id="rId7" Type="http://schemas.openxmlformats.org/officeDocument/2006/relationships/slideLayout" Target="../slideLayouts/slideLayout55.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5" Type="http://schemas.openxmlformats.org/officeDocument/2006/relationships/slideLayout" Target="../slideLayouts/slideLayout53.xml"/><Relationship Id="rId4" Type="http://schemas.openxmlformats.org/officeDocument/2006/relationships/slideLayout" Target="../slideLayouts/slideLayout5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theme" Target="../theme/theme5.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3.xml"/><Relationship Id="rId13" Type="http://schemas.openxmlformats.org/officeDocument/2006/relationships/slideLayout" Target="../slideLayouts/slideLayout78.xml"/><Relationship Id="rId3" Type="http://schemas.openxmlformats.org/officeDocument/2006/relationships/slideLayout" Target="../slideLayouts/slideLayout68.xml"/><Relationship Id="rId7" Type="http://schemas.openxmlformats.org/officeDocument/2006/relationships/slideLayout" Target="../slideLayouts/slideLayout72.xml"/><Relationship Id="rId12" Type="http://schemas.openxmlformats.org/officeDocument/2006/relationships/slideLayout" Target="../slideLayouts/slideLayout77.xml"/><Relationship Id="rId2" Type="http://schemas.openxmlformats.org/officeDocument/2006/relationships/slideLayout" Target="../slideLayouts/slideLayout67.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5" Type="http://schemas.openxmlformats.org/officeDocument/2006/relationships/slideLayout" Target="../slideLayouts/slideLayout70.xml"/><Relationship Id="rId15" Type="http://schemas.openxmlformats.org/officeDocument/2006/relationships/image" Target="../media/image2.jpeg"/><Relationship Id="rId10" Type="http://schemas.openxmlformats.org/officeDocument/2006/relationships/slideLayout" Target="../slideLayouts/slideLayout75.xml"/><Relationship Id="rId4" Type="http://schemas.openxmlformats.org/officeDocument/2006/relationships/slideLayout" Target="../slideLayouts/slideLayout69.xml"/><Relationship Id="rId9" Type="http://schemas.openxmlformats.org/officeDocument/2006/relationships/slideLayout" Target="../slideLayouts/slideLayout74.xml"/><Relationship Id="rId14"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2CA5E9-EB76-9A48-741E-3F9EFDDB3E3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C8849B4-ADC3-6397-E210-D40BC702512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44940A-E9E2-3DE6-A402-C93226FA9F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4D7396-BD92-4FEE-9393-7111C374F40F}" type="datetimeFigureOut">
              <a:rPr lang="en-US" smtClean="0"/>
              <a:t>2/23/2024</a:t>
            </a:fld>
            <a:endParaRPr lang="en-US"/>
          </a:p>
        </p:txBody>
      </p:sp>
      <p:sp>
        <p:nvSpPr>
          <p:cNvPr id="5" name="Footer Placeholder 4">
            <a:extLst>
              <a:ext uri="{FF2B5EF4-FFF2-40B4-BE49-F238E27FC236}">
                <a16:creationId xmlns:a16="http://schemas.microsoft.com/office/drawing/2014/main" id="{0D8096DF-2765-0569-89CA-1827028573A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98C7712-58E9-8B0D-E148-3D907A2144A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083C36-5F33-497B-A0E2-D44F525CCC3E}" type="slidenum">
              <a:rPr lang="en-US" smtClean="0"/>
              <a:t>‹#›</a:t>
            </a:fld>
            <a:endParaRPr lang="en-US"/>
          </a:p>
        </p:txBody>
      </p:sp>
    </p:spTree>
    <p:extLst>
      <p:ext uri="{BB962C8B-B14F-4D97-AF65-F5344CB8AC3E}">
        <p14:creationId xmlns:p14="http://schemas.microsoft.com/office/powerpoint/2010/main" val="39578997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86" r:id="rId12"/>
    <p:sldLayoutId id="214748375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32">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800"/>
              <a:buFont typeface="Gloria Hallelujah"/>
              <a:buNone/>
              <a:defRPr sz="2800">
                <a:solidFill>
                  <a:schemeClr val="dk1"/>
                </a:solidFill>
                <a:latin typeface="Gloria Hallelujah"/>
                <a:ea typeface="Gloria Hallelujah"/>
                <a:cs typeface="Gloria Hallelujah"/>
                <a:sym typeface="Gloria Hallelujah"/>
              </a:defRPr>
            </a:lvl1pPr>
            <a:lvl2pPr lvl="1" rtl="0">
              <a:spcBef>
                <a:spcPts val="0"/>
              </a:spcBef>
              <a:spcAft>
                <a:spcPts val="0"/>
              </a:spcAft>
              <a:buClr>
                <a:schemeClr val="dk1"/>
              </a:buClr>
              <a:buSzPts val="2800"/>
              <a:buFont typeface="Fira Sans Extra Condensed"/>
              <a:buNone/>
              <a:defRPr sz="2800">
                <a:solidFill>
                  <a:schemeClr val="dk1"/>
                </a:solidFill>
                <a:latin typeface="Fira Sans Extra Condensed"/>
                <a:ea typeface="Fira Sans Extra Condensed"/>
                <a:cs typeface="Fira Sans Extra Condensed"/>
                <a:sym typeface="Fira Sans Extra Condensed"/>
              </a:defRPr>
            </a:lvl2pPr>
            <a:lvl3pPr lvl="2" rtl="0">
              <a:spcBef>
                <a:spcPts val="0"/>
              </a:spcBef>
              <a:spcAft>
                <a:spcPts val="0"/>
              </a:spcAft>
              <a:buClr>
                <a:schemeClr val="dk1"/>
              </a:buClr>
              <a:buSzPts val="2800"/>
              <a:buFont typeface="Fira Sans Extra Condensed"/>
              <a:buNone/>
              <a:defRPr sz="2800">
                <a:solidFill>
                  <a:schemeClr val="dk1"/>
                </a:solidFill>
                <a:latin typeface="Fira Sans Extra Condensed"/>
                <a:ea typeface="Fira Sans Extra Condensed"/>
                <a:cs typeface="Fira Sans Extra Condensed"/>
                <a:sym typeface="Fira Sans Extra Condensed"/>
              </a:defRPr>
            </a:lvl3pPr>
            <a:lvl4pPr lvl="3" rtl="0">
              <a:spcBef>
                <a:spcPts val="0"/>
              </a:spcBef>
              <a:spcAft>
                <a:spcPts val="0"/>
              </a:spcAft>
              <a:buClr>
                <a:schemeClr val="dk1"/>
              </a:buClr>
              <a:buSzPts val="2800"/>
              <a:buFont typeface="Fira Sans Extra Condensed"/>
              <a:buNone/>
              <a:defRPr sz="2800">
                <a:solidFill>
                  <a:schemeClr val="dk1"/>
                </a:solidFill>
                <a:latin typeface="Fira Sans Extra Condensed"/>
                <a:ea typeface="Fira Sans Extra Condensed"/>
                <a:cs typeface="Fira Sans Extra Condensed"/>
                <a:sym typeface="Fira Sans Extra Condensed"/>
              </a:defRPr>
            </a:lvl4pPr>
            <a:lvl5pPr lvl="4" rtl="0">
              <a:spcBef>
                <a:spcPts val="0"/>
              </a:spcBef>
              <a:spcAft>
                <a:spcPts val="0"/>
              </a:spcAft>
              <a:buClr>
                <a:schemeClr val="dk1"/>
              </a:buClr>
              <a:buSzPts val="2800"/>
              <a:buFont typeface="Fira Sans Extra Condensed"/>
              <a:buNone/>
              <a:defRPr sz="2800">
                <a:solidFill>
                  <a:schemeClr val="dk1"/>
                </a:solidFill>
                <a:latin typeface="Fira Sans Extra Condensed"/>
                <a:ea typeface="Fira Sans Extra Condensed"/>
                <a:cs typeface="Fira Sans Extra Condensed"/>
                <a:sym typeface="Fira Sans Extra Condensed"/>
              </a:defRPr>
            </a:lvl5pPr>
            <a:lvl6pPr lvl="5" rtl="0">
              <a:spcBef>
                <a:spcPts val="0"/>
              </a:spcBef>
              <a:spcAft>
                <a:spcPts val="0"/>
              </a:spcAft>
              <a:buClr>
                <a:schemeClr val="dk1"/>
              </a:buClr>
              <a:buSzPts val="2800"/>
              <a:buFont typeface="Fira Sans Extra Condensed"/>
              <a:buNone/>
              <a:defRPr sz="2800">
                <a:solidFill>
                  <a:schemeClr val="dk1"/>
                </a:solidFill>
                <a:latin typeface="Fira Sans Extra Condensed"/>
                <a:ea typeface="Fira Sans Extra Condensed"/>
                <a:cs typeface="Fira Sans Extra Condensed"/>
                <a:sym typeface="Fira Sans Extra Condensed"/>
              </a:defRPr>
            </a:lvl6pPr>
            <a:lvl7pPr lvl="6" rtl="0">
              <a:spcBef>
                <a:spcPts val="0"/>
              </a:spcBef>
              <a:spcAft>
                <a:spcPts val="0"/>
              </a:spcAft>
              <a:buClr>
                <a:schemeClr val="dk1"/>
              </a:buClr>
              <a:buSzPts val="2800"/>
              <a:buFont typeface="Fira Sans Extra Condensed"/>
              <a:buNone/>
              <a:defRPr sz="2800">
                <a:solidFill>
                  <a:schemeClr val="dk1"/>
                </a:solidFill>
                <a:latin typeface="Fira Sans Extra Condensed"/>
                <a:ea typeface="Fira Sans Extra Condensed"/>
                <a:cs typeface="Fira Sans Extra Condensed"/>
                <a:sym typeface="Fira Sans Extra Condensed"/>
              </a:defRPr>
            </a:lvl7pPr>
            <a:lvl8pPr lvl="7" rtl="0">
              <a:spcBef>
                <a:spcPts val="0"/>
              </a:spcBef>
              <a:spcAft>
                <a:spcPts val="0"/>
              </a:spcAft>
              <a:buClr>
                <a:schemeClr val="dk1"/>
              </a:buClr>
              <a:buSzPts val="2800"/>
              <a:buFont typeface="Fira Sans Extra Condensed"/>
              <a:buNone/>
              <a:defRPr sz="2800">
                <a:solidFill>
                  <a:schemeClr val="dk1"/>
                </a:solidFill>
                <a:latin typeface="Fira Sans Extra Condensed"/>
                <a:ea typeface="Fira Sans Extra Condensed"/>
                <a:cs typeface="Fira Sans Extra Condensed"/>
                <a:sym typeface="Fira Sans Extra Condensed"/>
              </a:defRPr>
            </a:lvl8pPr>
            <a:lvl9pPr lvl="8" rtl="0">
              <a:spcBef>
                <a:spcPts val="0"/>
              </a:spcBef>
              <a:spcAft>
                <a:spcPts val="0"/>
              </a:spcAft>
              <a:buClr>
                <a:schemeClr val="dk1"/>
              </a:buClr>
              <a:buSzPts val="2800"/>
              <a:buFont typeface="Fira Sans Extra Condensed"/>
              <a:buNone/>
              <a:defRPr sz="2800">
                <a:solidFill>
                  <a:schemeClr val="dk1"/>
                </a:solidFill>
                <a:latin typeface="Fira Sans Extra Condensed"/>
                <a:ea typeface="Fira Sans Extra Condensed"/>
                <a:cs typeface="Fira Sans Extra Condensed"/>
                <a:sym typeface="Fira Sans Extra Condensed"/>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04800" rtl="0">
              <a:lnSpc>
                <a:spcPct val="100000"/>
              </a:lnSpc>
              <a:spcBef>
                <a:spcPts val="0"/>
              </a:spcBef>
              <a:spcAft>
                <a:spcPts val="0"/>
              </a:spcAft>
              <a:buClr>
                <a:schemeClr val="dk1"/>
              </a:buClr>
              <a:buSzPts val="1200"/>
              <a:buFont typeface="Raleway SemiBold"/>
              <a:buChar char="●"/>
              <a:defRPr sz="1200">
                <a:solidFill>
                  <a:schemeClr val="dk1"/>
                </a:solidFill>
                <a:latin typeface="Raleway SemiBold"/>
                <a:ea typeface="Raleway SemiBold"/>
                <a:cs typeface="Raleway SemiBold"/>
                <a:sym typeface="Raleway SemiBold"/>
              </a:defRPr>
            </a:lvl1pPr>
            <a:lvl2pPr marL="914400" lvl="1" indent="-304800" rtl="0">
              <a:lnSpc>
                <a:spcPct val="100000"/>
              </a:lnSpc>
              <a:spcBef>
                <a:spcPts val="0"/>
              </a:spcBef>
              <a:spcAft>
                <a:spcPts val="0"/>
              </a:spcAft>
              <a:buClr>
                <a:schemeClr val="dk1"/>
              </a:buClr>
              <a:buSzPts val="1200"/>
              <a:buFont typeface="Raleway SemiBold"/>
              <a:buChar char="○"/>
              <a:defRPr sz="1200">
                <a:solidFill>
                  <a:schemeClr val="dk1"/>
                </a:solidFill>
                <a:latin typeface="Raleway SemiBold"/>
                <a:ea typeface="Raleway SemiBold"/>
                <a:cs typeface="Raleway SemiBold"/>
                <a:sym typeface="Raleway SemiBold"/>
              </a:defRPr>
            </a:lvl2pPr>
            <a:lvl3pPr marL="1371600" lvl="2" indent="-304800" rtl="0">
              <a:lnSpc>
                <a:spcPct val="100000"/>
              </a:lnSpc>
              <a:spcBef>
                <a:spcPts val="0"/>
              </a:spcBef>
              <a:spcAft>
                <a:spcPts val="0"/>
              </a:spcAft>
              <a:buClr>
                <a:schemeClr val="dk1"/>
              </a:buClr>
              <a:buSzPts val="1200"/>
              <a:buFont typeface="Raleway SemiBold"/>
              <a:buChar char="■"/>
              <a:defRPr sz="1200">
                <a:solidFill>
                  <a:schemeClr val="dk1"/>
                </a:solidFill>
                <a:latin typeface="Raleway SemiBold"/>
                <a:ea typeface="Raleway SemiBold"/>
                <a:cs typeface="Raleway SemiBold"/>
                <a:sym typeface="Raleway SemiBold"/>
              </a:defRPr>
            </a:lvl3pPr>
            <a:lvl4pPr marL="1828800" lvl="3" indent="-304800" rtl="0">
              <a:lnSpc>
                <a:spcPct val="100000"/>
              </a:lnSpc>
              <a:spcBef>
                <a:spcPts val="0"/>
              </a:spcBef>
              <a:spcAft>
                <a:spcPts val="0"/>
              </a:spcAft>
              <a:buClr>
                <a:schemeClr val="dk1"/>
              </a:buClr>
              <a:buSzPts val="1200"/>
              <a:buFont typeface="Raleway SemiBold"/>
              <a:buChar char="●"/>
              <a:defRPr sz="1200">
                <a:solidFill>
                  <a:schemeClr val="dk1"/>
                </a:solidFill>
                <a:latin typeface="Raleway SemiBold"/>
                <a:ea typeface="Raleway SemiBold"/>
                <a:cs typeface="Raleway SemiBold"/>
                <a:sym typeface="Raleway SemiBold"/>
              </a:defRPr>
            </a:lvl4pPr>
            <a:lvl5pPr marL="2286000" lvl="4" indent="-304800" rtl="0">
              <a:lnSpc>
                <a:spcPct val="100000"/>
              </a:lnSpc>
              <a:spcBef>
                <a:spcPts val="0"/>
              </a:spcBef>
              <a:spcAft>
                <a:spcPts val="0"/>
              </a:spcAft>
              <a:buClr>
                <a:schemeClr val="dk1"/>
              </a:buClr>
              <a:buSzPts val="1200"/>
              <a:buFont typeface="Raleway SemiBold"/>
              <a:buChar char="○"/>
              <a:defRPr sz="1200">
                <a:solidFill>
                  <a:schemeClr val="dk1"/>
                </a:solidFill>
                <a:latin typeface="Raleway SemiBold"/>
                <a:ea typeface="Raleway SemiBold"/>
                <a:cs typeface="Raleway SemiBold"/>
                <a:sym typeface="Raleway SemiBold"/>
              </a:defRPr>
            </a:lvl5pPr>
            <a:lvl6pPr marL="2743200" lvl="5" indent="-304800" rtl="0">
              <a:lnSpc>
                <a:spcPct val="100000"/>
              </a:lnSpc>
              <a:spcBef>
                <a:spcPts val="0"/>
              </a:spcBef>
              <a:spcAft>
                <a:spcPts val="0"/>
              </a:spcAft>
              <a:buClr>
                <a:schemeClr val="dk1"/>
              </a:buClr>
              <a:buSzPts val="1200"/>
              <a:buFont typeface="Raleway SemiBold"/>
              <a:buChar char="■"/>
              <a:defRPr sz="1200">
                <a:solidFill>
                  <a:schemeClr val="dk1"/>
                </a:solidFill>
                <a:latin typeface="Raleway SemiBold"/>
                <a:ea typeface="Raleway SemiBold"/>
                <a:cs typeface="Raleway SemiBold"/>
                <a:sym typeface="Raleway SemiBold"/>
              </a:defRPr>
            </a:lvl6pPr>
            <a:lvl7pPr marL="3200400" lvl="6" indent="-304800" rtl="0">
              <a:lnSpc>
                <a:spcPct val="100000"/>
              </a:lnSpc>
              <a:spcBef>
                <a:spcPts val="0"/>
              </a:spcBef>
              <a:spcAft>
                <a:spcPts val="0"/>
              </a:spcAft>
              <a:buClr>
                <a:schemeClr val="dk1"/>
              </a:buClr>
              <a:buSzPts val="1200"/>
              <a:buFont typeface="Raleway SemiBold"/>
              <a:buChar char="●"/>
              <a:defRPr sz="1200">
                <a:solidFill>
                  <a:schemeClr val="dk1"/>
                </a:solidFill>
                <a:latin typeface="Raleway SemiBold"/>
                <a:ea typeface="Raleway SemiBold"/>
                <a:cs typeface="Raleway SemiBold"/>
                <a:sym typeface="Raleway SemiBold"/>
              </a:defRPr>
            </a:lvl7pPr>
            <a:lvl8pPr marL="3657600" lvl="7" indent="-304800" rtl="0">
              <a:lnSpc>
                <a:spcPct val="100000"/>
              </a:lnSpc>
              <a:spcBef>
                <a:spcPts val="0"/>
              </a:spcBef>
              <a:spcAft>
                <a:spcPts val="0"/>
              </a:spcAft>
              <a:buClr>
                <a:schemeClr val="dk1"/>
              </a:buClr>
              <a:buSzPts val="1200"/>
              <a:buFont typeface="Raleway SemiBold"/>
              <a:buChar char="○"/>
              <a:defRPr sz="1200">
                <a:solidFill>
                  <a:schemeClr val="dk1"/>
                </a:solidFill>
                <a:latin typeface="Raleway SemiBold"/>
                <a:ea typeface="Raleway SemiBold"/>
                <a:cs typeface="Raleway SemiBold"/>
                <a:sym typeface="Raleway SemiBold"/>
              </a:defRPr>
            </a:lvl8pPr>
            <a:lvl9pPr marL="4114800" lvl="8" indent="-304800" rtl="0">
              <a:lnSpc>
                <a:spcPct val="100000"/>
              </a:lnSpc>
              <a:spcBef>
                <a:spcPts val="0"/>
              </a:spcBef>
              <a:spcAft>
                <a:spcPts val="0"/>
              </a:spcAft>
              <a:buClr>
                <a:schemeClr val="dk1"/>
              </a:buClr>
              <a:buSzPts val="1200"/>
              <a:buFont typeface="Raleway SemiBold"/>
              <a:buChar char="■"/>
              <a:defRPr sz="1200">
                <a:solidFill>
                  <a:schemeClr val="dk1"/>
                </a:solidFill>
                <a:latin typeface="Raleway SemiBold"/>
                <a:ea typeface="Raleway SemiBold"/>
                <a:cs typeface="Raleway SemiBold"/>
                <a:sym typeface="Raleway SemiBold"/>
              </a:defRPr>
            </a:lvl9pPr>
          </a:lstStyle>
          <a:p>
            <a:endParaRPr/>
          </a:p>
        </p:txBody>
      </p:sp>
    </p:spTree>
    <p:extLst>
      <p:ext uri="{BB962C8B-B14F-4D97-AF65-F5344CB8AC3E}">
        <p14:creationId xmlns:p14="http://schemas.microsoft.com/office/powerpoint/2010/main" val="4153967441"/>
      </p:ext>
    </p:extLst>
  </p:cSld>
  <p:clrMap bg1="lt1" tx1="dk1" bg2="dk2" tx2="lt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 id="2147483703" r:id="rId16"/>
    <p:sldLayoutId id="2147483704" r:id="rId17"/>
    <p:sldLayoutId id="2147483705" r:id="rId18"/>
    <p:sldLayoutId id="2147483706" r:id="rId19"/>
    <p:sldLayoutId id="2147483707" r:id="rId20"/>
    <p:sldLayoutId id="2147483708" r:id="rId21"/>
    <p:sldLayoutId id="2147483709" r:id="rId22"/>
    <p:sldLayoutId id="2147483710" r:id="rId23"/>
    <p:sldLayoutId id="2147483711" r:id="rId24"/>
    <p:sldLayoutId id="2147483712" r:id="rId25"/>
    <p:sldLayoutId id="2147483713" r:id="rId26"/>
    <p:sldLayoutId id="2147483714" r:id="rId27"/>
    <p:sldLayoutId id="2147483715" r:id="rId28"/>
    <p:sldLayoutId id="2147483716" r:id="rId29"/>
    <p:sldLayoutId id="2147483717" r:id="rId3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967" y="719333"/>
            <a:ext cx="102900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2"/>
              </a:buClr>
              <a:buSzPts val="2800"/>
              <a:buFont typeface="Neucha"/>
              <a:buNone/>
              <a:defRPr sz="2800" b="1">
                <a:solidFill>
                  <a:schemeClr val="dk2"/>
                </a:solidFill>
                <a:latin typeface="Neucha"/>
                <a:ea typeface="Neucha"/>
                <a:cs typeface="Neucha"/>
                <a:sym typeface="Neucha"/>
              </a:defRPr>
            </a:lvl1pPr>
            <a:lvl2pPr lvl="1">
              <a:spcBef>
                <a:spcPts val="0"/>
              </a:spcBef>
              <a:spcAft>
                <a:spcPts val="0"/>
              </a:spcAft>
              <a:buClr>
                <a:schemeClr val="dk2"/>
              </a:buClr>
              <a:buSzPts val="2800"/>
              <a:buFont typeface="Neucha"/>
              <a:buNone/>
              <a:defRPr sz="2800" b="1">
                <a:solidFill>
                  <a:schemeClr val="dk2"/>
                </a:solidFill>
                <a:latin typeface="Neucha"/>
                <a:ea typeface="Neucha"/>
                <a:cs typeface="Neucha"/>
                <a:sym typeface="Neucha"/>
              </a:defRPr>
            </a:lvl2pPr>
            <a:lvl3pPr lvl="2">
              <a:spcBef>
                <a:spcPts val="0"/>
              </a:spcBef>
              <a:spcAft>
                <a:spcPts val="0"/>
              </a:spcAft>
              <a:buClr>
                <a:schemeClr val="dk2"/>
              </a:buClr>
              <a:buSzPts val="2800"/>
              <a:buFont typeface="Neucha"/>
              <a:buNone/>
              <a:defRPr sz="2800" b="1">
                <a:solidFill>
                  <a:schemeClr val="dk2"/>
                </a:solidFill>
                <a:latin typeface="Neucha"/>
                <a:ea typeface="Neucha"/>
                <a:cs typeface="Neucha"/>
                <a:sym typeface="Neucha"/>
              </a:defRPr>
            </a:lvl3pPr>
            <a:lvl4pPr lvl="3">
              <a:spcBef>
                <a:spcPts val="0"/>
              </a:spcBef>
              <a:spcAft>
                <a:spcPts val="0"/>
              </a:spcAft>
              <a:buClr>
                <a:schemeClr val="dk2"/>
              </a:buClr>
              <a:buSzPts val="2800"/>
              <a:buFont typeface="Neucha"/>
              <a:buNone/>
              <a:defRPr sz="2800" b="1">
                <a:solidFill>
                  <a:schemeClr val="dk2"/>
                </a:solidFill>
                <a:latin typeface="Neucha"/>
                <a:ea typeface="Neucha"/>
                <a:cs typeface="Neucha"/>
                <a:sym typeface="Neucha"/>
              </a:defRPr>
            </a:lvl4pPr>
            <a:lvl5pPr lvl="4">
              <a:spcBef>
                <a:spcPts val="0"/>
              </a:spcBef>
              <a:spcAft>
                <a:spcPts val="0"/>
              </a:spcAft>
              <a:buClr>
                <a:schemeClr val="dk2"/>
              </a:buClr>
              <a:buSzPts val="2800"/>
              <a:buFont typeface="Neucha"/>
              <a:buNone/>
              <a:defRPr sz="2800" b="1">
                <a:solidFill>
                  <a:schemeClr val="dk2"/>
                </a:solidFill>
                <a:latin typeface="Neucha"/>
                <a:ea typeface="Neucha"/>
                <a:cs typeface="Neucha"/>
                <a:sym typeface="Neucha"/>
              </a:defRPr>
            </a:lvl5pPr>
            <a:lvl6pPr lvl="5">
              <a:spcBef>
                <a:spcPts val="0"/>
              </a:spcBef>
              <a:spcAft>
                <a:spcPts val="0"/>
              </a:spcAft>
              <a:buClr>
                <a:schemeClr val="dk2"/>
              </a:buClr>
              <a:buSzPts val="2800"/>
              <a:buFont typeface="Neucha"/>
              <a:buNone/>
              <a:defRPr sz="2800" b="1">
                <a:solidFill>
                  <a:schemeClr val="dk2"/>
                </a:solidFill>
                <a:latin typeface="Neucha"/>
                <a:ea typeface="Neucha"/>
                <a:cs typeface="Neucha"/>
                <a:sym typeface="Neucha"/>
              </a:defRPr>
            </a:lvl6pPr>
            <a:lvl7pPr lvl="6">
              <a:spcBef>
                <a:spcPts val="0"/>
              </a:spcBef>
              <a:spcAft>
                <a:spcPts val="0"/>
              </a:spcAft>
              <a:buClr>
                <a:schemeClr val="dk2"/>
              </a:buClr>
              <a:buSzPts val="2800"/>
              <a:buFont typeface="Neucha"/>
              <a:buNone/>
              <a:defRPr sz="2800" b="1">
                <a:solidFill>
                  <a:schemeClr val="dk2"/>
                </a:solidFill>
                <a:latin typeface="Neucha"/>
                <a:ea typeface="Neucha"/>
                <a:cs typeface="Neucha"/>
                <a:sym typeface="Neucha"/>
              </a:defRPr>
            </a:lvl7pPr>
            <a:lvl8pPr lvl="7">
              <a:spcBef>
                <a:spcPts val="0"/>
              </a:spcBef>
              <a:spcAft>
                <a:spcPts val="0"/>
              </a:spcAft>
              <a:buClr>
                <a:schemeClr val="dk2"/>
              </a:buClr>
              <a:buSzPts val="2800"/>
              <a:buFont typeface="Neucha"/>
              <a:buNone/>
              <a:defRPr sz="2800" b="1">
                <a:solidFill>
                  <a:schemeClr val="dk2"/>
                </a:solidFill>
                <a:latin typeface="Neucha"/>
                <a:ea typeface="Neucha"/>
                <a:cs typeface="Neucha"/>
                <a:sym typeface="Neucha"/>
              </a:defRPr>
            </a:lvl8pPr>
            <a:lvl9pPr lvl="8">
              <a:spcBef>
                <a:spcPts val="0"/>
              </a:spcBef>
              <a:spcAft>
                <a:spcPts val="0"/>
              </a:spcAft>
              <a:buClr>
                <a:schemeClr val="dk2"/>
              </a:buClr>
              <a:buSzPts val="2800"/>
              <a:buFont typeface="Neucha"/>
              <a:buNone/>
              <a:defRPr sz="2800" b="1">
                <a:solidFill>
                  <a:schemeClr val="dk2"/>
                </a:solidFill>
                <a:latin typeface="Neucha"/>
                <a:ea typeface="Neucha"/>
                <a:cs typeface="Neucha"/>
                <a:sym typeface="Neucha"/>
              </a:defRPr>
            </a:lvl9pPr>
          </a:lstStyle>
          <a:p>
            <a:endParaRPr/>
          </a:p>
        </p:txBody>
      </p:sp>
      <p:sp>
        <p:nvSpPr>
          <p:cNvPr id="7" name="Google Shape;7;p1"/>
          <p:cNvSpPr txBox="1">
            <a:spLocks noGrp="1"/>
          </p:cNvSpPr>
          <p:nvPr>
            <p:ph type="body" idx="1"/>
          </p:nvPr>
        </p:nvSpPr>
        <p:spPr>
          <a:xfrm>
            <a:off x="950967" y="1662600"/>
            <a:ext cx="10290000" cy="4476000"/>
          </a:xfrm>
          <a:prstGeom prst="rect">
            <a:avLst/>
          </a:prstGeom>
          <a:noFill/>
          <a:ln>
            <a:noFill/>
          </a:ln>
        </p:spPr>
        <p:txBody>
          <a:bodyPr spcFirstLastPara="1" wrap="square" lIns="91425" tIns="91425" rIns="91425" bIns="91425" anchor="t" anchorCtr="0">
            <a:noAutofit/>
          </a:bodyPr>
          <a:lstStyle>
            <a:lvl1pPr marL="457200" lvl="0" indent="-330200">
              <a:lnSpc>
                <a:spcPct val="100000"/>
              </a:lnSpc>
              <a:spcBef>
                <a:spcPts val="0"/>
              </a:spcBef>
              <a:spcAft>
                <a:spcPts val="0"/>
              </a:spcAft>
              <a:buClr>
                <a:schemeClr val="lt2"/>
              </a:buClr>
              <a:buSzPts val="1600"/>
              <a:buFont typeface="Antic"/>
              <a:buChar char="●"/>
              <a:defRPr sz="1600">
                <a:solidFill>
                  <a:schemeClr val="lt2"/>
                </a:solidFill>
                <a:latin typeface="Antic"/>
                <a:ea typeface="Antic"/>
                <a:cs typeface="Antic"/>
                <a:sym typeface="Antic"/>
              </a:defRPr>
            </a:lvl1pPr>
            <a:lvl2pPr marL="914400" lvl="1" indent="-330200">
              <a:lnSpc>
                <a:spcPct val="100000"/>
              </a:lnSpc>
              <a:spcBef>
                <a:spcPts val="0"/>
              </a:spcBef>
              <a:spcAft>
                <a:spcPts val="0"/>
              </a:spcAft>
              <a:buClr>
                <a:schemeClr val="lt2"/>
              </a:buClr>
              <a:buSzPts val="1600"/>
              <a:buFont typeface="Antic"/>
              <a:buChar char="○"/>
              <a:defRPr sz="1600">
                <a:solidFill>
                  <a:schemeClr val="lt2"/>
                </a:solidFill>
                <a:latin typeface="Antic"/>
                <a:ea typeface="Antic"/>
                <a:cs typeface="Antic"/>
                <a:sym typeface="Antic"/>
              </a:defRPr>
            </a:lvl2pPr>
            <a:lvl3pPr marL="1371600" lvl="2" indent="-330200">
              <a:lnSpc>
                <a:spcPct val="100000"/>
              </a:lnSpc>
              <a:spcBef>
                <a:spcPts val="0"/>
              </a:spcBef>
              <a:spcAft>
                <a:spcPts val="0"/>
              </a:spcAft>
              <a:buClr>
                <a:schemeClr val="lt2"/>
              </a:buClr>
              <a:buSzPts val="1600"/>
              <a:buFont typeface="Antic"/>
              <a:buChar char="■"/>
              <a:defRPr sz="1600">
                <a:solidFill>
                  <a:schemeClr val="lt2"/>
                </a:solidFill>
                <a:latin typeface="Antic"/>
                <a:ea typeface="Antic"/>
                <a:cs typeface="Antic"/>
                <a:sym typeface="Antic"/>
              </a:defRPr>
            </a:lvl3pPr>
            <a:lvl4pPr marL="1828800" lvl="3" indent="-330200">
              <a:lnSpc>
                <a:spcPct val="100000"/>
              </a:lnSpc>
              <a:spcBef>
                <a:spcPts val="0"/>
              </a:spcBef>
              <a:spcAft>
                <a:spcPts val="0"/>
              </a:spcAft>
              <a:buClr>
                <a:schemeClr val="lt2"/>
              </a:buClr>
              <a:buSzPts val="1600"/>
              <a:buFont typeface="Antic"/>
              <a:buChar char="●"/>
              <a:defRPr sz="1600">
                <a:solidFill>
                  <a:schemeClr val="lt2"/>
                </a:solidFill>
                <a:latin typeface="Antic"/>
                <a:ea typeface="Antic"/>
                <a:cs typeface="Antic"/>
                <a:sym typeface="Antic"/>
              </a:defRPr>
            </a:lvl4pPr>
            <a:lvl5pPr marL="2286000" lvl="4" indent="-330200">
              <a:lnSpc>
                <a:spcPct val="100000"/>
              </a:lnSpc>
              <a:spcBef>
                <a:spcPts val="0"/>
              </a:spcBef>
              <a:spcAft>
                <a:spcPts val="0"/>
              </a:spcAft>
              <a:buClr>
                <a:schemeClr val="lt2"/>
              </a:buClr>
              <a:buSzPts val="1600"/>
              <a:buFont typeface="Antic"/>
              <a:buChar char="○"/>
              <a:defRPr sz="1600">
                <a:solidFill>
                  <a:schemeClr val="lt2"/>
                </a:solidFill>
                <a:latin typeface="Antic"/>
                <a:ea typeface="Antic"/>
                <a:cs typeface="Antic"/>
                <a:sym typeface="Antic"/>
              </a:defRPr>
            </a:lvl5pPr>
            <a:lvl6pPr marL="2743200" lvl="5" indent="-330200">
              <a:lnSpc>
                <a:spcPct val="100000"/>
              </a:lnSpc>
              <a:spcBef>
                <a:spcPts val="0"/>
              </a:spcBef>
              <a:spcAft>
                <a:spcPts val="0"/>
              </a:spcAft>
              <a:buClr>
                <a:schemeClr val="lt2"/>
              </a:buClr>
              <a:buSzPts val="1600"/>
              <a:buFont typeface="Antic"/>
              <a:buChar char="■"/>
              <a:defRPr sz="1600">
                <a:solidFill>
                  <a:schemeClr val="lt2"/>
                </a:solidFill>
                <a:latin typeface="Antic"/>
                <a:ea typeface="Antic"/>
                <a:cs typeface="Antic"/>
                <a:sym typeface="Antic"/>
              </a:defRPr>
            </a:lvl6pPr>
            <a:lvl7pPr marL="3200400" lvl="6" indent="-330200">
              <a:lnSpc>
                <a:spcPct val="100000"/>
              </a:lnSpc>
              <a:spcBef>
                <a:spcPts val="0"/>
              </a:spcBef>
              <a:spcAft>
                <a:spcPts val="0"/>
              </a:spcAft>
              <a:buClr>
                <a:schemeClr val="lt2"/>
              </a:buClr>
              <a:buSzPts val="1600"/>
              <a:buFont typeface="Antic"/>
              <a:buChar char="●"/>
              <a:defRPr sz="1600">
                <a:solidFill>
                  <a:schemeClr val="lt2"/>
                </a:solidFill>
                <a:latin typeface="Antic"/>
                <a:ea typeface="Antic"/>
                <a:cs typeface="Antic"/>
                <a:sym typeface="Antic"/>
              </a:defRPr>
            </a:lvl7pPr>
            <a:lvl8pPr marL="3657600" lvl="7" indent="-330200">
              <a:lnSpc>
                <a:spcPct val="100000"/>
              </a:lnSpc>
              <a:spcBef>
                <a:spcPts val="0"/>
              </a:spcBef>
              <a:spcAft>
                <a:spcPts val="0"/>
              </a:spcAft>
              <a:buClr>
                <a:schemeClr val="lt2"/>
              </a:buClr>
              <a:buSzPts val="1600"/>
              <a:buFont typeface="Antic"/>
              <a:buChar char="○"/>
              <a:defRPr sz="1600">
                <a:solidFill>
                  <a:schemeClr val="lt2"/>
                </a:solidFill>
                <a:latin typeface="Antic"/>
                <a:ea typeface="Antic"/>
                <a:cs typeface="Antic"/>
                <a:sym typeface="Antic"/>
              </a:defRPr>
            </a:lvl8pPr>
            <a:lvl9pPr marL="4114800" lvl="8" indent="-330200">
              <a:lnSpc>
                <a:spcPct val="100000"/>
              </a:lnSpc>
              <a:spcBef>
                <a:spcPts val="0"/>
              </a:spcBef>
              <a:spcAft>
                <a:spcPts val="0"/>
              </a:spcAft>
              <a:buClr>
                <a:schemeClr val="lt2"/>
              </a:buClr>
              <a:buSzPts val="1600"/>
              <a:buFont typeface="Antic"/>
              <a:buChar char="■"/>
              <a:defRPr sz="1600">
                <a:solidFill>
                  <a:schemeClr val="lt2"/>
                </a:solidFill>
                <a:latin typeface="Antic"/>
                <a:ea typeface="Antic"/>
                <a:cs typeface="Antic"/>
                <a:sym typeface="Antic"/>
              </a:defRPr>
            </a:lvl9pPr>
          </a:lstStyle>
          <a:p>
            <a:endParaRPr/>
          </a:p>
        </p:txBody>
      </p:sp>
    </p:spTree>
    <p:extLst>
      <p:ext uri="{BB962C8B-B14F-4D97-AF65-F5344CB8AC3E}">
        <p14:creationId xmlns:p14="http://schemas.microsoft.com/office/powerpoint/2010/main" val="3514356948"/>
      </p:ext>
    </p:extLst>
  </p:cSld>
  <p:clrMap bg1="lt1" tx1="dk1" bg2="dk2" tx2="lt2" accent1="accent1" accent2="accent2" accent3="accent3" accent4="accent4" accent5="accent5" accent6="accent6" hlink="hlink" folHlink="folHlink"/>
  <p:sldLayoutIdLst>
    <p:sldLayoutId id="2147483735" r:id="rId1"/>
    <p:sldLayoutId id="2147483737" r:id="rId2"/>
    <p:sldLayoutId id="2147483738" r:id="rId3"/>
    <p:sldLayoutId id="2147483740" r:id="rId4"/>
    <p:sldLayoutId id="2147483743"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967" y="719333"/>
            <a:ext cx="102900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2"/>
              </a:buClr>
              <a:buSzPts val="2800"/>
              <a:buFont typeface="Neucha"/>
              <a:buNone/>
              <a:defRPr sz="2800" b="1">
                <a:solidFill>
                  <a:schemeClr val="dk2"/>
                </a:solidFill>
                <a:latin typeface="Neucha"/>
                <a:ea typeface="Neucha"/>
                <a:cs typeface="Neucha"/>
                <a:sym typeface="Neucha"/>
              </a:defRPr>
            </a:lvl1pPr>
            <a:lvl2pPr lvl="1">
              <a:spcBef>
                <a:spcPts val="0"/>
              </a:spcBef>
              <a:spcAft>
                <a:spcPts val="0"/>
              </a:spcAft>
              <a:buClr>
                <a:schemeClr val="dk2"/>
              </a:buClr>
              <a:buSzPts val="2800"/>
              <a:buFont typeface="Neucha"/>
              <a:buNone/>
              <a:defRPr sz="2800" b="1">
                <a:solidFill>
                  <a:schemeClr val="dk2"/>
                </a:solidFill>
                <a:latin typeface="Neucha"/>
                <a:ea typeface="Neucha"/>
                <a:cs typeface="Neucha"/>
                <a:sym typeface="Neucha"/>
              </a:defRPr>
            </a:lvl2pPr>
            <a:lvl3pPr lvl="2">
              <a:spcBef>
                <a:spcPts val="0"/>
              </a:spcBef>
              <a:spcAft>
                <a:spcPts val="0"/>
              </a:spcAft>
              <a:buClr>
                <a:schemeClr val="dk2"/>
              </a:buClr>
              <a:buSzPts val="2800"/>
              <a:buFont typeface="Neucha"/>
              <a:buNone/>
              <a:defRPr sz="2800" b="1">
                <a:solidFill>
                  <a:schemeClr val="dk2"/>
                </a:solidFill>
                <a:latin typeface="Neucha"/>
                <a:ea typeface="Neucha"/>
                <a:cs typeface="Neucha"/>
                <a:sym typeface="Neucha"/>
              </a:defRPr>
            </a:lvl3pPr>
            <a:lvl4pPr lvl="3">
              <a:spcBef>
                <a:spcPts val="0"/>
              </a:spcBef>
              <a:spcAft>
                <a:spcPts val="0"/>
              </a:spcAft>
              <a:buClr>
                <a:schemeClr val="dk2"/>
              </a:buClr>
              <a:buSzPts val="2800"/>
              <a:buFont typeface="Neucha"/>
              <a:buNone/>
              <a:defRPr sz="2800" b="1">
                <a:solidFill>
                  <a:schemeClr val="dk2"/>
                </a:solidFill>
                <a:latin typeface="Neucha"/>
                <a:ea typeface="Neucha"/>
                <a:cs typeface="Neucha"/>
                <a:sym typeface="Neucha"/>
              </a:defRPr>
            </a:lvl4pPr>
            <a:lvl5pPr lvl="4">
              <a:spcBef>
                <a:spcPts val="0"/>
              </a:spcBef>
              <a:spcAft>
                <a:spcPts val="0"/>
              </a:spcAft>
              <a:buClr>
                <a:schemeClr val="dk2"/>
              </a:buClr>
              <a:buSzPts val="2800"/>
              <a:buFont typeface="Neucha"/>
              <a:buNone/>
              <a:defRPr sz="2800" b="1">
                <a:solidFill>
                  <a:schemeClr val="dk2"/>
                </a:solidFill>
                <a:latin typeface="Neucha"/>
                <a:ea typeface="Neucha"/>
                <a:cs typeface="Neucha"/>
                <a:sym typeface="Neucha"/>
              </a:defRPr>
            </a:lvl5pPr>
            <a:lvl6pPr lvl="5">
              <a:spcBef>
                <a:spcPts val="0"/>
              </a:spcBef>
              <a:spcAft>
                <a:spcPts val="0"/>
              </a:spcAft>
              <a:buClr>
                <a:schemeClr val="dk2"/>
              </a:buClr>
              <a:buSzPts val="2800"/>
              <a:buFont typeface="Neucha"/>
              <a:buNone/>
              <a:defRPr sz="2800" b="1">
                <a:solidFill>
                  <a:schemeClr val="dk2"/>
                </a:solidFill>
                <a:latin typeface="Neucha"/>
                <a:ea typeface="Neucha"/>
                <a:cs typeface="Neucha"/>
                <a:sym typeface="Neucha"/>
              </a:defRPr>
            </a:lvl6pPr>
            <a:lvl7pPr lvl="6">
              <a:spcBef>
                <a:spcPts val="0"/>
              </a:spcBef>
              <a:spcAft>
                <a:spcPts val="0"/>
              </a:spcAft>
              <a:buClr>
                <a:schemeClr val="dk2"/>
              </a:buClr>
              <a:buSzPts val="2800"/>
              <a:buFont typeface="Neucha"/>
              <a:buNone/>
              <a:defRPr sz="2800" b="1">
                <a:solidFill>
                  <a:schemeClr val="dk2"/>
                </a:solidFill>
                <a:latin typeface="Neucha"/>
                <a:ea typeface="Neucha"/>
                <a:cs typeface="Neucha"/>
                <a:sym typeface="Neucha"/>
              </a:defRPr>
            </a:lvl7pPr>
            <a:lvl8pPr lvl="7">
              <a:spcBef>
                <a:spcPts val="0"/>
              </a:spcBef>
              <a:spcAft>
                <a:spcPts val="0"/>
              </a:spcAft>
              <a:buClr>
                <a:schemeClr val="dk2"/>
              </a:buClr>
              <a:buSzPts val="2800"/>
              <a:buFont typeface="Neucha"/>
              <a:buNone/>
              <a:defRPr sz="2800" b="1">
                <a:solidFill>
                  <a:schemeClr val="dk2"/>
                </a:solidFill>
                <a:latin typeface="Neucha"/>
                <a:ea typeface="Neucha"/>
                <a:cs typeface="Neucha"/>
                <a:sym typeface="Neucha"/>
              </a:defRPr>
            </a:lvl8pPr>
            <a:lvl9pPr lvl="8">
              <a:spcBef>
                <a:spcPts val="0"/>
              </a:spcBef>
              <a:spcAft>
                <a:spcPts val="0"/>
              </a:spcAft>
              <a:buClr>
                <a:schemeClr val="dk2"/>
              </a:buClr>
              <a:buSzPts val="2800"/>
              <a:buFont typeface="Neucha"/>
              <a:buNone/>
              <a:defRPr sz="2800" b="1">
                <a:solidFill>
                  <a:schemeClr val="dk2"/>
                </a:solidFill>
                <a:latin typeface="Neucha"/>
                <a:ea typeface="Neucha"/>
                <a:cs typeface="Neucha"/>
                <a:sym typeface="Neucha"/>
              </a:defRPr>
            </a:lvl9pPr>
          </a:lstStyle>
          <a:p>
            <a:endParaRPr/>
          </a:p>
        </p:txBody>
      </p:sp>
      <p:sp>
        <p:nvSpPr>
          <p:cNvPr id="7" name="Google Shape;7;p1"/>
          <p:cNvSpPr txBox="1">
            <a:spLocks noGrp="1"/>
          </p:cNvSpPr>
          <p:nvPr>
            <p:ph type="body" idx="1"/>
          </p:nvPr>
        </p:nvSpPr>
        <p:spPr>
          <a:xfrm>
            <a:off x="950967" y="1662600"/>
            <a:ext cx="10290000" cy="4476000"/>
          </a:xfrm>
          <a:prstGeom prst="rect">
            <a:avLst/>
          </a:prstGeom>
          <a:noFill/>
          <a:ln>
            <a:noFill/>
          </a:ln>
        </p:spPr>
        <p:txBody>
          <a:bodyPr spcFirstLastPara="1" wrap="square" lIns="91425" tIns="91425" rIns="91425" bIns="91425" anchor="t" anchorCtr="0">
            <a:noAutofit/>
          </a:bodyPr>
          <a:lstStyle>
            <a:lvl1pPr marL="457200" lvl="0" indent="-330200">
              <a:lnSpc>
                <a:spcPct val="100000"/>
              </a:lnSpc>
              <a:spcBef>
                <a:spcPts val="0"/>
              </a:spcBef>
              <a:spcAft>
                <a:spcPts val="0"/>
              </a:spcAft>
              <a:buClr>
                <a:schemeClr val="lt2"/>
              </a:buClr>
              <a:buSzPts val="1600"/>
              <a:buFont typeface="Antic"/>
              <a:buChar char="●"/>
              <a:defRPr sz="1600">
                <a:solidFill>
                  <a:schemeClr val="lt2"/>
                </a:solidFill>
                <a:latin typeface="Antic"/>
                <a:ea typeface="Antic"/>
                <a:cs typeface="Antic"/>
                <a:sym typeface="Antic"/>
              </a:defRPr>
            </a:lvl1pPr>
            <a:lvl2pPr marL="914400" lvl="1" indent="-330200">
              <a:lnSpc>
                <a:spcPct val="100000"/>
              </a:lnSpc>
              <a:spcBef>
                <a:spcPts val="0"/>
              </a:spcBef>
              <a:spcAft>
                <a:spcPts val="0"/>
              </a:spcAft>
              <a:buClr>
                <a:schemeClr val="lt2"/>
              </a:buClr>
              <a:buSzPts val="1600"/>
              <a:buFont typeface="Antic"/>
              <a:buChar char="○"/>
              <a:defRPr sz="1600">
                <a:solidFill>
                  <a:schemeClr val="lt2"/>
                </a:solidFill>
                <a:latin typeface="Antic"/>
                <a:ea typeface="Antic"/>
                <a:cs typeface="Antic"/>
                <a:sym typeface="Antic"/>
              </a:defRPr>
            </a:lvl2pPr>
            <a:lvl3pPr marL="1371600" lvl="2" indent="-330200">
              <a:lnSpc>
                <a:spcPct val="100000"/>
              </a:lnSpc>
              <a:spcBef>
                <a:spcPts val="0"/>
              </a:spcBef>
              <a:spcAft>
                <a:spcPts val="0"/>
              </a:spcAft>
              <a:buClr>
                <a:schemeClr val="lt2"/>
              </a:buClr>
              <a:buSzPts val="1600"/>
              <a:buFont typeface="Antic"/>
              <a:buChar char="■"/>
              <a:defRPr sz="1600">
                <a:solidFill>
                  <a:schemeClr val="lt2"/>
                </a:solidFill>
                <a:latin typeface="Antic"/>
                <a:ea typeface="Antic"/>
                <a:cs typeface="Antic"/>
                <a:sym typeface="Antic"/>
              </a:defRPr>
            </a:lvl3pPr>
            <a:lvl4pPr marL="1828800" lvl="3" indent="-330200">
              <a:lnSpc>
                <a:spcPct val="100000"/>
              </a:lnSpc>
              <a:spcBef>
                <a:spcPts val="0"/>
              </a:spcBef>
              <a:spcAft>
                <a:spcPts val="0"/>
              </a:spcAft>
              <a:buClr>
                <a:schemeClr val="lt2"/>
              </a:buClr>
              <a:buSzPts val="1600"/>
              <a:buFont typeface="Antic"/>
              <a:buChar char="●"/>
              <a:defRPr sz="1600">
                <a:solidFill>
                  <a:schemeClr val="lt2"/>
                </a:solidFill>
                <a:latin typeface="Antic"/>
                <a:ea typeface="Antic"/>
                <a:cs typeface="Antic"/>
                <a:sym typeface="Antic"/>
              </a:defRPr>
            </a:lvl4pPr>
            <a:lvl5pPr marL="2286000" lvl="4" indent="-330200">
              <a:lnSpc>
                <a:spcPct val="100000"/>
              </a:lnSpc>
              <a:spcBef>
                <a:spcPts val="0"/>
              </a:spcBef>
              <a:spcAft>
                <a:spcPts val="0"/>
              </a:spcAft>
              <a:buClr>
                <a:schemeClr val="lt2"/>
              </a:buClr>
              <a:buSzPts val="1600"/>
              <a:buFont typeface="Antic"/>
              <a:buChar char="○"/>
              <a:defRPr sz="1600">
                <a:solidFill>
                  <a:schemeClr val="lt2"/>
                </a:solidFill>
                <a:latin typeface="Antic"/>
                <a:ea typeface="Antic"/>
                <a:cs typeface="Antic"/>
                <a:sym typeface="Antic"/>
              </a:defRPr>
            </a:lvl5pPr>
            <a:lvl6pPr marL="2743200" lvl="5" indent="-330200">
              <a:lnSpc>
                <a:spcPct val="100000"/>
              </a:lnSpc>
              <a:spcBef>
                <a:spcPts val="0"/>
              </a:spcBef>
              <a:spcAft>
                <a:spcPts val="0"/>
              </a:spcAft>
              <a:buClr>
                <a:schemeClr val="lt2"/>
              </a:buClr>
              <a:buSzPts val="1600"/>
              <a:buFont typeface="Antic"/>
              <a:buChar char="■"/>
              <a:defRPr sz="1600">
                <a:solidFill>
                  <a:schemeClr val="lt2"/>
                </a:solidFill>
                <a:latin typeface="Antic"/>
                <a:ea typeface="Antic"/>
                <a:cs typeface="Antic"/>
                <a:sym typeface="Antic"/>
              </a:defRPr>
            </a:lvl6pPr>
            <a:lvl7pPr marL="3200400" lvl="6" indent="-330200">
              <a:lnSpc>
                <a:spcPct val="100000"/>
              </a:lnSpc>
              <a:spcBef>
                <a:spcPts val="0"/>
              </a:spcBef>
              <a:spcAft>
                <a:spcPts val="0"/>
              </a:spcAft>
              <a:buClr>
                <a:schemeClr val="lt2"/>
              </a:buClr>
              <a:buSzPts val="1600"/>
              <a:buFont typeface="Antic"/>
              <a:buChar char="●"/>
              <a:defRPr sz="1600">
                <a:solidFill>
                  <a:schemeClr val="lt2"/>
                </a:solidFill>
                <a:latin typeface="Antic"/>
                <a:ea typeface="Antic"/>
                <a:cs typeface="Antic"/>
                <a:sym typeface="Antic"/>
              </a:defRPr>
            </a:lvl7pPr>
            <a:lvl8pPr marL="3657600" lvl="7" indent="-330200">
              <a:lnSpc>
                <a:spcPct val="100000"/>
              </a:lnSpc>
              <a:spcBef>
                <a:spcPts val="0"/>
              </a:spcBef>
              <a:spcAft>
                <a:spcPts val="0"/>
              </a:spcAft>
              <a:buClr>
                <a:schemeClr val="lt2"/>
              </a:buClr>
              <a:buSzPts val="1600"/>
              <a:buFont typeface="Antic"/>
              <a:buChar char="○"/>
              <a:defRPr sz="1600">
                <a:solidFill>
                  <a:schemeClr val="lt2"/>
                </a:solidFill>
                <a:latin typeface="Antic"/>
                <a:ea typeface="Antic"/>
                <a:cs typeface="Antic"/>
                <a:sym typeface="Antic"/>
              </a:defRPr>
            </a:lvl8pPr>
            <a:lvl9pPr marL="4114800" lvl="8" indent="-330200">
              <a:lnSpc>
                <a:spcPct val="100000"/>
              </a:lnSpc>
              <a:spcBef>
                <a:spcPts val="0"/>
              </a:spcBef>
              <a:spcAft>
                <a:spcPts val="0"/>
              </a:spcAft>
              <a:buClr>
                <a:schemeClr val="lt2"/>
              </a:buClr>
              <a:buSzPts val="1600"/>
              <a:buFont typeface="Antic"/>
              <a:buChar char="■"/>
              <a:defRPr sz="1600">
                <a:solidFill>
                  <a:schemeClr val="lt2"/>
                </a:solidFill>
                <a:latin typeface="Antic"/>
                <a:ea typeface="Antic"/>
                <a:cs typeface="Antic"/>
                <a:sym typeface="Antic"/>
              </a:defRPr>
            </a:lvl9pPr>
          </a:lstStyle>
          <a:p>
            <a:endParaRPr/>
          </a:p>
        </p:txBody>
      </p:sp>
    </p:spTree>
    <p:extLst>
      <p:ext uri="{BB962C8B-B14F-4D97-AF65-F5344CB8AC3E}">
        <p14:creationId xmlns:p14="http://schemas.microsoft.com/office/powerpoint/2010/main" val="3311485766"/>
      </p:ext>
    </p:extLst>
  </p:cSld>
  <p:clrMap bg1="lt1" tx1="dk1" bg2="dk2" tx2="lt2" accent1="accent1" accent2="accent2" accent3="accent3" accent4="accent4" accent5="accent5" accent6="accent6" hlink="hlink" folHlink="folHlink"/>
  <p:sldLayoutIdLst>
    <p:sldLayoutId id="2147483745" r:id="rId1"/>
    <p:sldLayoutId id="2147483747" r:id="rId2"/>
    <p:sldLayoutId id="2147483748" r:id="rId3"/>
    <p:sldLayoutId id="2147483749" r:id="rId4"/>
    <p:sldLayoutId id="2147483750" r:id="rId5"/>
    <p:sldLayoutId id="2147483751" r:id="rId6"/>
    <p:sldLayoutId id="2147483752"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E0D2C6"/>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Autofit/>
          </a:bodyPr>
          <a:lstStyle>
            <a:lvl1pPr lvl="0">
              <a:spcBef>
                <a:spcPts val="0"/>
              </a:spcBef>
              <a:spcAft>
                <a:spcPts val="0"/>
              </a:spcAft>
              <a:buClr>
                <a:schemeClr val="dk1"/>
              </a:buClr>
              <a:buSzPts val="4000"/>
              <a:buFont typeface="Chewy"/>
              <a:buNone/>
              <a:defRPr sz="4000">
                <a:solidFill>
                  <a:schemeClr val="dk1"/>
                </a:solidFill>
                <a:latin typeface="Chewy"/>
                <a:ea typeface="Chewy"/>
                <a:cs typeface="Chewy"/>
                <a:sym typeface="Chewy"/>
              </a:defRPr>
            </a:lvl1pPr>
            <a:lvl2pPr lvl="1">
              <a:spcBef>
                <a:spcPts val="0"/>
              </a:spcBef>
              <a:spcAft>
                <a:spcPts val="0"/>
              </a:spcAft>
              <a:buClr>
                <a:schemeClr val="dk1"/>
              </a:buClr>
              <a:buSzPts val="4000"/>
              <a:buFont typeface="Chewy"/>
              <a:buNone/>
              <a:defRPr sz="4000">
                <a:solidFill>
                  <a:schemeClr val="dk1"/>
                </a:solidFill>
                <a:latin typeface="Chewy"/>
                <a:ea typeface="Chewy"/>
                <a:cs typeface="Chewy"/>
                <a:sym typeface="Chewy"/>
              </a:defRPr>
            </a:lvl2pPr>
            <a:lvl3pPr lvl="2">
              <a:spcBef>
                <a:spcPts val="0"/>
              </a:spcBef>
              <a:spcAft>
                <a:spcPts val="0"/>
              </a:spcAft>
              <a:buClr>
                <a:schemeClr val="dk1"/>
              </a:buClr>
              <a:buSzPts val="4000"/>
              <a:buFont typeface="Chewy"/>
              <a:buNone/>
              <a:defRPr sz="4000">
                <a:solidFill>
                  <a:schemeClr val="dk1"/>
                </a:solidFill>
                <a:latin typeface="Chewy"/>
                <a:ea typeface="Chewy"/>
                <a:cs typeface="Chewy"/>
                <a:sym typeface="Chewy"/>
              </a:defRPr>
            </a:lvl3pPr>
            <a:lvl4pPr lvl="3">
              <a:spcBef>
                <a:spcPts val="0"/>
              </a:spcBef>
              <a:spcAft>
                <a:spcPts val="0"/>
              </a:spcAft>
              <a:buClr>
                <a:schemeClr val="dk1"/>
              </a:buClr>
              <a:buSzPts val="4000"/>
              <a:buFont typeface="Chewy"/>
              <a:buNone/>
              <a:defRPr sz="4000">
                <a:solidFill>
                  <a:schemeClr val="dk1"/>
                </a:solidFill>
                <a:latin typeface="Chewy"/>
                <a:ea typeface="Chewy"/>
                <a:cs typeface="Chewy"/>
                <a:sym typeface="Chewy"/>
              </a:defRPr>
            </a:lvl4pPr>
            <a:lvl5pPr lvl="4">
              <a:spcBef>
                <a:spcPts val="0"/>
              </a:spcBef>
              <a:spcAft>
                <a:spcPts val="0"/>
              </a:spcAft>
              <a:buClr>
                <a:schemeClr val="dk1"/>
              </a:buClr>
              <a:buSzPts val="4000"/>
              <a:buFont typeface="Chewy"/>
              <a:buNone/>
              <a:defRPr sz="4000">
                <a:solidFill>
                  <a:schemeClr val="dk1"/>
                </a:solidFill>
                <a:latin typeface="Chewy"/>
                <a:ea typeface="Chewy"/>
                <a:cs typeface="Chewy"/>
                <a:sym typeface="Chewy"/>
              </a:defRPr>
            </a:lvl5pPr>
            <a:lvl6pPr lvl="5">
              <a:spcBef>
                <a:spcPts val="0"/>
              </a:spcBef>
              <a:spcAft>
                <a:spcPts val="0"/>
              </a:spcAft>
              <a:buClr>
                <a:schemeClr val="dk1"/>
              </a:buClr>
              <a:buSzPts val="4000"/>
              <a:buFont typeface="Chewy"/>
              <a:buNone/>
              <a:defRPr sz="4000">
                <a:solidFill>
                  <a:schemeClr val="dk1"/>
                </a:solidFill>
                <a:latin typeface="Chewy"/>
                <a:ea typeface="Chewy"/>
                <a:cs typeface="Chewy"/>
                <a:sym typeface="Chewy"/>
              </a:defRPr>
            </a:lvl6pPr>
            <a:lvl7pPr lvl="6">
              <a:spcBef>
                <a:spcPts val="0"/>
              </a:spcBef>
              <a:spcAft>
                <a:spcPts val="0"/>
              </a:spcAft>
              <a:buClr>
                <a:schemeClr val="dk1"/>
              </a:buClr>
              <a:buSzPts val="4000"/>
              <a:buFont typeface="Chewy"/>
              <a:buNone/>
              <a:defRPr sz="4000">
                <a:solidFill>
                  <a:schemeClr val="dk1"/>
                </a:solidFill>
                <a:latin typeface="Chewy"/>
                <a:ea typeface="Chewy"/>
                <a:cs typeface="Chewy"/>
                <a:sym typeface="Chewy"/>
              </a:defRPr>
            </a:lvl7pPr>
            <a:lvl8pPr lvl="7">
              <a:spcBef>
                <a:spcPts val="0"/>
              </a:spcBef>
              <a:spcAft>
                <a:spcPts val="0"/>
              </a:spcAft>
              <a:buClr>
                <a:schemeClr val="dk1"/>
              </a:buClr>
              <a:buSzPts val="4000"/>
              <a:buFont typeface="Chewy"/>
              <a:buNone/>
              <a:defRPr sz="4000">
                <a:solidFill>
                  <a:schemeClr val="dk1"/>
                </a:solidFill>
                <a:latin typeface="Chewy"/>
                <a:ea typeface="Chewy"/>
                <a:cs typeface="Chewy"/>
                <a:sym typeface="Chewy"/>
              </a:defRPr>
            </a:lvl8pPr>
            <a:lvl9pPr lvl="8">
              <a:spcBef>
                <a:spcPts val="0"/>
              </a:spcBef>
              <a:spcAft>
                <a:spcPts val="0"/>
              </a:spcAft>
              <a:buClr>
                <a:schemeClr val="dk1"/>
              </a:buClr>
              <a:buSzPts val="4000"/>
              <a:buFont typeface="Chewy"/>
              <a:buNone/>
              <a:defRPr sz="4000">
                <a:solidFill>
                  <a:schemeClr val="dk1"/>
                </a:solidFill>
                <a:latin typeface="Chewy"/>
                <a:ea typeface="Chewy"/>
                <a:cs typeface="Chewy"/>
                <a:sym typeface="Chewy"/>
              </a:defRPr>
            </a:lvl9pPr>
          </a:lstStyle>
          <a:p>
            <a:endParaRPr/>
          </a:p>
        </p:txBody>
      </p:sp>
      <p:sp>
        <p:nvSpPr>
          <p:cNvPr id="7" name="Google Shape;7;p1"/>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Autofit/>
          </a:bodyPr>
          <a:lstStyle>
            <a:lvl1pPr marL="457200" lvl="0" indent="-349250">
              <a:lnSpc>
                <a:spcPct val="115000"/>
              </a:lnSpc>
              <a:spcBef>
                <a:spcPts val="0"/>
              </a:spcBef>
              <a:spcAft>
                <a:spcPts val="0"/>
              </a:spcAft>
              <a:buClr>
                <a:schemeClr val="dk2"/>
              </a:buClr>
              <a:buSzPts val="1900"/>
              <a:buFont typeface="Happy Monkey"/>
              <a:buChar char="●"/>
              <a:defRPr sz="1900" b="1">
                <a:solidFill>
                  <a:schemeClr val="dk2"/>
                </a:solidFill>
                <a:latin typeface="Happy Monkey"/>
                <a:ea typeface="Happy Monkey"/>
                <a:cs typeface="Happy Monkey"/>
                <a:sym typeface="Happy Monkey"/>
              </a:defRPr>
            </a:lvl1pPr>
            <a:lvl2pPr marL="914400" lvl="1" indent="-349250">
              <a:lnSpc>
                <a:spcPct val="115000"/>
              </a:lnSpc>
              <a:spcBef>
                <a:spcPts val="2100"/>
              </a:spcBef>
              <a:spcAft>
                <a:spcPts val="0"/>
              </a:spcAft>
              <a:buClr>
                <a:schemeClr val="dk2"/>
              </a:buClr>
              <a:buSzPts val="1900"/>
              <a:buFont typeface="Happy Monkey"/>
              <a:buChar char="○"/>
              <a:defRPr sz="1900" b="1">
                <a:solidFill>
                  <a:schemeClr val="dk2"/>
                </a:solidFill>
                <a:latin typeface="Happy Monkey"/>
                <a:ea typeface="Happy Monkey"/>
                <a:cs typeface="Happy Monkey"/>
                <a:sym typeface="Happy Monkey"/>
              </a:defRPr>
            </a:lvl2pPr>
            <a:lvl3pPr marL="1371600" lvl="2" indent="-349250">
              <a:lnSpc>
                <a:spcPct val="115000"/>
              </a:lnSpc>
              <a:spcBef>
                <a:spcPts val="2100"/>
              </a:spcBef>
              <a:spcAft>
                <a:spcPts val="0"/>
              </a:spcAft>
              <a:buClr>
                <a:schemeClr val="dk2"/>
              </a:buClr>
              <a:buSzPts val="1900"/>
              <a:buFont typeface="Happy Monkey"/>
              <a:buChar char="■"/>
              <a:defRPr sz="1900" b="1">
                <a:solidFill>
                  <a:schemeClr val="dk2"/>
                </a:solidFill>
                <a:latin typeface="Happy Monkey"/>
                <a:ea typeface="Happy Monkey"/>
                <a:cs typeface="Happy Monkey"/>
                <a:sym typeface="Happy Monkey"/>
              </a:defRPr>
            </a:lvl3pPr>
            <a:lvl4pPr marL="1828800" lvl="3" indent="-349250">
              <a:lnSpc>
                <a:spcPct val="115000"/>
              </a:lnSpc>
              <a:spcBef>
                <a:spcPts val="2100"/>
              </a:spcBef>
              <a:spcAft>
                <a:spcPts val="0"/>
              </a:spcAft>
              <a:buClr>
                <a:schemeClr val="dk2"/>
              </a:buClr>
              <a:buSzPts val="1900"/>
              <a:buFont typeface="Happy Monkey"/>
              <a:buChar char="●"/>
              <a:defRPr sz="1900" b="1">
                <a:solidFill>
                  <a:schemeClr val="dk2"/>
                </a:solidFill>
                <a:latin typeface="Happy Monkey"/>
                <a:ea typeface="Happy Monkey"/>
                <a:cs typeface="Happy Monkey"/>
                <a:sym typeface="Happy Monkey"/>
              </a:defRPr>
            </a:lvl4pPr>
            <a:lvl5pPr marL="2286000" lvl="4" indent="-349250">
              <a:lnSpc>
                <a:spcPct val="115000"/>
              </a:lnSpc>
              <a:spcBef>
                <a:spcPts val="2100"/>
              </a:spcBef>
              <a:spcAft>
                <a:spcPts val="0"/>
              </a:spcAft>
              <a:buClr>
                <a:schemeClr val="dk2"/>
              </a:buClr>
              <a:buSzPts val="1900"/>
              <a:buFont typeface="Happy Monkey"/>
              <a:buChar char="○"/>
              <a:defRPr sz="1900" b="1">
                <a:solidFill>
                  <a:schemeClr val="dk2"/>
                </a:solidFill>
                <a:latin typeface="Happy Monkey"/>
                <a:ea typeface="Happy Monkey"/>
                <a:cs typeface="Happy Monkey"/>
                <a:sym typeface="Happy Monkey"/>
              </a:defRPr>
            </a:lvl5pPr>
            <a:lvl6pPr marL="2743200" lvl="5" indent="-349250">
              <a:lnSpc>
                <a:spcPct val="115000"/>
              </a:lnSpc>
              <a:spcBef>
                <a:spcPts val="2100"/>
              </a:spcBef>
              <a:spcAft>
                <a:spcPts val="0"/>
              </a:spcAft>
              <a:buClr>
                <a:schemeClr val="dk2"/>
              </a:buClr>
              <a:buSzPts val="1900"/>
              <a:buFont typeface="Happy Monkey"/>
              <a:buChar char="■"/>
              <a:defRPr sz="1900" b="1">
                <a:solidFill>
                  <a:schemeClr val="dk2"/>
                </a:solidFill>
                <a:latin typeface="Happy Monkey"/>
                <a:ea typeface="Happy Monkey"/>
                <a:cs typeface="Happy Monkey"/>
                <a:sym typeface="Happy Monkey"/>
              </a:defRPr>
            </a:lvl6pPr>
            <a:lvl7pPr marL="3200400" lvl="6" indent="-349250">
              <a:lnSpc>
                <a:spcPct val="115000"/>
              </a:lnSpc>
              <a:spcBef>
                <a:spcPts val="2100"/>
              </a:spcBef>
              <a:spcAft>
                <a:spcPts val="0"/>
              </a:spcAft>
              <a:buClr>
                <a:schemeClr val="dk2"/>
              </a:buClr>
              <a:buSzPts val="1900"/>
              <a:buFont typeface="Happy Monkey"/>
              <a:buChar char="●"/>
              <a:defRPr sz="1900" b="1">
                <a:solidFill>
                  <a:schemeClr val="dk2"/>
                </a:solidFill>
                <a:latin typeface="Happy Monkey"/>
                <a:ea typeface="Happy Monkey"/>
                <a:cs typeface="Happy Monkey"/>
                <a:sym typeface="Happy Monkey"/>
              </a:defRPr>
            </a:lvl7pPr>
            <a:lvl8pPr marL="3657600" lvl="7" indent="-349250">
              <a:lnSpc>
                <a:spcPct val="115000"/>
              </a:lnSpc>
              <a:spcBef>
                <a:spcPts val="2100"/>
              </a:spcBef>
              <a:spcAft>
                <a:spcPts val="0"/>
              </a:spcAft>
              <a:buClr>
                <a:schemeClr val="dk2"/>
              </a:buClr>
              <a:buSzPts val="1900"/>
              <a:buFont typeface="Happy Monkey"/>
              <a:buChar char="○"/>
              <a:defRPr sz="1900" b="1">
                <a:solidFill>
                  <a:schemeClr val="dk2"/>
                </a:solidFill>
                <a:latin typeface="Happy Monkey"/>
                <a:ea typeface="Happy Monkey"/>
                <a:cs typeface="Happy Monkey"/>
                <a:sym typeface="Happy Monkey"/>
              </a:defRPr>
            </a:lvl8pPr>
            <a:lvl9pPr marL="4114800" lvl="8" indent="-349250">
              <a:lnSpc>
                <a:spcPct val="115000"/>
              </a:lnSpc>
              <a:spcBef>
                <a:spcPts val="2100"/>
              </a:spcBef>
              <a:spcAft>
                <a:spcPts val="2100"/>
              </a:spcAft>
              <a:buClr>
                <a:schemeClr val="dk2"/>
              </a:buClr>
              <a:buSzPts val="1900"/>
              <a:buFont typeface="Happy Monkey"/>
              <a:buChar char="■"/>
              <a:defRPr sz="1900" b="1">
                <a:solidFill>
                  <a:schemeClr val="dk2"/>
                </a:solidFill>
                <a:latin typeface="Happy Monkey"/>
                <a:ea typeface="Happy Monkey"/>
                <a:cs typeface="Happy Monkey"/>
                <a:sym typeface="Happy Monkey"/>
              </a:defRPr>
            </a:lvl9pPr>
          </a:lstStyle>
          <a:p>
            <a:endParaRPr/>
          </a:p>
        </p:txBody>
      </p:sp>
      <p:sp>
        <p:nvSpPr>
          <p:cNvPr id="8" name="Google Shape;8;p1"/>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
        <p:nvSpPr>
          <p:cNvPr id="9" name="Google Shape;9;p1"/>
          <p:cNvSpPr txBox="1"/>
          <p:nvPr/>
        </p:nvSpPr>
        <p:spPr>
          <a:xfrm rot="5400000">
            <a:off x="-679350" y="6198500"/>
            <a:ext cx="1579800" cy="37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dk1"/>
                </a:solidFill>
                <a:latin typeface="Barlow Condensed"/>
                <a:ea typeface="Barlow Condensed"/>
                <a:cs typeface="Barlow Condensed"/>
                <a:sym typeface="Barlow Condensed"/>
              </a:rPr>
              <a:t>SLIDESMANIA.COM</a:t>
            </a:r>
            <a:endParaRPr sz="1200">
              <a:solidFill>
                <a:schemeClr val="dk1"/>
              </a:solidFill>
              <a:latin typeface="Barlow Condensed"/>
              <a:ea typeface="Barlow Condensed"/>
              <a:cs typeface="Barlow Condensed"/>
              <a:sym typeface="Barlow Condensed"/>
            </a:endParaRPr>
          </a:p>
        </p:txBody>
      </p:sp>
    </p:spTree>
    <p:extLst>
      <p:ext uri="{BB962C8B-B14F-4D97-AF65-F5344CB8AC3E}">
        <p14:creationId xmlns:p14="http://schemas.microsoft.com/office/powerpoint/2010/main" val="914875296"/>
      </p:ext>
    </p:extLst>
  </p:cSld>
  <p:clrMap bg1="lt1" tx1="dk1" bg2="dk2" tx2="lt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11BC0219-4871-1F9B-91CC-A0420486F61A}"/>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84A5FBFF-03B1-023F-AF3F-22927B056C56}"/>
              </a:ext>
            </a:extLst>
          </p:cNvPr>
          <p:cNvSpPr>
            <a:spLocks noGrp="1"/>
          </p:cNvSpPr>
          <p:nvPr>
            <p:ph type="body" idx="1"/>
          </p:nvPr>
        </p:nvSpPr>
        <p:spPr bwMode="auto">
          <a:xfrm>
            <a:off x="609600" y="1600204"/>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018541FE-7ED2-58A0-3605-120128AB3274}"/>
              </a:ext>
            </a:extLst>
          </p:cNvPr>
          <p:cNvSpPr>
            <a:spLocks noGrp="1"/>
          </p:cNvSpPr>
          <p:nvPr>
            <p:ph type="dt" sz="half" idx="2"/>
          </p:nvPr>
        </p:nvSpPr>
        <p:spPr>
          <a:xfrm>
            <a:off x="609600" y="6356354"/>
            <a:ext cx="2844800" cy="365125"/>
          </a:xfrm>
          <a:prstGeom prst="rect">
            <a:avLst/>
          </a:prstGeom>
        </p:spPr>
        <p:txBody>
          <a:bodyPr vert="horz" lIns="91440" tIns="45720" rIns="91440" bIns="45720" rtlCol="0" anchor="ctr"/>
          <a:lstStyle>
            <a:lvl1pPr algn="l" eaLnBrk="1" hangingPunct="1">
              <a:defRPr sz="1200">
                <a:solidFill>
                  <a:schemeClr val="tx1">
                    <a:tint val="75000"/>
                  </a:schemeClr>
                </a:solidFill>
                <a:cs typeface="Arial" charset="0"/>
              </a:defRPr>
            </a:lvl1pPr>
          </a:lstStyle>
          <a:p>
            <a:pPr>
              <a:defRPr/>
            </a:pPr>
            <a:fld id="{8EB95ECA-D650-49FB-99F2-6E16E17F8C36}" type="datetime1">
              <a:rPr lang="vi-VN"/>
              <a:pPr>
                <a:defRPr/>
              </a:pPr>
              <a:t>23/02/2024</a:t>
            </a:fld>
            <a:endParaRPr lang="en-US"/>
          </a:p>
        </p:txBody>
      </p:sp>
      <p:sp>
        <p:nvSpPr>
          <p:cNvPr id="5" name="Footer Placeholder 4">
            <a:extLst>
              <a:ext uri="{FF2B5EF4-FFF2-40B4-BE49-F238E27FC236}">
                <a16:creationId xmlns:a16="http://schemas.microsoft.com/office/drawing/2014/main" id="{767E625A-574B-6439-B6DA-DBD0D6D1503A}"/>
              </a:ext>
            </a:extLst>
          </p:cNvPr>
          <p:cNvSpPr>
            <a:spLocks noGrp="1"/>
          </p:cNvSpPr>
          <p:nvPr>
            <p:ph type="ftr" sz="quarter" idx="3"/>
          </p:nvPr>
        </p:nvSpPr>
        <p:spPr>
          <a:xfrm>
            <a:off x="4165600" y="6356354"/>
            <a:ext cx="3860800" cy="365125"/>
          </a:xfrm>
          <a:prstGeom prst="rect">
            <a:avLst/>
          </a:prstGeom>
        </p:spPr>
        <p:txBody>
          <a:bodyPr vert="horz" lIns="91440" tIns="45720" rIns="91440" bIns="45720" rtlCol="0" anchor="ctr"/>
          <a:lstStyle>
            <a:lvl1pPr algn="ctr" eaLnBrk="1" hangingPunct="1">
              <a:defRPr sz="1200">
                <a:solidFill>
                  <a:schemeClr val="tx1">
                    <a:tint val="75000"/>
                  </a:schemeClr>
                </a:solidFill>
                <a:cs typeface="Arial" charset="0"/>
              </a:defRPr>
            </a:lvl1pPr>
          </a:lstStyle>
          <a:p>
            <a:pPr>
              <a:defRPr/>
            </a:pPr>
            <a:r>
              <a:rPr lang="en-US"/>
              <a:t>GV: Trịnh Văn Siêm</a:t>
            </a:r>
          </a:p>
        </p:txBody>
      </p:sp>
      <p:sp>
        <p:nvSpPr>
          <p:cNvPr id="6" name="Slide Number Placeholder 5">
            <a:extLst>
              <a:ext uri="{FF2B5EF4-FFF2-40B4-BE49-F238E27FC236}">
                <a16:creationId xmlns:a16="http://schemas.microsoft.com/office/drawing/2014/main" id="{E2CC5FB8-EFFF-96CC-D3E2-9F0BFFFC9FE2}"/>
              </a:ext>
            </a:extLst>
          </p:cNvPr>
          <p:cNvSpPr>
            <a:spLocks noGrp="1"/>
          </p:cNvSpPr>
          <p:nvPr>
            <p:ph type="sldNum" sz="quarter" idx="4"/>
          </p:nvPr>
        </p:nvSpPr>
        <p:spPr>
          <a:xfrm>
            <a:off x="8737600" y="6356354"/>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35D1FD6C-E05C-4B6D-972A-CA21EF27D1A0}" type="slidenum">
              <a:rPr lang="en-US" altLang="en-US"/>
              <a:pPr>
                <a:defRPr/>
              </a:pPr>
              <a:t>‹#›</a:t>
            </a:fld>
            <a:endParaRPr lang="en-US" altLang="en-US"/>
          </a:p>
        </p:txBody>
      </p:sp>
    </p:spTree>
    <p:extLst>
      <p:ext uri="{BB962C8B-B14F-4D97-AF65-F5344CB8AC3E}">
        <p14:creationId xmlns:p14="http://schemas.microsoft.com/office/powerpoint/2010/main" val="4015638309"/>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 id="2147483778" r:id="rId13"/>
  </p:sldLayoutIdLst>
  <p:hf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6" algn="ctr" rtl="0" fontAlgn="base">
        <a:spcBef>
          <a:spcPct val="0"/>
        </a:spcBef>
        <a:spcAft>
          <a:spcPct val="0"/>
        </a:spcAft>
        <a:defRPr sz="4400">
          <a:solidFill>
            <a:schemeClr val="tx1"/>
          </a:solidFill>
          <a:latin typeface="Calibri" pitchFamily="34" charset="0"/>
        </a:defRPr>
      </a:lvl6pPr>
      <a:lvl7pPr marL="914411" algn="ctr" rtl="0" fontAlgn="base">
        <a:spcBef>
          <a:spcPct val="0"/>
        </a:spcBef>
        <a:spcAft>
          <a:spcPct val="0"/>
        </a:spcAft>
        <a:defRPr sz="4400">
          <a:solidFill>
            <a:schemeClr val="tx1"/>
          </a:solidFill>
          <a:latin typeface="Calibri" pitchFamily="34" charset="0"/>
        </a:defRPr>
      </a:lvl7pPr>
      <a:lvl8pPr marL="1371617" algn="ctr" rtl="0" fontAlgn="base">
        <a:spcBef>
          <a:spcPct val="0"/>
        </a:spcBef>
        <a:spcAft>
          <a:spcPct val="0"/>
        </a:spcAft>
        <a:defRPr sz="4400">
          <a:solidFill>
            <a:schemeClr val="tx1"/>
          </a:solidFill>
          <a:latin typeface="Calibri" pitchFamily="34" charset="0"/>
        </a:defRPr>
      </a:lvl8pPr>
      <a:lvl9pPr marL="1828823" algn="ctr" rtl="0" fontAlgn="base">
        <a:spcBef>
          <a:spcPct val="0"/>
        </a:spcBef>
        <a:spcAft>
          <a:spcPct val="0"/>
        </a:spcAft>
        <a:defRPr sz="4400">
          <a:solidFill>
            <a:schemeClr val="tx1"/>
          </a:solidFill>
          <a:latin typeface="Calibri" pitchFamily="34" charset="0"/>
        </a:defRPr>
      </a:lvl9pPr>
    </p:titleStyle>
    <p:bodyStyle>
      <a:lvl1pPr marL="342905" indent="-342905"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60" indent="-285753"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14" indent="-228603"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20" indent="-228603"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26" indent="-228603"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32" indent="-228603" algn="l" defTabSz="914411"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37" indent="-228603" algn="l" defTabSz="914411"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43" indent="-228603" algn="l" defTabSz="914411"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48" indent="-228603" algn="l" defTabSz="914411"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11" rtl="0" eaLnBrk="1" latinLnBrk="0" hangingPunct="1">
        <a:defRPr sz="1800" kern="1200">
          <a:solidFill>
            <a:schemeClr val="tx1"/>
          </a:solidFill>
          <a:latin typeface="+mn-lt"/>
          <a:ea typeface="+mn-ea"/>
          <a:cs typeface="+mn-cs"/>
        </a:defRPr>
      </a:lvl1pPr>
      <a:lvl2pPr marL="457206" algn="l" defTabSz="914411" rtl="0" eaLnBrk="1" latinLnBrk="0" hangingPunct="1">
        <a:defRPr sz="1800" kern="1200">
          <a:solidFill>
            <a:schemeClr val="tx1"/>
          </a:solidFill>
          <a:latin typeface="+mn-lt"/>
          <a:ea typeface="+mn-ea"/>
          <a:cs typeface="+mn-cs"/>
        </a:defRPr>
      </a:lvl2pPr>
      <a:lvl3pPr marL="914411" algn="l" defTabSz="914411" rtl="0" eaLnBrk="1" latinLnBrk="0" hangingPunct="1">
        <a:defRPr sz="1800" kern="1200">
          <a:solidFill>
            <a:schemeClr val="tx1"/>
          </a:solidFill>
          <a:latin typeface="+mn-lt"/>
          <a:ea typeface="+mn-ea"/>
          <a:cs typeface="+mn-cs"/>
        </a:defRPr>
      </a:lvl3pPr>
      <a:lvl4pPr marL="1371617" algn="l" defTabSz="914411" rtl="0" eaLnBrk="1" latinLnBrk="0" hangingPunct="1">
        <a:defRPr sz="1800" kern="1200">
          <a:solidFill>
            <a:schemeClr val="tx1"/>
          </a:solidFill>
          <a:latin typeface="+mn-lt"/>
          <a:ea typeface="+mn-ea"/>
          <a:cs typeface="+mn-cs"/>
        </a:defRPr>
      </a:lvl4pPr>
      <a:lvl5pPr marL="1828823" algn="l" defTabSz="914411" rtl="0" eaLnBrk="1" latinLnBrk="0" hangingPunct="1">
        <a:defRPr sz="1800" kern="1200">
          <a:solidFill>
            <a:schemeClr val="tx1"/>
          </a:solidFill>
          <a:latin typeface="+mn-lt"/>
          <a:ea typeface="+mn-ea"/>
          <a:cs typeface="+mn-cs"/>
        </a:defRPr>
      </a:lvl5pPr>
      <a:lvl6pPr marL="2286029" algn="l" defTabSz="914411" rtl="0" eaLnBrk="1" latinLnBrk="0" hangingPunct="1">
        <a:defRPr sz="1800" kern="1200">
          <a:solidFill>
            <a:schemeClr val="tx1"/>
          </a:solidFill>
          <a:latin typeface="+mn-lt"/>
          <a:ea typeface="+mn-ea"/>
          <a:cs typeface="+mn-cs"/>
        </a:defRPr>
      </a:lvl6pPr>
      <a:lvl7pPr marL="2743234" algn="l" defTabSz="914411" rtl="0" eaLnBrk="1" latinLnBrk="0" hangingPunct="1">
        <a:defRPr sz="1800" kern="1200">
          <a:solidFill>
            <a:schemeClr val="tx1"/>
          </a:solidFill>
          <a:latin typeface="+mn-lt"/>
          <a:ea typeface="+mn-ea"/>
          <a:cs typeface="+mn-cs"/>
        </a:defRPr>
      </a:lvl7pPr>
      <a:lvl8pPr marL="3200440" algn="l" defTabSz="914411" rtl="0" eaLnBrk="1" latinLnBrk="0" hangingPunct="1">
        <a:defRPr sz="1800" kern="1200">
          <a:solidFill>
            <a:schemeClr val="tx1"/>
          </a:solidFill>
          <a:latin typeface="+mn-lt"/>
          <a:ea typeface="+mn-ea"/>
          <a:cs typeface="+mn-cs"/>
        </a:defRPr>
      </a:lvl8pPr>
      <a:lvl9pPr marL="3657646" algn="l" defTabSz="914411"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20.jpeg"/><Relationship Id="rId4" Type="http://schemas.openxmlformats.org/officeDocument/2006/relationships/audio" Target="../media/audio3.wav"/></Relationships>
</file>

<file path=ppt/slides/_rels/slide29.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20.jpeg"/><Relationship Id="rId4" Type="http://schemas.openxmlformats.org/officeDocument/2006/relationships/audio" Target="../media/audio3.wav"/></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20.jpeg"/><Relationship Id="rId4" Type="http://schemas.openxmlformats.org/officeDocument/2006/relationships/audio" Target="../media/audio3.wav"/></Relationships>
</file>

<file path=ppt/slides/_rels/slide31.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20.jpeg"/><Relationship Id="rId4" Type="http://schemas.openxmlformats.org/officeDocument/2006/relationships/audio" Target="../media/audio3.wav"/></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3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44.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2.xml"/><Relationship Id="rId1" Type="http://schemas.openxmlformats.org/officeDocument/2006/relationships/tags" Target="../tags/tag2.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52.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10000"/>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E0A8F6-52AE-77EE-C0C6-70AC137BDBC1}"/>
              </a:ext>
            </a:extLst>
          </p:cNvPr>
          <p:cNvSpPr/>
          <p:nvPr/>
        </p:nvSpPr>
        <p:spPr>
          <a:xfrm>
            <a:off x="8336612" y="420914"/>
            <a:ext cx="1736302" cy="41783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Rectangle 5">
            <a:extLst>
              <a:ext uri="{FF2B5EF4-FFF2-40B4-BE49-F238E27FC236}">
                <a16:creationId xmlns:a16="http://schemas.microsoft.com/office/drawing/2014/main" id="{3EA9C147-22ED-C548-0871-B7327A10E067}"/>
              </a:ext>
            </a:extLst>
          </p:cNvPr>
          <p:cNvSpPr/>
          <p:nvPr/>
        </p:nvSpPr>
        <p:spPr>
          <a:xfrm>
            <a:off x="2888343" y="420914"/>
            <a:ext cx="5863771" cy="56750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Rectangle 4">
            <a:extLst>
              <a:ext uri="{FF2B5EF4-FFF2-40B4-BE49-F238E27FC236}">
                <a16:creationId xmlns:a16="http://schemas.microsoft.com/office/drawing/2014/main" id="{E1DB3BDD-404E-ADF2-6BC0-1EDC9D640FA8}"/>
              </a:ext>
            </a:extLst>
          </p:cNvPr>
          <p:cNvSpPr/>
          <p:nvPr/>
        </p:nvSpPr>
        <p:spPr>
          <a:xfrm>
            <a:off x="1814851" y="734689"/>
            <a:ext cx="9440978" cy="5047536"/>
          </a:xfrm>
          <a:prstGeom prst="rect">
            <a:avLst/>
          </a:prstGeom>
          <a:noFill/>
        </p:spPr>
        <p:txBody>
          <a:bodyPr wrap="square" lIns="0" tIns="0" rIns="0" bIns="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all" spc="0" normalizeH="0" baseline="0" noProof="0" dirty="0">
                <a:ln w="0"/>
                <a:solidFill>
                  <a:srgbClr val="FF0000"/>
                </a:solidFill>
                <a:effectLst>
                  <a:reflection blurRad="12700" stA="50000" endPos="50000" dist="5000" dir="5400000" sy="-100000" rotWithShape="0"/>
                </a:effectLst>
                <a:uLnTx/>
                <a:uFillTx/>
                <a:latin typeface="Times New Roman" panose="02020603050405020304" pitchFamily="18" charset="0"/>
                <a:ea typeface="+mn-ea"/>
                <a:cs typeface="Times New Roman" panose="02020603050405020304" pitchFamily="18" charset="0"/>
              </a:rPr>
              <a:t>CHÀO MỪNG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all" spc="0" normalizeH="0" baseline="0" noProof="0" dirty="0">
                <a:ln w="0"/>
                <a:solidFill>
                  <a:srgbClr val="FF0000"/>
                </a:solidFill>
                <a:effectLst>
                  <a:reflection blurRad="12700" stA="50000" endPos="50000" dist="5000" dir="5400000" sy="-100000" rotWithShape="0"/>
                </a:effectLst>
                <a:uLnTx/>
                <a:uFillTx/>
                <a:latin typeface="Times New Roman" panose="02020603050405020304" pitchFamily="18" charset="0"/>
                <a:ea typeface="+mn-ea"/>
                <a:cs typeface="Times New Roman" panose="02020603050405020304" pitchFamily="18" charset="0"/>
              </a:rPr>
              <a:t>QUÝ THẦY CÔ VÀ CÁC EM HỌC SINH TỚI DỰ TIẾT HỌC MÔN LỊCH SỬ</a:t>
            </a:r>
            <a:endParaRPr lang="en-US" sz="5400" b="1" cap="all" dirty="0">
              <a:ln w="0"/>
              <a:solidFill>
                <a:srgbClr val="FF0000"/>
              </a:solidFill>
              <a:effectLst>
                <a:reflection blurRad="12700" stA="50000" endPos="50000" dist="5000" dir="5400000" sy="-100000" rotWithShape="0"/>
              </a:effectLst>
              <a:latin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all" spc="0" normalizeH="0" baseline="0" noProof="0" dirty="0">
              <a:ln w="0"/>
              <a:solidFill>
                <a:srgbClr val="FF0000"/>
              </a:solidFill>
              <a:effectLst>
                <a:reflection blurRad="12700" stA="50000" endPos="50000" dist="5000" dir="5400000" sy="-100000" rotWithShape="0"/>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800" b="1" cap="all" dirty="0">
              <a:ln w="0"/>
              <a:solidFill>
                <a:srgbClr val="FF0000"/>
              </a:solidFill>
              <a:effectLst>
                <a:reflection blurRad="12700" stA="50000" endPos="50000" dist="5000" dir="5400000" sy="-100000" rotWithShape="0"/>
              </a:effectLst>
              <a:latin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all" spc="0" normalizeH="0" baseline="0" noProof="0" dirty="0" err="1">
                <a:ln w="0"/>
                <a:solidFill>
                  <a:srgbClr val="00B050"/>
                </a:solidFill>
                <a:effectLst>
                  <a:reflection blurRad="12700" stA="50000" endPos="50000" dist="5000" dir="5400000" sy="-100000" rotWithShape="0"/>
                </a:effectLst>
                <a:uLnTx/>
                <a:uFillTx/>
                <a:latin typeface="Times New Roman" panose="02020603050405020304" pitchFamily="18" charset="0"/>
                <a:ea typeface="+mn-ea"/>
                <a:cs typeface="Times New Roman" panose="02020603050405020304" pitchFamily="18" charset="0"/>
              </a:rPr>
              <a:t>Giáo</a:t>
            </a:r>
            <a:r>
              <a:rPr kumimoji="0" lang="en-US" sz="2800" b="1" i="0" u="none" strike="noStrike" kern="1200" cap="all" spc="0" normalizeH="0" baseline="0" noProof="0" dirty="0">
                <a:ln w="0"/>
                <a:solidFill>
                  <a:srgbClr val="00B050"/>
                </a:solidFill>
                <a:effectLst>
                  <a:reflection blurRad="12700" stA="50000" endPos="50000" dist="5000" dir="5400000" sy="-100000" rotWithShape="0"/>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all" spc="0" normalizeH="0" baseline="0" noProof="0" dirty="0" err="1">
                <a:ln w="0"/>
                <a:solidFill>
                  <a:srgbClr val="00B050"/>
                </a:solidFill>
                <a:effectLst>
                  <a:reflection blurRad="12700" stA="50000" endPos="50000" dist="5000" dir="5400000" sy="-100000" rotWithShape="0"/>
                </a:effectLst>
                <a:uLnTx/>
                <a:uFillTx/>
                <a:latin typeface="Times New Roman" panose="02020603050405020304" pitchFamily="18" charset="0"/>
                <a:ea typeface="+mn-ea"/>
                <a:cs typeface="Times New Roman" panose="02020603050405020304" pitchFamily="18" charset="0"/>
              </a:rPr>
              <a:t>viên</a:t>
            </a:r>
            <a:r>
              <a:rPr kumimoji="0" lang="en-US" sz="2800" b="1" i="0" u="none" strike="noStrike" kern="1200" cap="all" spc="0" normalizeH="0" baseline="0" noProof="0" dirty="0">
                <a:ln w="0"/>
                <a:solidFill>
                  <a:srgbClr val="00B050"/>
                </a:solidFill>
                <a:effectLst>
                  <a:reflection blurRad="12700" stA="50000" endPos="50000" dist="5000" dir="5400000" sy="-100000" rotWithShape="0"/>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all" spc="0" normalizeH="0" baseline="0" noProof="0" dirty="0" err="1">
                <a:ln w="0"/>
                <a:solidFill>
                  <a:srgbClr val="00B050"/>
                </a:solidFill>
                <a:effectLst>
                  <a:reflection blurRad="12700" stA="50000" endPos="50000" dist="5000" dir="5400000" sy="-100000" rotWithShape="0"/>
                </a:effectLst>
                <a:uLnTx/>
                <a:uFillTx/>
                <a:latin typeface="Times New Roman" panose="02020603050405020304" pitchFamily="18" charset="0"/>
                <a:ea typeface="+mn-ea"/>
                <a:cs typeface="Times New Roman" panose="02020603050405020304" pitchFamily="18" charset="0"/>
              </a:rPr>
              <a:t>Hoàng</a:t>
            </a:r>
            <a:r>
              <a:rPr kumimoji="0" lang="en-US" sz="2800" b="1" i="0" u="none" strike="noStrike" kern="1200" cap="all" spc="0" normalizeH="0" baseline="0" noProof="0" dirty="0">
                <a:ln w="0"/>
                <a:solidFill>
                  <a:srgbClr val="00B050"/>
                </a:solidFill>
                <a:effectLst>
                  <a:reflection blurRad="12700" stA="50000" endPos="50000" dist="5000" dir="5400000" sy="-100000" rotWithShape="0"/>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all" spc="0" normalizeH="0" baseline="0" noProof="0" dirty="0" err="1">
                <a:ln w="0"/>
                <a:solidFill>
                  <a:srgbClr val="00B050"/>
                </a:solidFill>
                <a:effectLst>
                  <a:reflection blurRad="12700" stA="50000" endPos="50000" dist="5000" dir="5400000" sy="-100000" rotWithShape="0"/>
                </a:effectLst>
                <a:uLnTx/>
                <a:uFillTx/>
                <a:latin typeface="Times New Roman" panose="02020603050405020304" pitchFamily="18" charset="0"/>
                <a:ea typeface="+mn-ea"/>
                <a:cs typeface="Times New Roman" panose="02020603050405020304" pitchFamily="18" charset="0"/>
              </a:rPr>
              <a:t>Thị</a:t>
            </a:r>
            <a:r>
              <a:rPr kumimoji="0" lang="en-US" sz="2800" b="1" i="0" u="none" strike="noStrike" kern="1200" cap="all" spc="0" normalizeH="0" baseline="0" noProof="0" dirty="0">
                <a:ln w="0"/>
                <a:solidFill>
                  <a:srgbClr val="00B050"/>
                </a:solidFill>
                <a:effectLst>
                  <a:reflection blurRad="12700" stA="50000" endPos="50000" dist="5000" dir="5400000" sy="-100000" rotWithShape="0"/>
                </a:effectLst>
                <a:uLnTx/>
                <a:uFillTx/>
                <a:latin typeface="Times New Roman" panose="02020603050405020304" pitchFamily="18" charset="0"/>
                <a:ea typeface="+mn-ea"/>
                <a:cs typeface="Times New Roman" panose="02020603050405020304" pitchFamily="18" charset="0"/>
              </a:rPr>
              <a:t> Thu </a:t>
            </a:r>
            <a:r>
              <a:rPr kumimoji="0" lang="en-US" sz="2800" b="1" i="0" u="none" strike="noStrike" kern="1200" cap="all" spc="0" normalizeH="0" baseline="0" noProof="0" dirty="0" err="1">
                <a:ln w="0"/>
                <a:solidFill>
                  <a:srgbClr val="00B050"/>
                </a:solidFill>
                <a:effectLst>
                  <a:reflection blurRad="12700" stA="50000" endPos="50000" dist="5000" dir="5400000" sy="-100000" rotWithShape="0"/>
                </a:effectLst>
                <a:uLnTx/>
                <a:uFillTx/>
                <a:latin typeface="Times New Roman" panose="02020603050405020304" pitchFamily="18" charset="0"/>
                <a:ea typeface="+mn-ea"/>
                <a:cs typeface="Times New Roman" panose="02020603050405020304" pitchFamily="18" charset="0"/>
              </a:rPr>
              <a:t>Thủy</a:t>
            </a:r>
            <a:endParaRPr kumimoji="0" lang="en-US" sz="2800" b="1" i="0" u="none" strike="noStrike" kern="1200" cap="all" spc="0" normalizeH="0" baseline="0" noProof="0" dirty="0">
              <a:ln w="0"/>
              <a:solidFill>
                <a:srgbClr val="00B050"/>
              </a:solidFill>
              <a:effectLst>
                <a:reflection blurRad="12700" stA="50000" endPos="50000" dist="5000" dir="5400000" sy="-100000" rotWithShape="0"/>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cap="all" dirty="0" err="1">
                <a:ln w="0"/>
                <a:solidFill>
                  <a:srgbClr val="00B050"/>
                </a:solidFill>
                <a:effectLst>
                  <a:reflection blurRad="12700" stA="50000" endPos="50000" dist="5000" dir="5400000" sy="-100000" rotWithShape="0"/>
                </a:effectLst>
                <a:latin typeface="Times New Roman" panose="02020603050405020304" pitchFamily="18" charset="0"/>
                <a:cs typeface="Times New Roman" panose="02020603050405020304" pitchFamily="18" charset="0"/>
              </a:rPr>
              <a:t>Trường</a:t>
            </a:r>
            <a:r>
              <a:rPr lang="en-US" sz="2800" b="1" cap="all" dirty="0">
                <a:ln w="0"/>
                <a:solidFill>
                  <a:srgbClr val="00B050"/>
                </a:solidFill>
                <a:effectLst>
                  <a:reflection blurRad="12700" stA="50000" endPos="50000" dist="5000" dir="5400000" sy="-100000" rotWithShape="0"/>
                </a:effectLst>
                <a:latin typeface="Times New Roman" panose="02020603050405020304" pitchFamily="18" charset="0"/>
                <a:cs typeface="Times New Roman" panose="02020603050405020304" pitchFamily="18" charset="0"/>
              </a:rPr>
              <a:t> THCS </a:t>
            </a:r>
            <a:r>
              <a:rPr lang="en-US" sz="2800" b="1" cap="all" dirty="0" err="1">
                <a:ln w="0"/>
                <a:solidFill>
                  <a:srgbClr val="00B050"/>
                </a:solidFill>
                <a:effectLst>
                  <a:reflection blurRad="12700" stA="50000" endPos="50000" dist="5000" dir="5400000" sy="-100000" rotWithShape="0"/>
                </a:effectLst>
                <a:latin typeface="Times New Roman" panose="02020603050405020304" pitchFamily="18" charset="0"/>
                <a:cs typeface="Times New Roman" panose="02020603050405020304" pitchFamily="18" charset="0"/>
              </a:rPr>
              <a:t>Vân</a:t>
            </a:r>
            <a:r>
              <a:rPr lang="en-US" sz="2800" b="1" cap="all" dirty="0">
                <a:ln w="0"/>
                <a:solidFill>
                  <a:srgbClr val="00B050"/>
                </a:solidFill>
                <a:effectLst>
                  <a:reflection blurRad="12700" stA="50000" endPos="50000" dist="5000" dir="5400000" sy="-100000" rotWithShape="0"/>
                </a:effectLst>
                <a:latin typeface="Times New Roman" panose="02020603050405020304" pitchFamily="18" charset="0"/>
                <a:cs typeface="Times New Roman" panose="02020603050405020304" pitchFamily="18" charset="0"/>
              </a:rPr>
              <a:t> </a:t>
            </a:r>
            <a:r>
              <a:rPr lang="en-US" sz="2800" b="1" cap="all" dirty="0" err="1">
                <a:ln w="0"/>
                <a:solidFill>
                  <a:srgbClr val="00B050"/>
                </a:solidFill>
                <a:effectLst>
                  <a:reflection blurRad="12700" stA="50000" endPos="50000" dist="5000" dir="5400000" sy="-100000" rotWithShape="0"/>
                </a:effectLst>
                <a:latin typeface="Times New Roman" panose="02020603050405020304" pitchFamily="18" charset="0"/>
                <a:cs typeface="Times New Roman" panose="02020603050405020304" pitchFamily="18" charset="0"/>
              </a:rPr>
              <a:t>Phúc</a:t>
            </a:r>
            <a:endParaRPr kumimoji="0" lang="en-US" sz="2800" b="1" i="0" u="none" strike="noStrike" kern="1200" cap="all" spc="0" normalizeH="0" baseline="0" noProof="0" dirty="0">
              <a:ln w="0"/>
              <a:solidFill>
                <a:srgbClr val="00B050"/>
              </a:solidFill>
              <a:effectLst>
                <a:reflection blurRad="12700" stA="50000" endPos="50000" dist="5000" dir="5400000" sy="-100000" rotWithShape="0"/>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exagon 4"/>
          <p:cNvSpPr/>
          <p:nvPr/>
        </p:nvSpPr>
        <p:spPr>
          <a:xfrm>
            <a:off x="609600" y="2108200"/>
            <a:ext cx="1930400" cy="2641600"/>
          </a:xfrm>
          <a:prstGeom prst="hexagon">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Thế kỉ XVI</a:t>
            </a:r>
          </a:p>
        </p:txBody>
      </p:sp>
      <p:cxnSp>
        <p:nvCxnSpPr>
          <p:cNvPr id="7" name="Straight Connector 6"/>
          <p:cNvCxnSpPr>
            <a:stCxn id="5" idx="0"/>
          </p:cNvCxnSpPr>
          <p:nvPr/>
        </p:nvCxnSpPr>
        <p:spPr>
          <a:xfrm flipV="1">
            <a:off x="2540000" y="1803400"/>
            <a:ext cx="914400" cy="162560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8" name="Rounded Rectangle 7"/>
          <p:cNvSpPr/>
          <p:nvPr/>
        </p:nvSpPr>
        <p:spPr>
          <a:xfrm>
            <a:off x="3454400" y="1092200"/>
            <a:ext cx="6299200" cy="1219200"/>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Thế lực nhà Lê ngày càng suy yếu</a:t>
            </a:r>
          </a:p>
        </p:txBody>
      </p:sp>
      <p:sp>
        <p:nvSpPr>
          <p:cNvPr id="9" name="Rounded Rectangle 8"/>
          <p:cNvSpPr/>
          <p:nvPr/>
        </p:nvSpPr>
        <p:spPr>
          <a:xfrm>
            <a:off x="3454400" y="2565400"/>
            <a:ext cx="6299200" cy="1219200"/>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Cuộc tranh chấp quyền lực ngày càng quyết liệt</a:t>
            </a:r>
          </a:p>
        </p:txBody>
      </p:sp>
      <p:cxnSp>
        <p:nvCxnSpPr>
          <p:cNvPr id="10" name="Straight Connector 9"/>
          <p:cNvCxnSpPr>
            <a:stCxn id="5" idx="0"/>
          </p:cNvCxnSpPr>
          <p:nvPr/>
        </p:nvCxnSpPr>
        <p:spPr>
          <a:xfrm>
            <a:off x="2540000" y="3429000"/>
            <a:ext cx="914400" cy="2117"/>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a:cxnSpLocks/>
            <a:stCxn id="5" idx="0"/>
          </p:cNvCxnSpPr>
          <p:nvPr/>
        </p:nvCxnSpPr>
        <p:spPr>
          <a:xfrm>
            <a:off x="2540000" y="3429000"/>
            <a:ext cx="914400" cy="172720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21" name="Right Arrow 20"/>
          <p:cNvSpPr/>
          <p:nvPr/>
        </p:nvSpPr>
        <p:spPr>
          <a:xfrm>
            <a:off x="0" y="6070600"/>
            <a:ext cx="711200" cy="584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711200" y="5410200"/>
            <a:ext cx="11480800" cy="1384995"/>
          </a:xfrm>
          <a:prstGeom prst="rect">
            <a:avLst/>
          </a:prstGeom>
          <a:noFill/>
        </p:spPr>
        <p:txBody>
          <a:bodyPr wrap="square" rtlCol="0">
            <a:spAutoFit/>
          </a:bodyPr>
          <a:lstStyle/>
          <a:p>
            <a:pPr lvl="0" algn="ctr">
              <a:defRPr/>
            </a:pPr>
            <a:r>
              <a:rPr kumimoji="0" lang="vi-VN" sz="2800" i="0" u="none" strike="noStrike" kern="1200" cap="none" spc="0" normalizeH="0" baseline="0" noProof="0" dirty="0">
                <a:ln>
                  <a:noFill/>
                </a:ln>
                <a:effectLst/>
                <a:uLnTx/>
                <a:uFillTx/>
                <a:latin typeface="+mj-lt"/>
                <a:cs typeface="Times New Roman" pitchFamily="18" charset="0"/>
              </a:rPr>
              <a:t>Năm</a:t>
            </a:r>
            <a:r>
              <a:rPr kumimoji="0" lang="en-US" sz="2800" b="1" i="0" u="none" strike="noStrike" kern="1200" cap="none" spc="0" normalizeH="0" baseline="0" noProof="0" dirty="0">
                <a:ln>
                  <a:noFill/>
                </a:ln>
                <a:effectLst/>
                <a:uLnTx/>
                <a:uFillTx/>
                <a:latin typeface="+mj-lt"/>
                <a:cs typeface="Times New Roman" pitchFamily="18" charset="0"/>
              </a:rPr>
              <a:t> 1527 Mạc Đăng Dung ép vua Lê nhường ngôi, lập ra nhà Mạc (Bắc </a:t>
            </a:r>
            <a:r>
              <a:rPr kumimoji="0" lang="en-US" sz="2800" b="1" i="0" u="none" strike="noStrike" kern="1200" cap="none" spc="0" normalizeH="0" baseline="0" noProof="0" dirty="0" err="1">
                <a:ln>
                  <a:noFill/>
                </a:ln>
                <a:effectLst/>
                <a:uLnTx/>
                <a:uFillTx/>
                <a:latin typeface="+mj-lt"/>
                <a:cs typeface="Times New Roman" pitchFamily="18" charset="0"/>
              </a:rPr>
              <a:t>Triều</a:t>
            </a:r>
            <a:r>
              <a:rPr kumimoji="0" lang="en-US" sz="2800" b="1" i="0" u="none" strike="noStrike" kern="1200" cap="none" spc="0" normalizeH="0" baseline="0" noProof="0" dirty="0">
                <a:ln>
                  <a:noFill/>
                </a:ln>
                <a:effectLst/>
                <a:uLnTx/>
                <a:uFillTx/>
                <a:latin typeface="+mj-lt"/>
                <a:cs typeface="Times New Roman" pitchFamily="18" charset="0"/>
              </a:rPr>
              <a:t>). </a:t>
            </a:r>
            <a:r>
              <a:rPr lang="en-US" sz="2800" b="1" dirty="0">
                <a:latin typeface="+mj-lt"/>
                <a:cs typeface="Arial" panose="020B0604020202020204" pitchFamily="34" charset="0"/>
              </a:rPr>
              <a:t>Sau </a:t>
            </a:r>
            <a:r>
              <a:rPr lang="en-US" sz="2800" b="1" dirty="0" err="1">
                <a:latin typeface="+mj-lt"/>
                <a:cs typeface="Arial" panose="020B0604020202020204" pitchFamily="34" charset="0"/>
              </a:rPr>
              <a:t>khi</a:t>
            </a:r>
            <a:r>
              <a:rPr lang="en-US" sz="2800" b="1" dirty="0">
                <a:latin typeface="+mj-lt"/>
                <a:cs typeface="Arial" panose="020B0604020202020204" pitchFamily="34" charset="0"/>
              </a:rPr>
              <a:t> </a:t>
            </a:r>
            <a:r>
              <a:rPr lang="en-US" sz="2800" b="1" dirty="0" err="1">
                <a:latin typeface="+mj-lt"/>
                <a:cs typeface="Arial" panose="020B0604020202020204" pitchFamily="34" charset="0"/>
              </a:rPr>
              <a:t>lên</a:t>
            </a:r>
            <a:r>
              <a:rPr lang="en-US" sz="2800" b="1" dirty="0">
                <a:latin typeface="+mj-lt"/>
                <a:cs typeface="Arial" panose="020B0604020202020204" pitchFamily="34" charset="0"/>
              </a:rPr>
              <a:t> </a:t>
            </a:r>
            <a:r>
              <a:rPr lang="en-US" sz="2800" b="1" dirty="0" err="1">
                <a:latin typeface="+mj-lt"/>
                <a:cs typeface="Arial" panose="020B0604020202020204" pitchFamily="34" charset="0"/>
              </a:rPr>
              <a:t>ngôi</a:t>
            </a:r>
            <a:r>
              <a:rPr lang="en-US" sz="2800" b="1" dirty="0">
                <a:latin typeface="+mj-lt"/>
                <a:cs typeface="Arial" panose="020B0604020202020204" pitchFamily="34" charset="0"/>
              </a:rPr>
              <a:t>, </a:t>
            </a:r>
            <a:r>
              <a:rPr lang="en-US" sz="2800" b="1" dirty="0" err="1">
                <a:latin typeface="+mj-lt"/>
                <a:cs typeface="Arial" panose="020B0604020202020204" pitchFamily="34" charset="0"/>
              </a:rPr>
              <a:t>ông</a:t>
            </a:r>
            <a:r>
              <a:rPr lang="en-US" sz="2800" b="1" dirty="0">
                <a:latin typeface="+mj-lt"/>
                <a:cs typeface="Arial" panose="020B0604020202020204" pitchFamily="34" charset="0"/>
              </a:rPr>
              <a:t> </a:t>
            </a:r>
            <a:r>
              <a:rPr lang="en-US" sz="2800" b="1" dirty="0" err="1">
                <a:latin typeface="+mj-lt"/>
                <a:cs typeface="Arial" panose="020B0604020202020204" pitchFamily="34" charset="0"/>
              </a:rPr>
              <a:t>đã</a:t>
            </a:r>
            <a:r>
              <a:rPr lang="en-US" sz="2800" b="1" dirty="0">
                <a:latin typeface="+mj-lt"/>
                <a:cs typeface="Arial" panose="020B0604020202020204" pitchFamily="34" charset="0"/>
              </a:rPr>
              <a:t> </a:t>
            </a:r>
            <a:r>
              <a:rPr lang="en-US" sz="2800" b="1" dirty="0" err="1">
                <a:latin typeface="+mj-lt"/>
                <a:cs typeface="Arial" panose="020B0604020202020204" pitchFamily="34" charset="0"/>
              </a:rPr>
              <a:t>thực</a:t>
            </a:r>
            <a:r>
              <a:rPr lang="en-US" sz="2800" b="1" dirty="0">
                <a:latin typeface="+mj-lt"/>
                <a:cs typeface="Arial" panose="020B0604020202020204" pitchFamily="34" charset="0"/>
              </a:rPr>
              <a:t> </a:t>
            </a:r>
            <a:r>
              <a:rPr lang="en-US" sz="2800" b="1" dirty="0" err="1">
                <a:latin typeface="+mj-lt"/>
                <a:cs typeface="Arial" panose="020B0604020202020204" pitchFamily="34" charset="0"/>
              </a:rPr>
              <a:t>hiện</a:t>
            </a:r>
            <a:r>
              <a:rPr lang="en-US" sz="2800" b="1" dirty="0">
                <a:latin typeface="+mj-lt"/>
                <a:cs typeface="Arial" panose="020B0604020202020204" pitchFamily="34" charset="0"/>
              </a:rPr>
              <a:t> </a:t>
            </a:r>
            <a:r>
              <a:rPr lang="en-US" sz="2800" b="1" dirty="0" err="1">
                <a:latin typeface="+mj-lt"/>
                <a:cs typeface="Arial" panose="020B0604020202020204" pitchFamily="34" charset="0"/>
              </a:rPr>
              <a:t>một</a:t>
            </a:r>
            <a:r>
              <a:rPr lang="en-US" sz="2800" b="1" dirty="0">
                <a:latin typeface="+mj-lt"/>
                <a:cs typeface="Arial" panose="020B0604020202020204" pitchFamily="34" charset="0"/>
              </a:rPr>
              <a:t> </a:t>
            </a:r>
            <a:r>
              <a:rPr lang="en-US" sz="2800" b="1" dirty="0" err="1">
                <a:latin typeface="+mj-lt"/>
                <a:cs typeface="Arial" panose="020B0604020202020204" pitchFamily="34" charset="0"/>
              </a:rPr>
              <a:t>số</a:t>
            </a:r>
            <a:r>
              <a:rPr lang="en-US" sz="2800" b="1" dirty="0">
                <a:latin typeface="+mj-lt"/>
                <a:cs typeface="Arial" panose="020B0604020202020204" pitchFamily="34" charset="0"/>
              </a:rPr>
              <a:t> </a:t>
            </a:r>
            <a:r>
              <a:rPr lang="en-US" sz="2800" b="1" dirty="0" err="1">
                <a:latin typeface="+mj-lt"/>
                <a:cs typeface="Arial" panose="020B0604020202020204" pitchFamily="34" charset="0"/>
              </a:rPr>
              <a:t>chính</a:t>
            </a:r>
            <a:r>
              <a:rPr lang="en-US" sz="2800" b="1" dirty="0">
                <a:latin typeface="+mj-lt"/>
                <a:cs typeface="Arial" panose="020B0604020202020204" pitchFamily="34" charset="0"/>
              </a:rPr>
              <a:t> </a:t>
            </a:r>
            <a:r>
              <a:rPr lang="en-US" sz="2800" b="1" dirty="0" err="1">
                <a:latin typeface="+mj-lt"/>
                <a:cs typeface="Arial" panose="020B0604020202020204" pitchFamily="34" charset="0"/>
              </a:rPr>
              <a:t>sách</a:t>
            </a:r>
            <a:r>
              <a:rPr lang="en-US" sz="2800" b="1" dirty="0">
                <a:latin typeface="+mj-lt"/>
                <a:cs typeface="Arial" panose="020B0604020202020204" pitchFamily="34" charset="0"/>
              </a:rPr>
              <a:t> </a:t>
            </a:r>
            <a:r>
              <a:rPr lang="en-US" sz="2800" b="1" dirty="0" err="1">
                <a:latin typeface="+mj-lt"/>
                <a:cs typeface="Arial" panose="020B0604020202020204" pitchFamily="34" charset="0"/>
              </a:rPr>
              <a:t>về</a:t>
            </a:r>
            <a:r>
              <a:rPr lang="en-US" sz="2800" b="1" dirty="0">
                <a:latin typeface="+mj-lt"/>
                <a:cs typeface="Arial" panose="020B0604020202020204" pitchFamily="34" charset="0"/>
              </a:rPr>
              <a:t> </a:t>
            </a:r>
            <a:r>
              <a:rPr lang="en-US" sz="2800" b="1" dirty="0" err="1">
                <a:latin typeface="+mj-lt"/>
                <a:cs typeface="Arial" panose="020B0604020202020204" pitchFamily="34" charset="0"/>
              </a:rPr>
              <a:t>chính</a:t>
            </a:r>
            <a:r>
              <a:rPr lang="en-US" sz="2800" b="1" dirty="0">
                <a:latin typeface="+mj-lt"/>
                <a:cs typeface="Arial" panose="020B0604020202020204" pitchFamily="34" charset="0"/>
              </a:rPr>
              <a:t> </a:t>
            </a:r>
            <a:r>
              <a:rPr lang="en-US" sz="2800" b="1" dirty="0" err="1">
                <a:latin typeface="+mj-lt"/>
                <a:cs typeface="Arial" panose="020B0604020202020204" pitchFamily="34" charset="0"/>
              </a:rPr>
              <a:t>trị</a:t>
            </a:r>
            <a:r>
              <a:rPr lang="en-US" sz="2800" b="1" dirty="0">
                <a:latin typeface="+mj-lt"/>
                <a:cs typeface="Arial" panose="020B0604020202020204" pitchFamily="34" charset="0"/>
              </a:rPr>
              <a:t>, </a:t>
            </a:r>
            <a:r>
              <a:rPr lang="en-US" sz="2800" b="1" dirty="0" err="1">
                <a:latin typeface="+mj-lt"/>
                <a:cs typeface="Arial" panose="020B0604020202020204" pitchFamily="34" charset="0"/>
              </a:rPr>
              <a:t>kinh</a:t>
            </a:r>
            <a:r>
              <a:rPr lang="en-US" sz="2800" b="1" dirty="0">
                <a:latin typeface="+mj-lt"/>
                <a:cs typeface="Arial" panose="020B0604020202020204" pitchFamily="34" charset="0"/>
              </a:rPr>
              <a:t> </a:t>
            </a:r>
            <a:r>
              <a:rPr lang="en-US" sz="2800" b="1" dirty="0" err="1">
                <a:latin typeface="+mj-lt"/>
                <a:cs typeface="Arial" panose="020B0604020202020204" pitchFamily="34" charset="0"/>
              </a:rPr>
              <a:t>tế</a:t>
            </a:r>
            <a:r>
              <a:rPr lang="en-US" sz="2800" b="1" dirty="0">
                <a:latin typeface="+mj-lt"/>
                <a:cs typeface="Arial" panose="020B0604020202020204" pitchFamily="34" charset="0"/>
              </a:rPr>
              <a:t>, </a:t>
            </a:r>
            <a:r>
              <a:rPr lang="en-US" sz="2800" b="1" dirty="0" err="1">
                <a:latin typeface="+mj-lt"/>
                <a:cs typeface="Arial" panose="020B0604020202020204" pitchFamily="34" charset="0"/>
              </a:rPr>
              <a:t>xã</a:t>
            </a:r>
            <a:r>
              <a:rPr lang="en-US" sz="2800" b="1" dirty="0">
                <a:latin typeface="+mj-lt"/>
                <a:cs typeface="Arial" panose="020B0604020202020204" pitchFamily="34" charset="0"/>
              </a:rPr>
              <a:t> </a:t>
            </a:r>
            <a:r>
              <a:rPr lang="en-US" sz="2800" b="1" dirty="0" err="1">
                <a:latin typeface="+mj-lt"/>
                <a:cs typeface="Arial" panose="020B0604020202020204" pitchFamily="34" charset="0"/>
              </a:rPr>
              <a:t>hội</a:t>
            </a:r>
            <a:r>
              <a:rPr lang="en-US" sz="2800" b="1" dirty="0">
                <a:latin typeface="+mj-lt"/>
                <a:cs typeface="Arial" panose="020B0604020202020204" pitchFamily="34" charset="0"/>
              </a:rPr>
              <a:t> </a:t>
            </a:r>
            <a:r>
              <a:rPr lang="en-US" sz="2800" b="1" dirty="0" err="1">
                <a:latin typeface="+mj-lt"/>
                <a:cs typeface="Arial" panose="020B0604020202020204" pitchFamily="34" charset="0"/>
              </a:rPr>
              <a:t>nhằm</a:t>
            </a:r>
            <a:r>
              <a:rPr lang="en-US" sz="2800" b="1" dirty="0">
                <a:latin typeface="+mj-lt"/>
                <a:cs typeface="Arial" panose="020B0604020202020204" pitchFamily="34" charset="0"/>
              </a:rPr>
              <a:t> </a:t>
            </a:r>
            <a:r>
              <a:rPr lang="en-US" sz="2800" b="1" dirty="0" err="1">
                <a:latin typeface="+mj-lt"/>
                <a:cs typeface="Arial" panose="020B0604020202020204" pitchFamily="34" charset="0"/>
              </a:rPr>
              <a:t>ổn</a:t>
            </a:r>
            <a:r>
              <a:rPr lang="en-US" sz="2800" b="1" dirty="0">
                <a:latin typeface="+mj-lt"/>
                <a:cs typeface="Arial" panose="020B0604020202020204" pitchFamily="34" charset="0"/>
              </a:rPr>
              <a:t> </a:t>
            </a:r>
            <a:r>
              <a:rPr lang="en-US" sz="2800" b="1" dirty="0" err="1">
                <a:latin typeface="+mj-lt"/>
                <a:cs typeface="Arial" panose="020B0604020202020204" pitchFamily="34" charset="0"/>
              </a:rPr>
              <a:t>định</a:t>
            </a:r>
            <a:r>
              <a:rPr lang="en-US" sz="2800" b="1" dirty="0">
                <a:latin typeface="+mj-lt"/>
                <a:cs typeface="Arial" panose="020B0604020202020204" pitchFamily="34" charset="0"/>
              </a:rPr>
              <a:t> </a:t>
            </a:r>
            <a:r>
              <a:rPr lang="en-US" sz="2800" b="1" dirty="0" err="1">
                <a:latin typeface="+mj-lt"/>
                <a:cs typeface="Arial" panose="020B0604020202020204" pitchFamily="34" charset="0"/>
              </a:rPr>
              <a:t>và</a:t>
            </a:r>
            <a:r>
              <a:rPr lang="en-US" sz="2800" b="1" dirty="0">
                <a:latin typeface="+mj-lt"/>
                <a:cs typeface="Arial" panose="020B0604020202020204" pitchFamily="34" charset="0"/>
              </a:rPr>
              <a:t> </a:t>
            </a:r>
            <a:r>
              <a:rPr lang="en-US" sz="2800" b="1" dirty="0" err="1">
                <a:latin typeface="+mj-lt"/>
                <a:cs typeface="Arial" panose="020B0604020202020204" pitchFamily="34" charset="0"/>
              </a:rPr>
              <a:t>phát</a:t>
            </a:r>
            <a:r>
              <a:rPr lang="en-US" sz="2800" b="1" dirty="0">
                <a:latin typeface="+mj-lt"/>
                <a:cs typeface="Arial" panose="020B0604020202020204" pitchFamily="34" charset="0"/>
              </a:rPr>
              <a:t> </a:t>
            </a:r>
            <a:r>
              <a:rPr lang="en-US" sz="2800" b="1" dirty="0" err="1">
                <a:latin typeface="+mj-lt"/>
                <a:cs typeface="Arial" panose="020B0604020202020204" pitchFamily="34" charset="0"/>
              </a:rPr>
              <a:t>triển</a:t>
            </a:r>
            <a:r>
              <a:rPr lang="en-US" sz="2800" b="1" dirty="0">
                <a:latin typeface="+mj-lt"/>
                <a:cs typeface="Arial" panose="020B0604020202020204" pitchFamily="34" charset="0"/>
              </a:rPr>
              <a:t> </a:t>
            </a:r>
            <a:r>
              <a:rPr lang="en-US" sz="2800" b="1" dirty="0" err="1">
                <a:latin typeface="+mj-lt"/>
                <a:cs typeface="Arial" panose="020B0604020202020204" pitchFamily="34" charset="0"/>
              </a:rPr>
              <a:t>đất</a:t>
            </a:r>
            <a:r>
              <a:rPr lang="en-US" sz="2800" b="1" dirty="0">
                <a:latin typeface="+mj-lt"/>
                <a:cs typeface="Arial" panose="020B0604020202020204" pitchFamily="34" charset="0"/>
              </a:rPr>
              <a:t> </a:t>
            </a:r>
            <a:r>
              <a:rPr lang="en-US" sz="2800" b="1" dirty="0" err="1">
                <a:latin typeface="+mj-lt"/>
                <a:cs typeface="Arial" panose="020B0604020202020204" pitchFamily="34" charset="0"/>
              </a:rPr>
              <a:t>nước</a:t>
            </a:r>
            <a:r>
              <a:rPr lang="en-US" sz="2800" b="1" dirty="0">
                <a:latin typeface="+mj-lt"/>
                <a:cs typeface="Arial" panose="020B0604020202020204" pitchFamily="34" charset="0"/>
              </a:rPr>
              <a:t>.</a:t>
            </a:r>
            <a:endParaRPr kumimoji="0" lang="en-US" sz="3200" b="1" i="0" u="none" strike="noStrike" kern="1200" cap="none" spc="0" normalizeH="0" baseline="0" noProof="0" dirty="0">
              <a:ln>
                <a:noFill/>
              </a:ln>
              <a:effectLst/>
              <a:uLnTx/>
              <a:uFillTx/>
              <a:latin typeface="+mj-lt"/>
              <a:cs typeface="Times New Roman" pitchFamily="18" charset="0"/>
            </a:endParaRPr>
          </a:p>
        </p:txBody>
      </p:sp>
      <p:sp>
        <p:nvSpPr>
          <p:cNvPr id="2" name="Rectangle 1">
            <a:extLst>
              <a:ext uri="{FF2B5EF4-FFF2-40B4-BE49-F238E27FC236}">
                <a16:creationId xmlns:a16="http://schemas.microsoft.com/office/drawing/2014/main" id="{C8957B5E-1088-20B0-36C7-67B8D6E6177A}"/>
              </a:ext>
            </a:extLst>
          </p:cNvPr>
          <p:cNvSpPr/>
          <p:nvPr/>
        </p:nvSpPr>
        <p:spPr>
          <a:xfrm>
            <a:off x="1272208" y="177801"/>
            <a:ext cx="9497391" cy="697563"/>
          </a:xfrm>
          <a:prstGeom prst="rect">
            <a:avLst/>
          </a:prstGeom>
          <a:solidFill>
            <a:schemeClr val="accent6">
              <a:lumMod val="20000"/>
              <a:lumOff val="80000"/>
            </a:schemeClr>
          </a:solidFill>
        </p:spPr>
        <p:txBody>
          <a:bodyPr wrap="square" lIns="121920" tIns="60960" rIns="121920" bIns="6096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33" b="1" i="0" u="none" strike="noStrike" kern="1200" cap="all" spc="0" normalizeH="0" baseline="0" noProof="0" dirty="0">
                <a:ln w="9000" cmpd="sng">
                  <a:solidFill>
                    <a:srgbClr val="FFC000">
                      <a:shade val="50000"/>
                      <a:satMod val="120000"/>
                    </a:srgbClr>
                  </a:solidFill>
                  <a:prstDash val="solid"/>
                </a:ln>
                <a:gradFill>
                  <a:gsLst>
                    <a:gs pos="0">
                      <a:srgbClr val="FFC000">
                        <a:shade val="20000"/>
                        <a:satMod val="245000"/>
                      </a:srgbClr>
                    </a:gs>
                    <a:gs pos="43000">
                      <a:srgbClr val="FFC000">
                        <a:satMod val="255000"/>
                      </a:srgbClr>
                    </a:gs>
                    <a:gs pos="48000">
                      <a:srgbClr val="FFC000">
                        <a:shade val="85000"/>
                        <a:satMod val="255000"/>
                      </a:srgbClr>
                    </a:gs>
                    <a:gs pos="100000">
                      <a:srgbClr val="FFC000">
                        <a:shade val="20000"/>
                        <a:satMod val="245000"/>
                      </a:srgbClr>
                    </a:gs>
                  </a:gsLst>
                  <a:lin ang="5400000"/>
                </a:gradFill>
                <a:effectLst>
                  <a:reflection blurRad="12700" stA="28000" endPos="45000" dist="1000" dir="5400000" sy="-100000" algn="bl" rotWithShape="0"/>
                </a:effectLst>
                <a:uLnTx/>
                <a:uFillTx/>
                <a:latin typeface="Calibri" panose="020F0502020204030204"/>
                <a:ea typeface="+mn-ea"/>
                <a:cs typeface="+mn-cs"/>
              </a:rPr>
              <a:t>SỰ HÌNH THÀNH VƯƠNG TRIỀU MẠC</a:t>
            </a:r>
          </a:p>
        </p:txBody>
      </p:sp>
      <p:sp>
        <p:nvSpPr>
          <p:cNvPr id="3" name="Rounded Rectangle 13">
            <a:extLst>
              <a:ext uri="{FF2B5EF4-FFF2-40B4-BE49-F238E27FC236}">
                <a16:creationId xmlns:a16="http://schemas.microsoft.com/office/drawing/2014/main" id="{C3BA0C5D-70D6-F591-2E5E-E1BC77962384}"/>
              </a:ext>
            </a:extLst>
          </p:cNvPr>
          <p:cNvSpPr/>
          <p:nvPr/>
        </p:nvSpPr>
        <p:spPr>
          <a:xfrm>
            <a:off x="3454400" y="3966817"/>
            <a:ext cx="6299200" cy="1443383"/>
          </a:xfrm>
          <a:prstGeom prst="round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Mạc</a:t>
            </a:r>
            <a:r>
              <a:rPr kumimoji="0" lang="en-US" sz="32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32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Đăng</a:t>
            </a:r>
            <a:r>
              <a:rPr kumimoji="0" lang="en-US" sz="3200" b="1" i="0" u="none" strike="noStrike" kern="1200" cap="none" spc="0" normalizeH="0" noProof="0" dirty="0">
                <a:ln>
                  <a:noFill/>
                </a:ln>
                <a:solidFill>
                  <a:prstClr val="white"/>
                </a:solidFill>
                <a:effectLst/>
                <a:uLnTx/>
                <a:uFillTx/>
                <a:latin typeface="Times New Roman" pitchFamily="18" charset="0"/>
                <a:ea typeface="+mn-ea"/>
                <a:cs typeface="Times New Roman" pitchFamily="18" charset="0"/>
              </a:rPr>
              <a:t> Dung</a:t>
            </a:r>
            <a:r>
              <a:rPr kumimoji="0" lang="en-US" sz="32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tiêu diệt các thế lực đối lập thâu tóm mọi quyền hành</a:t>
            </a:r>
          </a:p>
        </p:txBody>
      </p:sp>
    </p:spTree>
    <p:extLst>
      <p:ext uri="{BB962C8B-B14F-4D97-AF65-F5344CB8AC3E}">
        <p14:creationId xmlns:p14="http://schemas.microsoft.com/office/powerpoint/2010/main" val="2164531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ox(in)">
                                      <p:cBhvr>
                                        <p:cTn id="7" dur="500"/>
                                        <p:tgtEl>
                                          <p:spTgt spid="21"/>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box(in)">
                                      <p:cBhvr>
                                        <p:cTn id="10" dur="500"/>
                                        <p:tgtEl>
                                          <p:spTgt spid="22"/>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ox(in)">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Box 8"/>
          <p:cNvSpPr txBox="1">
            <a:spLocks noChangeArrowheads="1"/>
          </p:cNvSpPr>
          <p:nvPr/>
        </p:nvSpPr>
        <p:spPr bwMode="auto">
          <a:xfrm>
            <a:off x="198783" y="1004024"/>
            <a:ext cx="8940800" cy="584775"/>
          </a:xfrm>
          <a:prstGeom prst="rect">
            <a:avLst/>
          </a:prstGeom>
          <a:noFill/>
          <a:ln>
            <a:noFill/>
          </a:ln>
          <a:effectLst/>
          <a:extLst>
            <a:ext uri="{909E8E84-426E-40DD-AFC4-6F175D3DCCD1}">
              <a14:hiddenFill xmlns:a14="http://schemas.microsoft.com/office/drawing/2010/main">
                <a:solidFill>
                  <a:schemeClr val="accent1">
                    <a:alpha val="60001"/>
                  </a:scheme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lgn="l" eaLnBrk="0" hangingPunct="0">
              <a:defRPr>
                <a:solidFill>
                  <a:schemeClr val="tx1"/>
                </a:solidFill>
                <a:latin typeface="Arial" charset="0"/>
              </a:defRPr>
            </a:lvl1pPr>
            <a:lvl2pPr algn="l" eaLnBrk="0" hangingPunct="0">
              <a:defRPr>
                <a:solidFill>
                  <a:schemeClr val="tx1"/>
                </a:solidFill>
                <a:latin typeface="Arial" charset="0"/>
              </a:defRPr>
            </a:lvl2pPr>
            <a:lvl3pPr algn="l" eaLnBrk="0" hangingPunct="0">
              <a:defRPr>
                <a:solidFill>
                  <a:schemeClr val="tx1"/>
                </a:solidFill>
                <a:latin typeface="Arial" charset="0"/>
              </a:defRPr>
            </a:lvl3pPr>
            <a:lvl4pPr algn="l" eaLnBrk="0" hangingPunct="0">
              <a:defRPr>
                <a:solidFill>
                  <a:schemeClr val="tx1"/>
                </a:solidFill>
                <a:latin typeface="Arial" charset="0"/>
              </a:defRPr>
            </a:lvl4pPr>
            <a:lvl5pPr algn="l" eaLnBrk="0" hangingPunct="0">
              <a:defRPr>
                <a:solidFill>
                  <a:schemeClr val="tx1"/>
                </a:solidFill>
                <a:latin typeface="Arial" charset="0"/>
              </a:defRPr>
            </a:lvl5pPr>
            <a:lvl6pPr eaLnBrk="0" fontAlgn="base" hangingPunct="0">
              <a:spcBef>
                <a:spcPct val="0"/>
              </a:spcBef>
              <a:spcAft>
                <a:spcPct val="0"/>
              </a:spcAft>
              <a:defRPr>
                <a:solidFill>
                  <a:schemeClr val="tx1"/>
                </a:solidFill>
                <a:latin typeface="Arial" charset="0"/>
              </a:defRPr>
            </a:lvl6pPr>
            <a:lvl7pPr eaLnBrk="0" fontAlgn="base" hangingPunct="0">
              <a:spcBef>
                <a:spcPct val="0"/>
              </a:spcBef>
              <a:spcAft>
                <a:spcPct val="0"/>
              </a:spcAft>
              <a:defRPr>
                <a:solidFill>
                  <a:schemeClr val="tx1"/>
                </a:solidFill>
                <a:latin typeface="Arial" charset="0"/>
              </a:defRPr>
            </a:lvl7pPr>
            <a:lvl8pPr eaLnBrk="0" fontAlgn="base" hangingPunct="0">
              <a:spcBef>
                <a:spcPct val="0"/>
              </a:spcBef>
              <a:spcAft>
                <a:spcPct val="0"/>
              </a:spcAft>
              <a:defRPr>
                <a:solidFill>
                  <a:schemeClr val="tx1"/>
                </a:solidFill>
                <a:latin typeface="Arial" charset="0"/>
              </a:defRPr>
            </a:lvl8pPr>
            <a:lvl9pPr eaLnBrk="0" fontAlgn="base" hangingPunct="0">
              <a:spcBef>
                <a:spcPct val="0"/>
              </a:spcBef>
              <a:spcAft>
                <a:spcPct val="0"/>
              </a:spcAft>
              <a:defRPr>
                <a:solidFill>
                  <a:schemeClr val="tx1"/>
                </a:solidFill>
                <a:latin typeface="Arial" charset="0"/>
              </a:defRPr>
            </a:lvl9pPr>
          </a:lstStyle>
          <a:p>
            <a:pPr eaLnBrk="1" hangingPunct="1">
              <a:spcBef>
                <a:spcPct val="50000"/>
              </a:spcBef>
              <a:buClr>
                <a:schemeClr val="hlink"/>
              </a:buClr>
              <a:buSzPct val="80000"/>
              <a:buFont typeface="Wingdings" pitchFamily="2" charset="2"/>
              <a:buNone/>
            </a:pPr>
            <a:r>
              <a:rPr lang="en-US" sz="3200" b="1" dirty="0">
                <a:solidFill>
                  <a:srgbClr val="002060"/>
                </a:solidFill>
                <a:latin typeface="Times New Roman" pitchFamily="18" charset="0"/>
              </a:rPr>
              <a:t>2.</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Xung</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đột</a:t>
            </a:r>
            <a:r>
              <a:rPr lang="en-US" sz="3200" b="1" dirty="0">
                <a:solidFill>
                  <a:srgbClr val="002060"/>
                </a:solidFill>
                <a:latin typeface="Times New Roman" pitchFamily="18" charset="0"/>
                <a:cs typeface="Times New Roman" pitchFamily="18" charset="0"/>
              </a:rPr>
              <a:t> Nam – Bắc Triều</a:t>
            </a:r>
            <a:r>
              <a:rPr lang="en-US" sz="3200" b="1" dirty="0">
                <a:solidFill>
                  <a:srgbClr val="002060"/>
                </a:solidFill>
                <a:latin typeface="Times New Roman" pitchFamily="18" charset="0"/>
              </a:rPr>
              <a:t> </a:t>
            </a:r>
          </a:p>
        </p:txBody>
      </p:sp>
      <p:pic>
        <p:nvPicPr>
          <p:cNvPr id="14" name="Picture 2" descr="E:\file bac son\photo1516251904596-1516251904596.jpg"/>
          <p:cNvPicPr>
            <a:picLocks noChangeAspect="1" noChangeArrowheads="1"/>
          </p:cNvPicPr>
          <p:nvPr/>
        </p:nvPicPr>
        <p:blipFill>
          <a:blip r:embed="rId2"/>
          <a:srcRect/>
          <a:stretch>
            <a:fillRect/>
          </a:stretch>
        </p:blipFill>
        <p:spPr bwMode="auto">
          <a:xfrm>
            <a:off x="167861" y="2077278"/>
            <a:ext cx="1762539" cy="2703443"/>
          </a:xfrm>
          <a:prstGeom prst="rect">
            <a:avLst/>
          </a:prstGeom>
          <a:noFill/>
          <a:ln w="9525">
            <a:noFill/>
            <a:miter lim="800000"/>
            <a:headEnd/>
            <a:tailEnd/>
          </a:ln>
        </p:spPr>
      </p:pic>
      <p:sp>
        <p:nvSpPr>
          <p:cNvPr id="18" name="Right Arrow 17"/>
          <p:cNvSpPr/>
          <p:nvPr/>
        </p:nvSpPr>
        <p:spPr>
          <a:xfrm>
            <a:off x="1930400" y="3117600"/>
            <a:ext cx="457200"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a:latin typeface="Times New Roman" pitchFamily="18" charset="0"/>
              <a:cs typeface="Times New Roman" pitchFamily="18" charset="0"/>
            </a:endParaRPr>
          </a:p>
        </p:txBody>
      </p:sp>
      <p:sp>
        <p:nvSpPr>
          <p:cNvPr id="19" name="Rectangle 18"/>
          <p:cNvSpPr>
            <a:spLocks noChangeArrowheads="1"/>
          </p:cNvSpPr>
          <p:nvPr/>
        </p:nvSpPr>
        <p:spPr bwMode="auto">
          <a:xfrm>
            <a:off x="2597426" y="3011006"/>
            <a:ext cx="9276522" cy="3539430"/>
          </a:xfrm>
          <a:prstGeom prst="rect">
            <a:avLst/>
          </a:prstGeom>
          <a:solidFill>
            <a:schemeClr val="bg1"/>
          </a:solidFill>
          <a:ln w="9525">
            <a:noFill/>
            <a:miter lim="800000"/>
            <a:headEnd/>
            <a:tailEnd/>
          </a:ln>
        </p:spPr>
        <p:txBody>
          <a:bodyPr wrap="square">
            <a:spAutoFit/>
          </a:bodyPr>
          <a:lstStyle/>
          <a:p>
            <a:pPr marL="609585" indent="-609585"/>
            <a:r>
              <a:rPr lang="en-US" sz="3200" b="1" dirty="0" err="1">
                <a:solidFill>
                  <a:srgbClr val="FF0000"/>
                </a:solidFill>
                <a:latin typeface="Times New Roman" pitchFamily="18" charset="0"/>
                <a:cs typeface="Times New Roman" pitchFamily="18" charset="0"/>
              </a:rPr>
              <a:t>Nhóm</a:t>
            </a:r>
            <a:r>
              <a:rPr lang="en-US" sz="3200" b="1" dirty="0">
                <a:solidFill>
                  <a:srgbClr val="FF0000"/>
                </a:solidFill>
                <a:latin typeface="Times New Roman" pitchFamily="18" charset="0"/>
                <a:cs typeface="Times New Roman" pitchFamily="18" charset="0"/>
              </a:rPr>
              <a:t> 1,3:  </a:t>
            </a:r>
            <a:r>
              <a:rPr lang="en-US" sz="3200" b="1" dirty="0" err="1">
                <a:solidFill>
                  <a:srgbClr val="FF0000"/>
                </a:solidFill>
                <a:latin typeface="Times New Roman" pitchFamily="18" charset="0"/>
                <a:cs typeface="Times New Roman" pitchFamily="18" charset="0"/>
              </a:rPr>
              <a:t>Giải</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thích</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nguyên</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nhân</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bùng</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nổ</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cuộc</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xung</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đột</a:t>
            </a:r>
            <a:r>
              <a:rPr lang="en-US" sz="3200" b="1" dirty="0">
                <a:solidFill>
                  <a:srgbClr val="FF0000"/>
                </a:solidFill>
                <a:latin typeface="Times New Roman" pitchFamily="18" charset="0"/>
                <a:cs typeface="Times New Roman" pitchFamily="18" charset="0"/>
              </a:rPr>
              <a:t> Nam – </a:t>
            </a:r>
            <a:r>
              <a:rPr lang="en-US" sz="3200" b="1" dirty="0" err="1">
                <a:solidFill>
                  <a:srgbClr val="FF0000"/>
                </a:solidFill>
                <a:latin typeface="Times New Roman" pitchFamily="18" charset="0"/>
                <a:cs typeface="Times New Roman" pitchFamily="18" charset="0"/>
              </a:rPr>
              <a:t>Bắc</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Triều</a:t>
            </a:r>
            <a:r>
              <a:rPr lang="en-US" sz="3200" b="1" dirty="0">
                <a:solidFill>
                  <a:srgbClr val="FF0000"/>
                </a:solidFill>
                <a:latin typeface="Times New Roman" pitchFamily="18" charset="0"/>
                <a:cs typeface="Times New Roman" pitchFamily="18" charset="0"/>
              </a:rPr>
              <a:t>?</a:t>
            </a:r>
          </a:p>
          <a:p>
            <a:pPr marL="609585" indent="-609585"/>
            <a:r>
              <a:rPr lang="en-US" sz="3200" b="1" dirty="0" err="1">
                <a:solidFill>
                  <a:srgbClr val="FF0000"/>
                </a:solidFill>
                <a:latin typeface="Times New Roman" pitchFamily="18" charset="0"/>
                <a:cs typeface="Times New Roman" pitchFamily="18" charset="0"/>
              </a:rPr>
              <a:t>Nhóm</a:t>
            </a:r>
            <a:r>
              <a:rPr lang="en-US" sz="3200" b="1" dirty="0">
                <a:solidFill>
                  <a:srgbClr val="FF0000"/>
                </a:solidFill>
                <a:latin typeface="Times New Roman" pitchFamily="18" charset="0"/>
                <a:cs typeface="Times New Roman" pitchFamily="18" charset="0"/>
              </a:rPr>
              <a:t> 2,4: </a:t>
            </a:r>
            <a:r>
              <a:rPr lang="en-US" sz="3200" b="1" dirty="0" err="1">
                <a:solidFill>
                  <a:srgbClr val="FF0000"/>
                </a:solidFill>
                <a:latin typeface="Times New Roman" pitchFamily="18" charset="0"/>
                <a:cs typeface="Times New Roman" pitchFamily="18" charset="0"/>
              </a:rPr>
              <a:t>Tóm</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tắt</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nét</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chính</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về</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hệ</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quả</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cuộc</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xung</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đột</a:t>
            </a:r>
            <a:r>
              <a:rPr lang="en-US" sz="3200" b="1" dirty="0">
                <a:solidFill>
                  <a:srgbClr val="FF0000"/>
                </a:solidFill>
                <a:latin typeface="Times New Roman" pitchFamily="18" charset="0"/>
                <a:cs typeface="Times New Roman" pitchFamily="18" charset="0"/>
              </a:rPr>
              <a:t> </a:t>
            </a:r>
            <a:r>
              <a:rPr lang="en-US" sz="3200" b="1" dirty="0">
                <a:solidFill>
                  <a:srgbClr val="FF0000"/>
                </a:solidFill>
                <a:latin typeface="Times New Roman" panose="02020603050405020304" pitchFamily="18" charset="0"/>
              </a:rPr>
              <a:t>Nam – </a:t>
            </a:r>
            <a:r>
              <a:rPr lang="en-US" sz="3200" b="1" dirty="0" err="1">
                <a:solidFill>
                  <a:srgbClr val="FF0000"/>
                </a:solidFill>
                <a:latin typeface="Times New Roman" panose="02020603050405020304" pitchFamily="18" charset="0"/>
              </a:rPr>
              <a:t>Bắc</a:t>
            </a:r>
            <a:r>
              <a:rPr lang="en-US" sz="3200" b="1" dirty="0">
                <a:solidFill>
                  <a:srgbClr val="FF0000"/>
                </a:solidFill>
                <a:latin typeface="Times New Roman" panose="02020603050405020304" pitchFamily="18" charset="0"/>
              </a:rPr>
              <a:t> </a:t>
            </a:r>
            <a:r>
              <a:rPr lang="en-US" sz="3200" b="1" dirty="0" err="1">
                <a:solidFill>
                  <a:srgbClr val="FF0000"/>
                </a:solidFill>
                <a:latin typeface="Times New Roman" panose="02020603050405020304" pitchFamily="18" charset="0"/>
              </a:rPr>
              <a:t>triều</a:t>
            </a:r>
            <a:r>
              <a:rPr lang="en-US" sz="3200" b="1" dirty="0">
                <a:solidFill>
                  <a:srgbClr val="FF0000"/>
                </a:solidFill>
                <a:latin typeface="Times New Roman" panose="02020603050405020304" pitchFamily="18" charset="0"/>
              </a:rPr>
              <a:t>.</a:t>
            </a:r>
            <a:endParaRPr lang="en-US" sz="3200" b="1" dirty="0">
              <a:solidFill>
                <a:srgbClr val="FF0000"/>
              </a:solidFill>
              <a:latin typeface="Times New Roman" pitchFamily="18" charset="0"/>
              <a:cs typeface="Times New Roman" pitchFamily="18" charset="0"/>
            </a:endParaRPr>
          </a:p>
          <a:p>
            <a:pPr marL="609585" indent="-609585"/>
            <a:endParaRPr lang="en-US" sz="3200" b="1" dirty="0">
              <a:latin typeface="Times New Roman" pitchFamily="18" charset="0"/>
              <a:cs typeface="Times New Roman" pitchFamily="18" charset="0"/>
            </a:endParaRPr>
          </a:p>
          <a:p>
            <a:r>
              <a:rPr lang="en-US" sz="3200" b="1" dirty="0">
                <a:latin typeface="Times New Roman" pitchFamily="18" charset="0"/>
                <a:cs typeface="Times New Roman" pitchFamily="18" charset="0"/>
              </a:rPr>
              <a:t> </a:t>
            </a:r>
          </a:p>
          <a:p>
            <a:endParaRPr lang="en-US" sz="3200" b="1" dirty="0">
              <a:latin typeface="Times New Roman" pitchFamily="18" charset="0"/>
              <a:cs typeface="Times New Roman" pitchFamily="18" charset="0"/>
            </a:endParaRPr>
          </a:p>
        </p:txBody>
      </p:sp>
      <p:sp>
        <p:nvSpPr>
          <p:cNvPr id="2" name="Rectangle 14">
            <a:extLst>
              <a:ext uri="{FF2B5EF4-FFF2-40B4-BE49-F238E27FC236}">
                <a16:creationId xmlns:a16="http://schemas.microsoft.com/office/drawing/2014/main" id="{841759FF-14C9-CA99-2006-777792037B93}"/>
              </a:ext>
            </a:extLst>
          </p:cNvPr>
          <p:cNvSpPr>
            <a:spLocks noChangeArrowheads="1"/>
          </p:cNvSpPr>
          <p:nvPr/>
        </p:nvSpPr>
        <p:spPr bwMode="auto">
          <a:xfrm>
            <a:off x="0" y="233979"/>
            <a:ext cx="12192000" cy="523220"/>
          </a:xfrm>
          <a:prstGeom prst="rect">
            <a:avLst/>
          </a:prstGeom>
          <a:noFill/>
          <a:ln w="9525">
            <a:noFill/>
            <a:miter lim="800000"/>
            <a:headEnd/>
            <a:tailEnd/>
          </a:ln>
        </p:spPr>
        <p:txBody>
          <a:bodyPr>
            <a:spAutoFit/>
          </a:bodyPr>
          <a:lstStyle/>
          <a:p>
            <a:pPr algn="ctr"/>
            <a:r>
              <a:rPr lang="en-US" sz="2800" b="1" dirty="0">
                <a:solidFill>
                  <a:srgbClr val="0070C0"/>
                </a:solidFill>
                <a:latin typeface="Times New Roman" pitchFamily="18" charset="0"/>
                <a:cs typeface="Times New Roman" pitchFamily="18" charset="0"/>
              </a:rPr>
              <a:t>BÀI 5. CUỘC XUNG ĐỘT NAM – BẮC TRIỀU VÀ TRỊNH – NGUYỄN</a:t>
            </a:r>
          </a:p>
        </p:txBody>
      </p:sp>
      <p:sp>
        <p:nvSpPr>
          <p:cNvPr id="3" name="Rectangle 2">
            <a:extLst>
              <a:ext uri="{FF2B5EF4-FFF2-40B4-BE49-F238E27FC236}">
                <a16:creationId xmlns:a16="http://schemas.microsoft.com/office/drawing/2014/main" id="{55D1544F-F0A8-1015-E0AA-29D4E43BAAB8}"/>
              </a:ext>
            </a:extLst>
          </p:cNvPr>
          <p:cNvSpPr/>
          <p:nvPr/>
        </p:nvSpPr>
        <p:spPr>
          <a:xfrm>
            <a:off x="4669183" y="1908520"/>
            <a:ext cx="4492488" cy="88935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THẢO LUẬN </a:t>
            </a:r>
            <a:r>
              <a:rPr lang="en-US" sz="3200" b="1" dirty="0">
                <a:solidFill>
                  <a:schemeClr val="tx1"/>
                </a:solidFill>
                <a:latin typeface="Arial" panose="020B0604020202020204" pitchFamily="34" charset="0"/>
                <a:cs typeface="Arial" panose="020B0604020202020204" pitchFamily="34" charset="0"/>
              </a:rPr>
              <a:t>NHÓM</a:t>
            </a:r>
            <a:endParaRPr kumimoji="0" lang="en-US" sz="32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ox(in)">
                                      <p:cBhvr>
                                        <p:cTn id="7" dur="500"/>
                                        <p:tgtEl>
                                          <p:spTgt spid="14"/>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box(in)">
                                      <p:cBhvr>
                                        <p:cTn id="10" dur="500"/>
                                        <p:tgtEl>
                                          <p:spTgt spid="18"/>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box(in)">
                                      <p:cBhvr>
                                        <p:cTn id="1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maxresdefault.jpg"/>
          <p:cNvPicPr>
            <a:picLocks noChangeAspect="1" noChangeArrowheads="1"/>
          </p:cNvPicPr>
          <p:nvPr/>
        </p:nvPicPr>
        <p:blipFill>
          <a:blip r:embed="rId2"/>
          <a:srcRect/>
          <a:stretch>
            <a:fillRect/>
          </a:stretch>
        </p:blipFill>
        <p:spPr bwMode="auto">
          <a:xfrm>
            <a:off x="0" y="0"/>
            <a:ext cx="12192000" cy="6858000"/>
          </a:xfrm>
          <a:prstGeom prst="rect">
            <a:avLst/>
          </a:prstGeom>
          <a:noFill/>
        </p:spPr>
      </p:pic>
      <p:sp>
        <p:nvSpPr>
          <p:cNvPr id="5" name="Rectangle 4"/>
          <p:cNvSpPr/>
          <p:nvPr/>
        </p:nvSpPr>
        <p:spPr>
          <a:xfrm>
            <a:off x="6310488" y="0"/>
            <a:ext cx="5881511"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 name="TextBox 3"/>
          <p:cNvSpPr txBox="1"/>
          <p:nvPr/>
        </p:nvSpPr>
        <p:spPr>
          <a:xfrm>
            <a:off x="6485205" y="434144"/>
            <a:ext cx="5500469" cy="1938992"/>
          </a:xfrm>
          <a:prstGeom prst="rect">
            <a:avLst/>
          </a:prstGeom>
          <a:solidFill>
            <a:srgbClr val="FFFF00"/>
          </a:solidFill>
          <a:ln>
            <a:solidFill>
              <a:schemeClr val="tx2"/>
            </a:solidFill>
          </a:ln>
        </p:spPr>
        <p:txBody>
          <a:bodyPr wrap="square" rtlCol="0">
            <a:spAutoFit/>
          </a:bodyPr>
          <a:lstStyle/>
          <a:p>
            <a:r>
              <a:rPr lang="en-US" sz="3200" dirty="0">
                <a:latin typeface="Times New Roman" panose="02020603050405020304" pitchFamily="18" charset="0"/>
              </a:rPr>
              <a:t>-</a:t>
            </a:r>
            <a:r>
              <a:rPr lang="en-US" sz="3200" b="1" dirty="0">
                <a:latin typeface="Times New Roman" panose="02020603050405020304" pitchFamily="18" charset="0"/>
              </a:rPr>
              <a:t> </a:t>
            </a:r>
            <a:r>
              <a:rPr lang="en-US" sz="3200" b="1" dirty="0" err="1">
                <a:latin typeface="Times New Roman" panose="02020603050405020304" pitchFamily="18" charset="0"/>
              </a:rPr>
              <a:t>Năm</a:t>
            </a:r>
            <a:r>
              <a:rPr lang="en-US" sz="3200" b="1" dirty="0">
                <a:latin typeface="Times New Roman" panose="02020603050405020304" pitchFamily="18" charset="0"/>
              </a:rPr>
              <a:t> 1527, </a:t>
            </a:r>
            <a:r>
              <a:rPr lang="en-US" sz="3200" b="1" dirty="0" err="1">
                <a:latin typeface="Times New Roman" panose="02020603050405020304" pitchFamily="18" charset="0"/>
              </a:rPr>
              <a:t>Mạc</a:t>
            </a:r>
            <a:r>
              <a:rPr lang="en-US" sz="3200" b="1" dirty="0">
                <a:latin typeface="Times New Roman" panose="02020603050405020304" pitchFamily="18" charset="0"/>
              </a:rPr>
              <a:t> </a:t>
            </a:r>
            <a:r>
              <a:rPr lang="en-US" sz="3200" b="1" dirty="0" err="1">
                <a:latin typeface="Times New Roman" panose="02020603050405020304" pitchFamily="18" charset="0"/>
              </a:rPr>
              <a:t>Đăng</a:t>
            </a:r>
            <a:r>
              <a:rPr lang="en-US" sz="3200" b="1" dirty="0">
                <a:latin typeface="Times New Roman" panose="02020603050405020304" pitchFamily="18" charset="0"/>
              </a:rPr>
              <a:t> Dung </a:t>
            </a:r>
            <a:r>
              <a:rPr lang="en-US" sz="3200" b="1" dirty="0" err="1">
                <a:latin typeface="Times New Roman" panose="02020603050405020304" pitchFamily="18" charset="0"/>
              </a:rPr>
              <a:t>cướp</a:t>
            </a:r>
            <a:r>
              <a:rPr lang="en-US" sz="3200" b="1" dirty="0">
                <a:latin typeface="Times New Roman" panose="02020603050405020304" pitchFamily="18" charset="0"/>
              </a:rPr>
              <a:t> </a:t>
            </a:r>
            <a:r>
              <a:rPr lang="en-US" sz="3200" b="1" dirty="0" err="1">
                <a:latin typeface="Times New Roman" panose="02020603050405020304" pitchFamily="18" charset="0"/>
              </a:rPr>
              <a:t>ngôi</a:t>
            </a:r>
            <a:r>
              <a:rPr lang="en-US" sz="3200" b="1" dirty="0">
                <a:latin typeface="Times New Roman" panose="02020603050405020304" pitchFamily="18" charset="0"/>
              </a:rPr>
              <a:t> </a:t>
            </a:r>
            <a:r>
              <a:rPr lang="en-US" sz="3200" b="1" dirty="0" err="1">
                <a:latin typeface="Times New Roman" panose="02020603050405020304" pitchFamily="18" charset="0"/>
              </a:rPr>
              <a:t>vua</a:t>
            </a:r>
            <a:r>
              <a:rPr lang="en-US" sz="3200" b="1" dirty="0">
                <a:latin typeface="Times New Roman" panose="02020603050405020304" pitchFamily="18" charset="0"/>
              </a:rPr>
              <a:t> </a:t>
            </a:r>
            <a:r>
              <a:rPr lang="en-US" sz="3200" b="1" dirty="0" err="1">
                <a:latin typeface="Times New Roman" panose="02020603050405020304" pitchFamily="18" charset="0"/>
              </a:rPr>
              <a:t>Lê</a:t>
            </a:r>
            <a:r>
              <a:rPr lang="en-US" sz="3200" b="1" dirty="0">
                <a:latin typeface="Times New Roman" panose="02020603050405020304" pitchFamily="18" charset="0"/>
              </a:rPr>
              <a:t> </a:t>
            </a:r>
            <a:r>
              <a:rPr lang="en-US" sz="3200" b="1" dirty="0" err="1">
                <a:latin typeface="Times New Roman" panose="02020603050405020304" pitchFamily="18" charset="0"/>
              </a:rPr>
              <a:t>lập</a:t>
            </a:r>
            <a:r>
              <a:rPr lang="en-US" sz="3200" b="1" dirty="0">
                <a:latin typeface="Times New Roman" panose="02020603050405020304" pitchFamily="18" charset="0"/>
              </a:rPr>
              <a:t> </a:t>
            </a:r>
            <a:r>
              <a:rPr lang="en-US" sz="3200" b="1" dirty="0" err="1">
                <a:latin typeface="Times New Roman" panose="02020603050405020304" pitchFamily="18" charset="0"/>
              </a:rPr>
              <a:t>ra</a:t>
            </a:r>
            <a:r>
              <a:rPr lang="en-US" sz="3200" b="1" dirty="0">
                <a:latin typeface="Times New Roman" panose="02020603050405020304" pitchFamily="18" charset="0"/>
              </a:rPr>
              <a:t> </a:t>
            </a:r>
            <a:r>
              <a:rPr lang="en-US" sz="3200" b="1" dirty="0" err="1">
                <a:latin typeface="Times New Roman" panose="02020603050405020304" pitchFamily="18" charset="0"/>
              </a:rPr>
              <a:t>nhà</a:t>
            </a:r>
            <a:r>
              <a:rPr lang="en-US" sz="3200" b="1" dirty="0">
                <a:latin typeface="Times New Roman" panose="02020603050405020304" pitchFamily="18" charset="0"/>
              </a:rPr>
              <a:t> </a:t>
            </a:r>
            <a:r>
              <a:rPr lang="en-US" sz="3200" b="1" dirty="0" err="1">
                <a:latin typeface="Times New Roman" panose="02020603050405020304" pitchFamily="18" charset="0"/>
              </a:rPr>
              <a:t>Mạc</a:t>
            </a:r>
            <a:r>
              <a:rPr lang="en-US" sz="3200" b="1" dirty="0">
                <a:latin typeface="Times New Roman" panose="02020603050405020304" pitchFamily="18" charset="0"/>
              </a:rPr>
              <a:t> (</a:t>
            </a:r>
            <a:r>
              <a:rPr lang="en-US" sz="3200" b="1" dirty="0" err="1">
                <a:latin typeface="Times New Roman" panose="02020603050405020304" pitchFamily="18" charset="0"/>
              </a:rPr>
              <a:t>Bắc</a:t>
            </a:r>
            <a:r>
              <a:rPr lang="en-US" sz="3200" b="1" dirty="0">
                <a:latin typeface="Times New Roman" panose="02020603050405020304" pitchFamily="18" charset="0"/>
              </a:rPr>
              <a:t> </a:t>
            </a:r>
            <a:r>
              <a:rPr lang="en-US" sz="3200" b="1" dirty="0" err="1">
                <a:latin typeface="Times New Roman" panose="02020603050405020304" pitchFamily="18" charset="0"/>
              </a:rPr>
              <a:t>triều</a:t>
            </a:r>
            <a:r>
              <a:rPr lang="en-US" sz="3200" b="1" dirty="0">
                <a:latin typeface="Times New Roman" panose="02020603050405020304" pitchFamily="18" charset="0"/>
              </a:rPr>
              <a:t>).</a:t>
            </a:r>
          </a:p>
          <a:p>
            <a:endParaRPr lang="en-US" sz="2400" dirty="0">
              <a:latin typeface="Times New Roman" panose="02020603050405020304" pitchFamily="18" charset="0"/>
              <a:cs typeface="Times New Roman" panose="02020603050405020304" pitchFamily="18" charset="0"/>
            </a:endParaRPr>
          </a:p>
        </p:txBody>
      </p:sp>
      <p:sp>
        <p:nvSpPr>
          <p:cNvPr id="6" name="TextBox 5"/>
          <p:cNvSpPr txBox="1"/>
          <p:nvPr/>
        </p:nvSpPr>
        <p:spPr>
          <a:xfrm>
            <a:off x="6485205" y="2888177"/>
            <a:ext cx="5500469" cy="3539430"/>
          </a:xfrm>
          <a:prstGeom prst="rect">
            <a:avLst/>
          </a:prstGeom>
          <a:solidFill>
            <a:schemeClr val="accent5">
              <a:lumMod val="20000"/>
              <a:lumOff val="80000"/>
            </a:schemeClr>
          </a:solidFill>
          <a:ln>
            <a:solidFill>
              <a:schemeClr val="tx2">
                <a:lumMod val="75000"/>
              </a:schemeClr>
            </a:solidFill>
          </a:ln>
        </p:spPr>
        <p:txBody>
          <a:bodyPr wrap="square" rtlCol="0">
            <a:spAutoFit/>
          </a:bodyPr>
          <a:lstStyle/>
          <a:p>
            <a:pPr>
              <a:buFontTx/>
              <a:buChar char="-"/>
            </a:pPr>
            <a:r>
              <a:rPr lang="en-US" sz="3200" b="1" dirty="0">
                <a:latin typeface="Times New Roman" panose="02020603050405020304" pitchFamily="18" charset="0"/>
                <a:cs typeface="Times New Roman" panose="02020603050405020304" pitchFamily="18" charset="0"/>
              </a:rPr>
              <a:t> Năm 1533, Nguyễn Kim – một võ quan triều Lê đã chạy vào Thanh Hóa, lập một người dòng dõi nhà Lê lên làm vua, lấy danh nghĩa </a:t>
            </a:r>
          </a:p>
          <a:p>
            <a:r>
              <a:rPr lang="en-US" sz="3200" b="1" dirty="0">
                <a:latin typeface="Times New Roman" panose="02020603050405020304" pitchFamily="18" charset="0"/>
                <a:cs typeface="Times New Roman" panose="02020603050405020304" pitchFamily="18" charset="0"/>
              </a:rPr>
              <a:t>“ phù Lê diệt Mạc” (Nam triều).   </a:t>
            </a:r>
          </a:p>
        </p:txBody>
      </p:sp>
      <p:cxnSp>
        <p:nvCxnSpPr>
          <p:cNvPr id="9" name="Straight Arrow Connector 8"/>
          <p:cNvCxnSpPr/>
          <p:nvPr/>
        </p:nvCxnSpPr>
        <p:spPr>
          <a:xfrm flipH="1">
            <a:off x="3319975" y="858129"/>
            <a:ext cx="3165230" cy="545511"/>
          </a:xfrm>
          <a:prstGeom prst="straightConnector1">
            <a:avLst/>
          </a:prstGeom>
          <a:ln>
            <a:tailEnd type="arrow"/>
          </a:ln>
        </p:spPr>
        <p:style>
          <a:lnRef idx="2">
            <a:schemeClr val="accent3"/>
          </a:lnRef>
          <a:fillRef idx="0">
            <a:schemeClr val="accent3"/>
          </a:fillRef>
          <a:effectRef idx="1">
            <a:schemeClr val="accent3"/>
          </a:effectRef>
          <a:fontRef idx="minor">
            <a:schemeClr val="tx1"/>
          </a:fontRef>
        </p:style>
      </p:cxnSp>
      <p:cxnSp>
        <p:nvCxnSpPr>
          <p:cNvPr id="11" name="Straight Arrow Connector 10"/>
          <p:cNvCxnSpPr/>
          <p:nvPr/>
        </p:nvCxnSpPr>
        <p:spPr>
          <a:xfrm flipH="1">
            <a:off x="3868615" y="4093698"/>
            <a:ext cx="2616590" cy="436099"/>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barn(inVertical)">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EAF34FA-E924-420F-A8FB-F9C8E6A3A4F9}"/>
              </a:ext>
            </a:extLst>
          </p:cNvPr>
          <p:cNvSpPr txBox="1"/>
          <p:nvPr/>
        </p:nvSpPr>
        <p:spPr>
          <a:xfrm>
            <a:off x="1111249" y="1499398"/>
            <a:ext cx="10223500" cy="3970318"/>
          </a:xfrm>
          <a:prstGeom prst="rect">
            <a:avLst/>
          </a:prstGeom>
          <a:noFill/>
        </p:spPr>
        <p:txBody>
          <a:bodyPr wrap="square">
            <a:spAutoFit/>
          </a:bodyPr>
          <a:lstStyle/>
          <a:p>
            <a:pPr algn="just"/>
            <a:r>
              <a:rPr lang="en-US" sz="36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3600" b="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36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b="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36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b="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hỗn</a:t>
            </a:r>
            <a:r>
              <a:rPr lang="en-US" sz="36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b="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36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b="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tàn</a:t>
            </a:r>
            <a:r>
              <a:rPr lang="en-US" sz="36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b="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khốc</a:t>
            </a:r>
            <a:r>
              <a:rPr lang="en-US" sz="36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b="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nhằm</a:t>
            </a:r>
            <a:r>
              <a:rPr lang="en-US" sz="36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b="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tiêu</a:t>
            </a:r>
            <a:r>
              <a:rPr lang="en-US" sz="36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b="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diệt</a:t>
            </a:r>
            <a:r>
              <a:rPr lang="en-US" sz="36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b="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lẫn</a:t>
            </a:r>
            <a:r>
              <a:rPr lang="en-US" sz="36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b="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nhau</a:t>
            </a:r>
            <a:r>
              <a:rPr lang="en-US" sz="36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b="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giữa</a:t>
            </a:r>
            <a:r>
              <a:rPr lang="en-US" sz="36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b="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36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b="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36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b="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đoàn</a:t>
            </a:r>
            <a:r>
              <a:rPr lang="en-US" sz="36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PK </a:t>
            </a:r>
            <a:r>
              <a:rPr lang="en-US" sz="3600" b="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đối</a:t>
            </a:r>
            <a:r>
              <a:rPr lang="en-US" sz="36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b="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lập</a:t>
            </a:r>
            <a:r>
              <a:rPr lang="en-US" sz="36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b="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lôi</a:t>
            </a:r>
            <a:r>
              <a:rPr lang="en-US" sz="36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b="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kéo</a:t>
            </a:r>
            <a:r>
              <a:rPr lang="en-US" sz="36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b="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36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b="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US" sz="36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b="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cả</a:t>
            </a:r>
            <a:r>
              <a:rPr lang="en-US" sz="36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b="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36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b="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36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b="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36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b="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36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b="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36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b="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đau</a:t>
            </a:r>
            <a:r>
              <a:rPr lang="en-US" sz="36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b="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thương</a:t>
            </a:r>
            <a:r>
              <a:rPr lang="en-US" sz="36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36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b="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Gây</a:t>
            </a:r>
            <a:r>
              <a:rPr lang="en-US" sz="36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b="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tổn</a:t>
            </a:r>
            <a:r>
              <a:rPr lang="en-US" sz="36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b="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thất</a:t>
            </a:r>
            <a:r>
              <a:rPr lang="en-US" sz="36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b="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lớn</a:t>
            </a:r>
            <a:r>
              <a:rPr lang="en-US" sz="36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b="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36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b="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36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b="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36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b="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6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de-DE" sz="36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65</a:t>
            </a:r>
            <a:r>
              <a:rPr lang="de-DE" sz="36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năm chiến tranh với 38 trận lớn nhỏ, hàng vạn người bị bắt đi lính, đi phu, mùa màng bị tàn phá. N</a:t>
            </a:r>
            <a:r>
              <a:rPr lang="nl-NL" sz="3600" u="none" strike="noStrike" dirty="0">
                <a:solidFill>
                  <a:srgbClr val="0070C0"/>
                </a:solidFill>
                <a:effectLst/>
                <a:latin typeface="Times New Roman" panose="02020603050405020304" pitchFamily="18" charset="0"/>
                <a:ea typeface="Times New Roman" panose="02020603050405020304" pitchFamily="18" charset="0"/>
              </a:rPr>
              <a:t>hân dân đói khổ, ly tán, đất nước bị chia cắt.</a:t>
            </a:r>
            <a:r>
              <a:rPr lang="de-DE" sz="36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600" b="1" dirty="0">
              <a:solidFill>
                <a:srgbClr val="0070C0"/>
              </a:solidFill>
              <a:effectLst/>
              <a:latin typeface="VNtimes new roman"/>
              <a:ea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71AF71E5-5A39-4942-AD7E-DC311BA7A40E}"/>
              </a:ext>
            </a:extLst>
          </p:cNvPr>
          <p:cNvSpPr txBox="1"/>
          <p:nvPr/>
        </p:nvSpPr>
        <p:spPr>
          <a:xfrm>
            <a:off x="1325217" y="485014"/>
            <a:ext cx="9777896" cy="622799"/>
          </a:xfrm>
          <a:prstGeom prst="rect">
            <a:avLst/>
          </a:prstGeom>
          <a:solidFill>
            <a:schemeClr val="accent2">
              <a:lumMod val="60000"/>
              <a:lumOff val="40000"/>
            </a:schemeClr>
          </a:solidFill>
          <a:ln>
            <a:solidFill>
              <a:schemeClr val="tx1"/>
            </a:solidFill>
          </a:ln>
        </p:spPr>
        <p:txBody>
          <a:bodyPr wrap="square">
            <a:spAutoFit/>
          </a:bodyPr>
          <a:lstStyle/>
          <a:p>
            <a:pPr algn="just">
              <a:lnSpc>
                <a:spcPct val="115000"/>
              </a:lnSpc>
            </a:pPr>
            <a:r>
              <a:rPr lang="en-US" sz="3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effectLst/>
                <a:latin typeface="Times New Roman" panose="02020603050405020304" pitchFamily="18" charset="0"/>
                <a:ea typeface="Times New Roman" panose="02020603050405020304" pitchFamily="18" charset="0"/>
                <a:cs typeface="Times New Roman" panose="02020603050405020304" pitchFamily="18" charset="0"/>
              </a:rPr>
              <a:t>Hệ</a:t>
            </a:r>
            <a:r>
              <a:rPr lang="en-US" sz="3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3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3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3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effectLst/>
                <a:latin typeface="Times New Roman" panose="02020603050405020304" pitchFamily="18" charset="0"/>
                <a:ea typeface="Times New Roman" panose="02020603050405020304" pitchFamily="18" charset="0"/>
                <a:cs typeface="Times New Roman" panose="02020603050405020304" pitchFamily="18" charset="0"/>
              </a:rPr>
              <a:t>tranh</a:t>
            </a:r>
            <a:r>
              <a:rPr lang="en-US" sz="3200" b="1" dirty="0">
                <a:effectLst/>
                <a:latin typeface="Times New Roman" panose="02020603050405020304" pitchFamily="18" charset="0"/>
                <a:ea typeface="Times New Roman" panose="02020603050405020304" pitchFamily="18" charset="0"/>
                <a:cs typeface="Times New Roman" panose="02020603050405020304" pitchFamily="18" charset="0"/>
              </a:rPr>
              <a:t> Nam-</a:t>
            </a:r>
            <a:r>
              <a:rPr lang="en-US" sz="3200" b="1" dirty="0" err="1">
                <a:effectLst/>
                <a:latin typeface="Times New Roman" panose="02020603050405020304" pitchFamily="18" charset="0"/>
                <a:ea typeface="Times New Roman" panose="02020603050405020304" pitchFamily="18" charset="0"/>
                <a:cs typeface="Times New Roman" panose="02020603050405020304" pitchFamily="18" charset="0"/>
              </a:rPr>
              <a:t>Bắc</a:t>
            </a:r>
            <a:r>
              <a:rPr lang="en-US" sz="3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effectLst/>
                <a:latin typeface="Times New Roman" panose="02020603050405020304" pitchFamily="18" charset="0"/>
                <a:ea typeface="Times New Roman" panose="02020603050405020304" pitchFamily="18" charset="0"/>
                <a:cs typeface="Times New Roman" panose="02020603050405020304" pitchFamily="18" charset="0"/>
              </a:rPr>
              <a:t>triều</a:t>
            </a:r>
            <a:r>
              <a:rPr lang="en-US" sz="32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b="1" dirty="0">
              <a:effectLst/>
              <a:latin typeface="VNtimes new roman"/>
              <a:ea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528CCCED-FDE0-46C2-AAF2-6B731800CF3B}"/>
              </a:ext>
            </a:extLst>
          </p:cNvPr>
          <p:cNvSpPr txBox="1"/>
          <p:nvPr/>
        </p:nvSpPr>
        <p:spPr>
          <a:xfrm>
            <a:off x="2378074" y="4884941"/>
            <a:ext cx="7731125" cy="584775"/>
          </a:xfrm>
          <a:prstGeom prst="rect">
            <a:avLst/>
          </a:prstGeom>
          <a:noFill/>
        </p:spPr>
        <p:txBody>
          <a:bodyPr wrap="square">
            <a:spAutoFit/>
          </a:bodyPr>
          <a:lstStyle/>
          <a:p>
            <a:pPr algn="just"/>
            <a:r>
              <a:rPr lang="en-US" sz="3200" b="1" dirty="0">
                <a:effectLst/>
                <a:latin typeface="Times New Roman" panose="02020603050405020304" pitchFamily="18" charset="0"/>
                <a:ea typeface="Times New Roman" panose="02020603050405020304" pitchFamily="18" charset="0"/>
                <a:cs typeface="Times New Roman" panose="02020603050405020304" pitchFamily="18" charset="0"/>
              </a:rPr>
              <a:t>=&gt;</a:t>
            </a:r>
            <a:r>
              <a:rPr lang="en-US" sz="3200" b="1" dirty="0" err="1">
                <a:effectLst/>
                <a:latin typeface="Times New Roman" panose="02020603050405020304" pitchFamily="18" charset="0"/>
                <a:ea typeface="Times New Roman" panose="02020603050405020304" pitchFamily="18" charset="0"/>
                <a:cs typeface="Times New Roman" panose="02020603050405020304" pitchFamily="18" charset="0"/>
              </a:rPr>
              <a:t>Kìm</a:t>
            </a:r>
            <a:r>
              <a:rPr lang="en-US" sz="3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effectLst/>
                <a:latin typeface="Times New Roman" panose="02020603050405020304" pitchFamily="18" charset="0"/>
                <a:ea typeface="Times New Roman" panose="02020603050405020304" pitchFamily="18" charset="0"/>
                <a:cs typeface="Times New Roman" panose="02020603050405020304" pitchFamily="18" charset="0"/>
              </a:rPr>
              <a:t>hãm</a:t>
            </a:r>
            <a:r>
              <a:rPr lang="en-US" sz="3200" b="1" dirty="0">
                <a:effectLst/>
                <a:latin typeface="Times New Roman" panose="02020603050405020304" pitchFamily="18" charset="0"/>
                <a:ea typeface="Times New Roman" panose="02020603050405020304" pitchFamily="18" charset="0"/>
                <a:cs typeface="Times New Roman" panose="02020603050405020304" pitchFamily="18" charset="0"/>
              </a:rPr>
              <a:t> gay </a:t>
            </a:r>
            <a:r>
              <a:rPr lang="en-US" sz="3200" b="1" dirty="0" err="1">
                <a:effectLst/>
                <a:latin typeface="Times New Roman" panose="02020603050405020304" pitchFamily="18" charset="0"/>
                <a:ea typeface="Times New Roman" panose="02020603050405020304" pitchFamily="18" charset="0"/>
                <a:cs typeface="Times New Roman" panose="02020603050405020304" pitchFamily="18" charset="0"/>
              </a:rPr>
              <a:t>gắt</a:t>
            </a:r>
            <a:r>
              <a:rPr lang="en-US" sz="3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effectLst/>
                <a:latin typeface="Times New Roman" panose="02020603050405020304" pitchFamily="18" charset="0"/>
                <a:ea typeface="Times New Roman" panose="02020603050405020304" pitchFamily="18" charset="0"/>
                <a:cs typeface="Times New Roman" panose="02020603050405020304" pitchFamily="18" charset="0"/>
              </a:rPr>
              <a:t>phát</a:t>
            </a:r>
            <a:r>
              <a:rPr lang="en-US" sz="3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effectLst/>
                <a:latin typeface="Times New Roman" panose="02020603050405020304" pitchFamily="18" charset="0"/>
                <a:ea typeface="Times New Roman" panose="02020603050405020304" pitchFamily="18" charset="0"/>
                <a:cs typeface="Times New Roman" panose="02020603050405020304" pitchFamily="18" charset="0"/>
              </a:rPr>
              <a:t>triển</a:t>
            </a:r>
            <a:r>
              <a:rPr lang="en-US" sz="3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effectLst/>
                <a:latin typeface="Times New Roman" panose="02020603050405020304" pitchFamily="18" charset="0"/>
                <a:ea typeface="Times New Roman" panose="02020603050405020304" pitchFamily="18" charset="0"/>
                <a:cs typeface="Times New Roman" panose="02020603050405020304" pitchFamily="18" charset="0"/>
              </a:rPr>
              <a:t> XH.</a:t>
            </a:r>
            <a:endParaRPr lang="en-US" sz="3200" b="1" dirty="0">
              <a:effectLst/>
              <a:latin typeface="VNtimes new roman"/>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13927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 fill="hold"/>
                                        <p:tgtEl>
                                          <p:spTgt spid="4"/>
                                        </p:tgtEl>
                                        <p:attrNameLst>
                                          <p:attrName>ppt_x</p:attrName>
                                        </p:attrNameLst>
                                      </p:cBhvr>
                                      <p:tavLst>
                                        <p:tav tm="0">
                                          <p:val>
                                            <p:strVal val="#ppt_x"/>
                                          </p:val>
                                        </p:tav>
                                        <p:tav tm="100000">
                                          <p:val>
                                            <p:strVal val="#ppt_x"/>
                                          </p:val>
                                        </p:tav>
                                      </p:tavLst>
                                    </p:anim>
                                    <p:anim calcmode="lin" valueType="num">
                                      <p:cBhvr additive="base">
                                        <p:cTn id="8" dur="1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10" fill="hold"/>
                                        <p:tgtEl>
                                          <p:spTgt spid="8"/>
                                        </p:tgtEl>
                                        <p:attrNameLst>
                                          <p:attrName>ppt_x</p:attrName>
                                        </p:attrNameLst>
                                      </p:cBhvr>
                                      <p:tavLst>
                                        <p:tav tm="0">
                                          <p:val>
                                            <p:strVal val="#ppt_x"/>
                                          </p:val>
                                        </p:tav>
                                        <p:tav tm="100000">
                                          <p:val>
                                            <p:strVal val="#ppt_x"/>
                                          </p:val>
                                        </p:tav>
                                      </p:tavLst>
                                    </p:anim>
                                    <p:anim calcmode="lin" valueType="num">
                                      <p:cBhvr additive="base">
                                        <p:cTn id="14" dur="1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33F26D8-7CF7-4805-8186-3C71F7970696}"/>
              </a:ext>
            </a:extLst>
          </p:cNvPr>
          <p:cNvSpPr txBox="1"/>
          <p:nvPr/>
        </p:nvSpPr>
        <p:spPr>
          <a:xfrm>
            <a:off x="2531164" y="1098371"/>
            <a:ext cx="7381461" cy="2923877"/>
          </a:xfrm>
          <a:prstGeom prst="rect">
            <a:avLst/>
          </a:prstGeom>
          <a:solidFill>
            <a:schemeClr val="accent1">
              <a:lumMod val="20000"/>
              <a:lumOff val="80000"/>
            </a:schemeClr>
          </a:solidFill>
        </p:spPr>
        <p:txBody>
          <a:bodyPr wrap="square">
            <a:spAutoFit/>
          </a:bodyPr>
          <a:lstStyle/>
          <a:p>
            <a:pPr algn="ctr"/>
            <a:r>
              <a:rPr lang="en-US" sz="4400" b="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a:t>
            </a:r>
            <a:r>
              <a:rPr lang="en-US" sz="2800" b="0" dirty="0" err="1">
                <a:solidFill>
                  <a:srgbClr val="C00000"/>
                </a:solidFill>
                <a:effectLst/>
                <a:latin typeface="Arial" panose="020B0604020202020204" pitchFamily="34" charset="0"/>
                <a:ea typeface="Times New Roman" panose="02020603050405020304" pitchFamily="18" charset="0"/>
                <a:cs typeface="Arial" panose="020B0604020202020204" pitchFamily="34" charset="0"/>
              </a:rPr>
              <a:t>Cả</a:t>
            </a:r>
            <a:r>
              <a:rPr lang="en-US" sz="2800" b="0"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b="0" dirty="0" err="1">
                <a:solidFill>
                  <a:srgbClr val="C00000"/>
                </a:solidFill>
                <a:effectLst/>
                <a:latin typeface="Arial" panose="020B0604020202020204" pitchFamily="34" charset="0"/>
                <a:ea typeface="Times New Roman" panose="02020603050405020304" pitchFamily="18" charset="0"/>
                <a:cs typeface="Arial" panose="020B0604020202020204" pitchFamily="34" charset="0"/>
              </a:rPr>
              <a:t>một</a:t>
            </a:r>
            <a:r>
              <a:rPr lang="en-US" sz="2800" b="0"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b="0" dirty="0" err="1">
                <a:solidFill>
                  <a:srgbClr val="C00000"/>
                </a:solidFill>
                <a:effectLst/>
                <a:latin typeface="Arial" panose="020B0604020202020204" pitchFamily="34" charset="0"/>
                <a:ea typeface="Times New Roman" panose="02020603050405020304" pitchFamily="18" charset="0"/>
                <a:cs typeface="Arial" panose="020B0604020202020204" pitchFamily="34" charset="0"/>
              </a:rPr>
              <a:t>vùng</a:t>
            </a:r>
            <a:r>
              <a:rPr lang="en-US" sz="2800" b="0"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b="0" dirty="0" err="1">
                <a:solidFill>
                  <a:srgbClr val="C00000"/>
                </a:solidFill>
                <a:effectLst/>
                <a:latin typeface="Arial" panose="020B0604020202020204" pitchFamily="34" charset="0"/>
                <a:ea typeface="Times New Roman" panose="02020603050405020304" pitchFamily="18" charset="0"/>
                <a:cs typeface="Arial" panose="020B0604020202020204" pitchFamily="34" charset="0"/>
              </a:rPr>
              <a:t>từ</a:t>
            </a:r>
            <a:r>
              <a:rPr lang="en-US" sz="2800" b="0"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b="0" dirty="0" err="1">
                <a:solidFill>
                  <a:srgbClr val="C00000"/>
                </a:solidFill>
                <a:effectLst/>
                <a:latin typeface="Arial" panose="020B0604020202020204" pitchFamily="34" charset="0"/>
                <a:ea typeface="Times New Roman" panose="02020603050405020304" pitchFamily="18" charset="0"/>
                <a:cs typeface="Arial" panose="020B0604020202020204" pitchFamily="34" charset="0"/>
              </a:rPr>
              <a:t>đông</a:t>
            </a:r>
            <a:r>
              <a:rPr lang="en-US" sz="2800" b="0"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 sang </a:t>
            </a:r>
            <a:r>
              <a:rPr lang="en-US" sz="2800" b="0" dirty="0" err="1">
                <a:solidFill>
                  <a:srgbClr val="C00000"/>
                </a:solidFill>
                <a:effectLst/>
                <a:latin typeface="Arial" panose="020B0604020202020204" pitchFamily="34" charset="0"/>
                <a:ea typeface="Times New Roman" panose="02020603050405020304" pitchFamily="18" charset="0"/>
                <a:cs typeface="Arial" panose="020B0604020202020204" pitchFamily="34" charset="0"/>
              </a:rPr>
              <a:t>tây</a:t>
            </a:r>
            <a:r>
              <a:rPr lang="en-US" sz="2800" b="0"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2800"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endParaRPr>
          </a:p>
          <a:p>
            <a:pPr algn="ctr"/>
            <a:r>
              <a:rPr lang="en-US" sz="2800" dirty="0">
                <a:solidFill>
                  <a:srgbClr val="C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C00000"/>
                </a:solidFill>
                <a:latin typeface="Arial" panose="020B0604020202020204" pitchFamily="34" charset="0"/>
                <a:ea typeface="Times New Roman" panose="02020603050405020304" pitchFamily="18" charset="0"/>
                <a:cs typeface="Arial" panose="020B0604020202020204" pitchFamily="34" charset="0"/>
              </a:rPr>
              <a:t>Đồng</a:t>
            </a:r>
            <a:r>
              <a:rPr lang="en-US" sz="2800" dirty="0">
                <a:solidFill>
                  <a:srgbClr val="C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C00000"/>
                </a:solidFill>
                <a:latin typeface="Arial" panose="020B0604020202020204" pitchFamily="34" charset="0"/>
                <a:ea typeface="Times New Roman" panose="02020603050405020304" pitchFamily="18" charset="0"/>
                <a:cs typeface="Arial" panose="020B0604020202020204" pitchFamily="34" charset="0"/>
              </a:rPr>
              <a:t>ruộng</a:t>
            </a:r>
            <a:r>
              <a:rPr lang="en-US" sz="2800" dirty="0">
                <a:solidFill>
                  <a:srgbClr val="C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C00000"/>
                </a:solidFill>
                <a:latin typeface="Arial" panose="020B0604020202020204" pitchFamily="34" charset="0"/>
                <a:ea typeface="Times New Roman" panose="02020603050405020304" pitchFamily="18" charset="0"/>
                <a:cs typeface="Arial" panose="020B0604020202020204" pitchFamily="34" charset="0"/>
              </a:rPr>
              <a:t>chẳng</a:t>
            </a:r>
            <a:r>
              <a:rPr lang="en-US" sz="2800" dirty="0">
                <a:solidFill>
                  <a:srgbClr val="C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C00000"/>
                </a:solidFill>
                <a:latin typeface="Arial" panose="020B0604020202020204" pitchFamily="34" charset="0"/>
                <a:ea typeface="Times New Roman" panose="02020603050405020304" pitchFamily="18" charset="0"/>
                <a:cs typeface="Arial" panose="020B0604020202020204" pitchFamily="34" charset="0"/>
              </a:rPr>
              <a:t>có</a:t>
            </a:r>
            <a:r>
              <a:rPr lang="en-US" sz="2800" dirty="0">
                <a:solidFill>
                  <a:srgbClr val="C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C00000"/>
                </a:solidFill>
                <a:latin typeface="Arial" panose="020B0604020202020204" pitchFamily="34" charset="0"/>
                <a:ea typeface="Times New Roman" panose="02020603050405020304" pitchFamily="18" charset="0"/>
                <a:cs typeface="Arial" panose="020B0604020202020204" pitchFamily="34" charset="0"/>
              </a:rPr>
              <a:t>gì</a:t>
            </a:r>
            <a:r>
              <a:rPr lang="en-US" sz="2800" dirty="0">
                <a:solidFill>
                  <a:srgbClr val="C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C00000"/>
                </a:solidFill>
                <a:latin typeface="Arial" panose="020B0604020202020204" pitchFamily="34" charset="0"/>
                <a:ea typeface="Times New Roman" panose="02020603050405020304" pitchFamily="18" charset="0"/>
                <a:cs typeface="Arial" panose="020B0604020202020204" pitchFamily="34" charset="0"/>
              </a:rPr>
              <a:t>cày</a:t>
            </a:r>
            <a:r>
              <a:rPr lang="en-US" sz="2800" dirty="0">
                <a:solidFill>
                  <a:srgbClr val="C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C00000"/>
                </a:solidFill>
                <a:latin typeface="Arial" panose="020B0604020202020204" pitchFamily="34" charset="0"/>
                <a:ea typeface="Times New Roman" panose="02020603050405020304" pitchFamily="18" charset="0"/>
                <a:cs typeface="Arial" panose="020B0604020202020204" pitchFamily="34" charset="0"/>
              </a:rPr>
              <a:t>cấy</a:t>
            </a:r>
            <a:r>
              <a:rPr lang="en-US" sz="2800" b="0"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2800"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endParaRPr>
          </a:p>
          <a:p>
            <a:pPr algn="ctr"/>
            <a:r>
              <a:rPr lang="en-US" sz="2800" b="0"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b="0" dirty="0" err="1">
                <a:solidFill>
                  <a:srgbClr val="C00000"/>
                </a:solidFill>
                <a:effectLst/>
                <a:latin typeface="Arial" panose="020B0604020202020204" pitchFamily="34" charset="0"/>
                <a:ea typeface="Times New Roman" panose="02020603050405020304" pitchFamily="18" charset="0"/>
                <a:cs typeface="Arial" panose="020B0604020202020204" pitchFamily="34" charset="0"/>
              </a:rPr>
              <a:t>Chiến</a:t>
            </a:r>
            <a:r>
              <a:rPr lang="en-US" sz="2800" b="0"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b="0" dirty="0" err="1">
                <a:solidFill>
                  <a:srgbClr val="C00000"/>
                </a:solidFill>
                <a:effectLst/>
                <a:latin typeface="Arial" panose="020B0604020202020204" pitchFamily="34" charset="0"/>
                <a:ea typeface="Times New Roman" panose="02020603050405020304" pitchFamily="18" charset="0"/>
                <a:cs typeface="Arial" panose="020B0604020202020204" pitchFamily="34" charset="0"/>
              </a:rPr>
              <a:t>tranh</a:t>
            </a:r>
            <a:r>
              <a:rPr lang="en-US" sz="2800" b="0"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b="0" dirty="0" err="1">
                <a:solidFill>
                  <a:srgbClr val="C00000"/>
                </a:solidFill>
                <a:effectLst/>
                <a:latin typeface="Arial" panose="020B0604020202020204" pitchFamily="34" charset="0"/>
                <a:ea typeface="Times New Roman" panose="02020603050405020304" pitchFamily="18" charset="0"/>
                <a:cs typeface="Arial" panose="020B0604020202020204" pitchFamily="34" charset="0"/>
              </a:rPr>
              <a:t>cứ</a:t>
            </a:r>
            <a:r>
              <a:rPr lang="en-US" sz="2800" b="0"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b="0" dirty="0" err="1">
                <a:solidFill>
                  <a:srgbClr val="C00000"/>
                </a:solidFill>
                <a:effectLst/>
                <a:latin typeface="Arial" panose="020B0604020202020204" pitchFamily="34" charset="0"/>
                <a:ea typeface="Times New Roman" panose="02020603050405020304" pitchFamily="18" charset="0"/>
                <a:cs typeface="Arial" panose="020B0604020202020204" pitchFamily="34" charset="0"/>
              </a:rPr>
              <a:t>nối</a:t>
            </a:r>
            <a:r>
              <a:rPr lang="en-US" sz="2800" b="0"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b="0" dirty="0" err="1">
                <a:solidFill>
                  <a:srgbClr val="C00000"/>
                </a:solidFill>
                <a:effectLst/>
                <a:latin typeface="Arial" panose="020B0604020202020204" pitchFamily="34" charset="0"/>
                <a:ea typeface="Times New Roman" panose="02020603050405020304" pitchFamily="18" charset="0"/>
                <a:cs typeface="Arial" panose="020B0604020202020204" pitchFamily="34" charset="0"/>
              </a:rPr>
              <a:t>tiếp</a:t>
            </a:r>
            <a:r>
              <a:rPr lang="en-US" sz="2800" b="0"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b="0" dirty="0" err="1">
                <a:solidFill>
                  <a:srgbClr val="C00000"/>
                </a:solidFill>
                <a:effectLst/>
                <a:latin typeface="Arial" panose="020B0604020202020204" pitchFamily="34" charset="0"/>
                <a:ea typeface="Times New Roman" panose="02020603050405020304" pitchFamily="18" charset="0"/>
                <a:cs typeface="Arial" panose="020B0604020202020204" pitchFamily="34" charset="0"/>
              </a:rPr>
              <a:t>nhau</a:t>
            </a:r>
            <a:r>
              <a:rPr lang="en-US" sz="2800" b="0"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2800"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endParaRPr>
          </a:p>
          <a:p>
            <a:pPr algn="ctr"/>
            <a:r>
              <a:rPr lang="en-US" sz="2800" dirty="0">
                <a:solidFill>
                  <a:srgbClr val="C00000"/>
                </a:solidFill>
                <a:latin typeface="Arial" panose="020B0604020202020204" pitchFamily="34" charset="0"/>
                <a:ea typeface="Times New Roman" panose="02020603050405020304" pitchFamily="18" charset="0"/>
                <a:cs typeface="Arial" panose="020B0604020202020204" pitchFamily="34" charset="0"/>
              </a:rPr>
              <a:t>Tai </a:t>
            </a:r>
            <a:r>
              <a:rPr lang="en-US" sz="2800" dirty="0" err="1">
                <a:solidFill>
                  <a:srgbClr val="C00000"/>
                </a:solidFill>
                <a:latin typeface="Arial" panose="020B0604020202020204" pitchFamily="34" charset="0"/>
                <a:ea typeface="Times New Roman" panose="02020603050405020304" pitchFamily="18" charset="0"/>
                <a:cs typeface="Arial" panose="020B0604020202020204" pitchFamily="34" charset="0"/>
              </a:rPr>
              <a:t>hoạ</a:t>
            </a:r>
            <a:r>
              <a:rPr lang="en-US" sz="2800" dirty="0">
                <a:solidFill>
                  <a:srgbClr val="C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C00000"/>
                </a:solidFill>
                <a:latin typeface="Arial" panose="020B0604020202020204" pitchFamily="34" charset="0"/>
                <a:ea typeface="Times New Roman" panose="02020603050405020304" pitchFamily="18" charset="0"/>
                <a:cs typeface="Arial" panose="020B0604020202020204" pitchFamily="34" charset="0"/>
              </a:rPr>
              <a:t>thật</a:t>
            </a:r>
            <a:r>
              <a:rPr lang="en-US" sz="2800" dirty="0">
                <a:solidFill>
                  <a:srgbClr val="C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C00000"/>
                </a:solidFill>
                <a:latin typeface="Arial" panose="020B0604020202020204" pitchFamily="34" charset="0"/>
                <a:ea typeface="Times New Roman" panose="02020603050405020304" pitchFamily="18" charset="0"/>
                <a:cs typeface="Arial" panose="020B0604020202020204" pitchFamily="34" charset="0"/>
              </a:rPr>
              <a:t>là</a:t>
            </a:r>
            <a:r>
              <a:rPr lang="en-US" sz="2800" dirty="0">
                <a:solidFill>
                  <a:srgbClr val="C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C00000"/>
                </a:solidFill>
                <a:latin typeface="Arial" panose="020B0604020202020204" pitchFamily="34" charset="0"/>
                <a:ea typeface="Times New Roman" panose="02020603050405020304" pitchFamily="18" charset="0"/>
                <a:cs typeface="Arial" panose="020B0604020202020204" pitchFamily="34" charset="0"/>
              </a:rPr>
              <a:t>cùng</a:t>
            </a:r>
            <a:r>
              <a:rPr lang="en-US" sz="2800" dirty="0">
                <a:solidFill>
                  <a:srgbClr val="C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C00000"/>
                </a:solidFill>
                <a:latin typeface="Arial" panose="020B0604020202020204" pitchFamily="34" charset="0"/>
                <a:ea typeface="Times New Roman" panose="02020603050405020304" pitchFamily="18" charset="0"/>
                <a:cs typeface="Arial" panose="020B0604020202020204" pitchFamily="34" charset="0"/>
              </a:rPr>
              <a:t>cực</a:t>
            </a:r>
            <a:r>
              <a:rPr lang="en-US" sz="2800" b="0"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a:t>
            </a:r>
          </a:p>
          <a:p>
            <a:pPr algn="ctr"/>
            <a:r>
              <a:rPr lang="en-US" sz="2800" dirty="0">
                <a:latin typeface="Arial" panose="020B0604020202020204" pitchFamily="34" charset="0"/>
                <a:ea typeface="Times New Roman" panose="02020603050405020304" pitchFamily="18" charset="0"/>
                <a:cs typeface="Arial" panose="020B0604020202020204" pitchFamily="34" charset="0"/>
              </a:rPr>
              <a:t>                 </a:t>
            </a:r>
          </a:p>
          <a:p>
            <a:pPr algn="ctr"/>
            <a:r>
              <a:rPr lang="en-US" sz="2800" dirty="0">
                <a:latin typeface="Arial" panose="020B0604020202020204" pitchFamily="34" charset="0"/>
                <a:ea typeface="Times New Roman" panose="02020603050405020304" pitchFamily="18" charset="0"/>
                <a:cs typeface="Arial" panose="020B0604020202020204" pitchFamily="34" charset="0"/>
              </a:rPr>
              <a:t>                          </a:t>
            </a:r>
            <a:r>
              <a:rPr lang="en-US" sz="2400" i="1" dirty="0" err="1">
                <a:latin typeface="Arial" panose="020B0604020202020204" pitchFamily="34" charset="0"/>
                <a:ea typeface="Times New Roman" panose="02020603050405020304" pitchFamily="18" charset="0"/>
                <a:cs typeface="Arial" panose="020B0604020202020204" pitchFamily="34" charset="0"/>
              </a:rPr>
              <a:t>Thương</a:t>
            </a:r>
            <a:r>
              <a:rPr lang="en-US" sz="2400" i="1" dirty="0">
                <a:latin typeface="Arial" panose="020B0604020202020204" pitchFamily="34" charset="0"/>
                <a:ea typeface="Times New Roman" panose="02020603050405020304" pitchFamily="18" charset="0"/>
                <a:cs typeface="Arial" panose="020B0604020202020204" pitchFamily="34" charset="0"/>
              </a:rPr>
              <a:t> </a:t>
            </a:r>
            <a:r>
              <a:rPr lang="en-US" sz="2400" i="1" dirty="0" err="1">
                <a:latin typeface="Arial" panose="020B0604020202020204" pitchFamily="34" charset="0"/>
                <a:ea typeface="Times New Roman" panose="02020603050405020304" pitchFamily="18" charset="0"/>
                <a:cs typeface="Arial" panose="020B0604020202020204" pitchFamily="34" charset="0"/>
              </a:rPr>
              <a:t>loạn</a:t>
            </a:r>
            <a:r>
              <a:rPr lang="en-US" sz="2400" i="1" dirty="0">
                <a:latin typeface="Arial" panose="020B0604020202020204" pitchFamily="34" charset="0"/>
                <a:ea typeface="Times New Roman" panose="02020603050405020304" pitchFamily="18" charset="0"/>
                <a:cs typeface="Arial" panose="020B0604020202020204" pitchFamily="34" charset="0"/>
              </a:rPr>
              <a:t>, </a:t>
            </a:r>
            <a:r>
              <a:rPr lang="en-US" sz="2400" i="1" dirty="0" err="1">
                <a:latin typeface="Arial" panose="020B0604020202020204" pitchFamily="34" charset="0"/>
                <a:ea typeface="Times New Roman" panose="02020603050405020304" pitchFamily="18" charset="0"/>
                <a:cs typeface="Arial" panose="020B0604020202020204" pitchFamily="34" charset="0"/>
              </a:rPr>
              <a:t>Nguyễn</a:t>
            </a:r>
            <a:r>
              <a:rPr lang="en-US" sz="2400" i="1" dirty="0">
                <a:latin typeface="Arial" panose="020B0604020202020204" pitchFamily="34" charset="0"/>
                <a:ea typeface="Times New Roman" panose="02020603050405020304" pitchFamily="18" charset="0"/>
                <a:cs typeface="Arial" panose="020B0604020202020204" pitchFamily="34" charset="0"/>
              </a:rPr>
              <a:t> </a:t>
            </a:r>
            <a:r>
              <a:rPr lang="en-US" sz="2400" i="1" dirty="0" err="1">
                <a:latin typeface="Arial" panose="020B0604020202020204" pitchFamily="34" charset="0"/>
                <a:ea typeface="Times New Roman" panose="02020603050405020304" pitchFamily="18" charset="0"/>
                <a:cs typeface="Arial" panose="020B0604020202020204" pitchFamily="34" charset="0"/>
              </a:rPr>
              <a:t>Bỉnh</a:t>
            </a:r>
            <a:r>
              <a:rPr lang="en-US" sz="2400" i="1" dirty="0">
                <a:latin typeface="Arial" panose="020B0604020202020204" pitchFamily="34" charset="0"/>
                <a:ea typeface="Times New Roman" panose="02020603050405020304" pitchFamily="18" charset="0"/>
                <a:cs typeface="Arial" panose="020B0604020202020204" pitchFamily="34" charset="0"/>
              </a:rPr>
              <a:t> Khiêm</a:t>
            </a:r>
            <a:endParaRPr lang="en-US" sz="2400" b="1" i="1"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405908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BA87A84-61B2-492E-BFFD-763ABD4447DE}"/>
              </a:ext>
            </a:extLst>
          </p:cNvPr>
          <p:cNvSpPr txBox="1"/>
          <p:nvPr/>
        </p:nvSpPr>
        <p:spPr>
          <a:xfrm>
            <a:off x="1631950" y="1956762"/>
            <a:ext cx="8731250" cy="2123658"/>
          </a:xfrm>
          <a:prstGeom prst="rect">
            <a:avLst/>
          </a:prstGeom>
          <a:noFill/>
        </p:spPr>
        <p:txBody>
          <a:bodyPr wrap="square">
            <a:spAutoFit/>
          </a:bodyPr>
          <a:lstStyle/>
          <a:p>
            <a:pPr algn="just"/>
            <a:r>
              <a:rPr lang="en-US" sz="4400" b="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Đây</a:t>
            </a:r>
            <a:r>
              <a:rPr lang="en-US" sz="44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b="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44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b="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44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b="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44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b="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44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b="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phong</a:t>
            </a:r>
            <a:r>
              <a:rPr lang="en-US" sz="44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b="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kiến</a:t>
            </a:r>
            <a:r>
              <a:rPr lang="en-US" sz="44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b="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44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b="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giành</a:t>
            </a:r>
            <a:r>
              <a:rPr lang="en-US" sz="44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b="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quyền</a:t>
            </a:r>
            <a:r>
              <a:rPr lang="en-US" sz="44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b="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lực</a:t>
            </a:r>
            <a:r>
              <a:rPr lang="en-US" sz="44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b="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44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b="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địa</a:t>
            </a:r>
            <a:r>
              <a:rPr lang="en-US" sz="44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b="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vị</a:t>
            </a:r>
            <a:r>
              <a:rPr lang="en-US" sz="44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algn="just"/>
            <a:r>
              <a:rPr lang="en-US" sz="44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=&gt;</a:t>
            </a:r>
            <a:r>
              <a:rPr lang="en-US" sz="44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b="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Đây</a:t>
            </a:r>
            <a:r>
              <a:rPr lang="en-US" sz="44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b="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44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b="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44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b="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44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400" b="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tranh</a:t>
            </a:r>
            <a:r>
              <a:rPr lang="en-US" sz="44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phi </a:t>
            </a:r>
            <a:r>
              <a:rPr lang="en-US" sz="4400" b="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nghĩa</a:t>
            </a:r>
            <a:r>
              <a:rPr lang="en-US" sz="44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4400" b="1" dirty="0">
              <a:solidFill>
                <a:srgbClr val="0070C0"/>
              </a:solidFill>
              <a:effectLst/>
              <a:latin typeface="VNtimes new roman"/>
              <a:ea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3B7DA24D-917F-40E7-88E0-4B714EBB32C9}"/>
              </a:ext>
            </a:extLst>
          </p:cNvPr>
          <p:cNvSpPr txBox="1"/>
          <p:nvPr/>
        </p:nvSpPr>
        <p:spPr>
          <a:xfrm>
            <a:off x="1895062" y="299287"/>
            <a:ext cx="8731250" cy="1189108"/>
          </a:xfrm>
          <a:prstGeom prst="rect">
            <a:avLst/>
          </a:prstGeom>
          <a:solidFill>
            <a:schemeClr val="accent2">
              <a:lumMod val="60000"/>
              <a:lumOff val="40000"/>
            </a:schemeClr>
          </a:solidFill>
        </p:spPr>
        <p:txBody>
          <a:bodyPr wrap="square">
            <a:spAutoFit/>
          </a:bodyPr>
          <a:lstStyle/>
          <a:p>
            <a:pPr algn="ctr">
              <a:lnSpc>
                <a:spcPct val="115000"/>
              </a:lnSpc>
            </a:pPr>
            <a:r>
              <a:rPr lang="en-US" sz="3200" b="1" dirty="0" err="1">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3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effectLst/>
                <a:latin typeface="Times New Roman" panose="02020603050405020304" pitchFamily="18" charset="0"/>
                <a:ea typeface="Times New Roman" panose="02020603050405020304" pitchFamily="18" charset="0"/>
                <a:cs typeface="Times New Roman" panose="02020603050405020304" pitchFamily="18" charset="0"/>
              </a:rPr>
              <a:t>hậu</a:t>
            </a:r>
            <a:r>
              <a:rPr lang="en-US" sz="3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3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3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3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3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3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effectLst/>
                <a:latin typeface="Times New Roman" panose="02020603050405020304" pitchFamily="18" charset="0"/>
                <a:ea typeface="Times New Roman" panose="02020603050405020304" pitchFamily="18" charset="0"/>
                <a:cs typeface="Times New Roman" panose="02020603050405020304" pitchFamily="18" charset="0"/>
              </a:rPr>
              <a:t>xét</a:t>
            </a:r>
            <a:r>
              <a:rPr lang="en-US" sz="3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3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3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effectLst/>
                <a:latin typeface="Times New Roman" panose="02020603050405020304" pitchFamily="18" charset="0"/>
                <a:ea typeface="Times New Roman" panose="02020603050405020304" pitchFamily="18" charset="0"/>
                <a:cs typeface="Times New Roman" panose="02020603050405020304" pitchFamily="18" charset="0"/>
              </a:rPr>
              <a:t>tính</a:t>
            </a:r>
            <a:r>
              <a:rPr lang="en-US" sz="3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3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3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3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effectLst/>
                <a:latin typeface="Times New Roman" panose="02020603050405020304" pitchFamily="18" charset="0"/>
                <a:ea typeface="Times New Roman" panose="02020603050405020304" pitchFamily="18" charset="0"/>
                <a:cs typeface="Times New Roman" panose="02020603050405020304" pitchFamily="18" charset="0"/>
              </a:rPr>
              <a:t>tranh</a:t>
            </a:r>
            <a:r>
              <a:rPr lang="en-US" sz="32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b="1" dirty="0">
              <a:effectLst/>
              <a:latin typeface="VNtimes new roman"/>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5497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 fill="hold"/>
                                        <p:tgtEl>
                                          <p:spTgt spid="3"/>
                                        </p:tgtEl>
                                        <p:attrNameLst>
                                          <p:attrName>ppt_x</p:attrName>
                                        </p:attrNameLst>
                                      </p:cBhvr>
                                      <p:tavLst>
                                        <p:tav tm="0">
                                          <p:val>
                                            <p:strVal val="#ppt_x"/>
                                          </p:val>
                                        </p:tav>
                                        <p:tav tm="100000">
                                          <p:val>
                                            <p:strVal val="#ppt_x"/>
                                          </p:val>
                                        </p:tav>
                                      </p:tavLst>
                                    </p:anim>
                                    <p:anim calcmode="lin" valueType="num">
                                      <p:cBhvr additive="base">
                                        <p:cTn id="8" dur="1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4" name="Rectangle 13"/>
          <p:cNvSpPr>
            <a:spLocks noChangeArrowheads="1"/>
          </p:cNvSpPr>
          <p:nvPr/>
        </p:nvSpPr>
        <p:spPr bwMode="auto">
          <a:xfrm>
            <a:off x="0" y="2"/>
            <a:ext cx="12192000" cy="1405641"/>
          </a:xfrm>
          <a:prstGeom prst="rect">
            <a:avLst/>
          </a:prstGeom>
          <a:noFill/>
          <a:ln w="9525">
            <a:noFill/>
            <a:miter lim="800000"/>
            <a:headEnd/>
            <a:tailEnd/>
          </a:ln>
        </p:spPr>
        <p:txBody>
          <a:bodyPr>
            <a:spAutoFit/>
          </a:bodyPr>
          <a:lstStyle/>
          <a:p>
            <a:pPr algn="ctr"/>
            <a:br>
              <a:rPr lang="en-US" sz="4267">
                <a:solidFill>
                  <a:srgbClr val="FF0000"/>
                </a:solidFill>
                <a:latin typeface="Times New Roman" pitchFamily="18" charset="0"/>
                <a:cs typeface="Times New Roman" pitchFamily="18" charset="0"/>
              </a:rPr>
            </a:br>
            <a:endParaRPr lang="en-US" sz="4267">
              <a:solidFill>
                <a:srgbClr val="FF0000"/>
              </a:solidFill>
              <a:latin typeface="Times New Roman" pitchFamily="18" charset="0"/>
              <a:cs typeface="Times New Roman" pitchFamily="18" charset="0"/>
            </a:endParaRPr>
          </a:p>
        </p:txBody>
      </p:sp>
      <p:sp>
        <p:nvSpPr>
          <p:cNvPr id="5125" name="Rectangle 14"/>
          <p:cNvSpPr>
            <a:spLocks noChangeArrowheads="1"/>
          </p:cNvSpPr>
          <p:nvPr/>
        </p:nvSpPr>
        <p:spPr bwMode="auto">
          <a:xfrm>
            <a:off x="0" y="127892"/>
            <a:ext cx="12192000" cy="523220"/>
          </a:xfrm>
          <a:prstGeom prst="rect">
            <a:avLst/>
          </a:prstGeom>
          <a:noFill/>
          <a:ln w="9525">
            <a:noFill/>
            <a:miter lim="800000"/>
            <a:headEnd/>
            <a:tailEnd/>
          </a:ln>
        </p:spPr>
        <p:txBody>
          <a:bodyPr>
            <a:spAutoFit/>
          </a:bodyPr>
          <a:lstStyle/>
          <a:p>
            <a:pPr algn="ctr"/>
            <a:r>
              <a:rPr lang="en-US" sz="2800" b="1" dirty="0">
                <a:solidFill>
                  <a:srgbClr val="0070C0"/>
                </a:solidFill>
                <a:latin typeface="Times New Roman" pitchFamily="18" charset="0"/>
                <a:cs typeface="Times New Roman" pitchFamily="18" charset="0"/>
              </a:rPr>
              <a:t>BÀI 5. CUỘC XUNG ĐỘT NAM – BẮC TRIỀU VÀ TRỊNH – NGUYỄN</a:t>
            </a:r>
          </a:p>
        </p:txBody>
      </p:sp>
      <p:sp>
        <p:nvSpPr>
          <p:cNvPr id="10" name="Text Box 14"/>
          <p:cNvSpPr txBox="1">
            <a:spLocks noChangeArrowheads="1"/>
          </p:cNvSpPr>
          <p:nvPr/>
        </p:nvSpPr>
        <p:spPr bwMode="auto">
          <a:xfrm>
            <a:off x="0" y="1600201"/>
            <a:ext cx="9646992" cy="584775"/>
          </a:xfrm>
          <a:prstGeom prst="rect">
            <a:avLst/>
          </a:prstGeom>
          <a:noFill/>
          <a:ln>
            <a:noFill/>
          </a:ln>
          <a:effectLst/>
          <a:extLst>
            <a:ext uri="{909E8E84-426E-40DD-AFC4-6F175D3DCCD1}">
              <a14:hiddenFill xmlns:a14="http://schemas.microsoft.com/office/drawing/2010/main">
                <a:solidFill>
                  <a:schemeClr val="accent1">
                    <a:alpha val="60001"/>
                  </a:scheme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lgn="l" eaLnBrk="0" hangingPunct="0">
              <a:defRPr>
                <a:solidFill>
                  <a:schemeClr val="tx1"/>
                </a:solidFill>
                <a:latin typeface="Arial" charset="0"/>
              </a:defRPr>
            </a:lvl1pPr>
            <a:lvl2pPr algn="l" eaLnBrk="0" hangingPunct="0">
              <a:defRPr>
                <a:solidFill>
                  <a:schemeClr val="tx1"/>
                </a:solidFill>
                <a:latin typeface="Arial" charset="0"/>
              </a:defRPr>
            </a:lvl2pPr>
            <a:lvl3pPr algn="l" eaLnBrk="0" hangingPunct="0">
              <a:defRPr>
                <a:solidFill>
                  <a:schemeClr val="tx1"/>
                </a:solidFill>
                <a:latin typeface="Arial" charset="0"/>
              </a:defRPr>
            </a:lvl3pPr>
            <a:lvl4pPr algn="l" eaLnBrk="0" hangingPunct="0">
              <a:defRPr>
                <a:solidFill>
                  <a:schemeClr val="tx1"/>
                </a:solidFill>
                <a:latin typeface="Arial" charset="0"/>
              </a:defRPr>
            </a:lvl4pPr>
            <a:lvl5pPr algn="l" eaLnBrk="0" hangingPunct="0">
              <a:defRPr>
                <a:solidFill>
                  <a:schemeClr val="tx1"/>
                </a:solidFill>
                <a:latin typeface="Arial" charset="0"/>
              </a:defRPr>
            </a:lvl5pPr>
            <a:lvl6pPr eaLnBrk="0" fontAlgn="base" hangingPunct="0">
              <a:spcBef>
                <a:spcPct val="0"/>
              </a:spcBef>
              <a:spcAft>
                <a:spcPct val="0"/>
              </a:spcAft>
              <a:defRPr>
                <a:solidFill>
                  <a:schemeClr val="tx1"/>
                </a:solidFill>
                <a:latin typeface="Arial" charset="0"/>
              </a:defRPr>
            </a:lvl6pPr>
            <a:lvl7pPr eaLnBrk="0" fontAlgn="base" hangingPunct="0">
              <a:spcBef>
                <a:spcPct val="0"/>
              </a:spcBef>
              <a:spcAft>
                <a:spcPct val="0"/>
              </a:spcAft>
              <a:defRPr>
                <a:solidFill>
                  <a:schemeClr val="tx1"/>
                </a:solidFill>
                <a:latin typeface="Arial" charset="0"/>
              </a:defRPr>
            </a:lvl7pPr>
            <a:lvl8pPr eaLnBrk="0" fontAlgn="base" hangingPunct="0">
              <a:spcBef>
                <a:spcPct val="0"/>
              </a:spcBef>
              <a:spcAft>
                <a:spcPct val="0"/>
              </a:spcAft>
              <a:defRPr>
                <a:solidFill>
                  <a:schemeClr val="tx1"/>
                </a:solidFill>
                <a:latin typeface="Arial" charset="0"/>
              </a:defRPr>
            </a:lvl8pPr>
            <a:lvl9pPr eaLnBrk="0" fontAlgn="base" hangingPunct="0">
              <a:spcBef>
                <a:spcPct val="0"/>
              </a:spcBef>
              <a:spcAft>
                <a:spcPct val="0"/>
              </a:spcAft>
              <a:defRPr>
                <a:solidFill>
                  <a:schemeClr val="tx1"/>
                </a:solidFill>
                <a:latin typeface="Arial" charset="0"/>
              </a:defRPr>
            </a:lvl9pPr>
          </a:lstStyle>
          <a:p>
            <a:pPr marL="0" indent="0" eaLnBrk="1" hangingPunct="1">
              <a:spcBef>
                <a:spcPct val="50000"/>
              </a:spcBef>
              <a:buClr>
                <a:schemeClr val="hlink"/>
              </a:buClr>
              <a:buSzPct val="80000"/>
            </a:pPr>
            <a:r>
              <a:rPr lang="en-US" sz="3200" b="1" dirty="0">
                <a:solidFill>
                  <a:srgbClr val="C00000"/>
                </a:solidFill>
                <a:latin typeface="Times New Roman" pitchFamily="18" charset="0"/>
              </a:rPr>
              <a:t>a. Nguyên nhân:</a:t>
            </a:r>
          </a:p>
        </p:txBody>
      </p:sp>
      <p:sp>
        <p:nvSpPr>
          <p:cNvPr id="14" name="TextBox 13"/>
          <p:cNvSpPr txBox="1"/>
          <p:nvPr/>
        </p:nvSpPr>
        <p:spPr>
          <a:xfrm>
            <a:off x="0" y="2108200"/>
            <a:ext cx="12192000" cy="1446550"/>
          </a:xfrm>
          <a:prstGeom prst="rect">
            <a:avLst/>
          </a:prstGeom>
          <a:noFill/>
        </p:spPr>
        <p:txBody>
          <a:bodyPr wrap="square" rtlCol="0">
            <a:spAutoFit/>
          </a:bodyPr>
          <a:lstStyle/>
          <a:p>
            <a:r>
              <a:rPr lang="en-US" sz="3200" dirty="0">
                <a:latin typeface="Times New Roman" panose="02020603050405020304" pitchFamily="18" charset="0"/>
              </a:rPr>
              <a:t>-</a:t>
            </a:r>
            <a:r>
              <a:rPr lang="en-US" sz="3200" b="1" dirty="0">
                <a:latin typeface="Times New Roman" panose="02020603050405020304" pitchFamily="18" charset="0"/>
              </a:rPr>
              <a:t> </a:t>
            </a:r>
            <a:r>
              <a:rPr lang="en-US" sz="3200" b="1" dirty="0" err="1">
                <a:latin typeface="Times New Roman" panose="02020603050405020304" pitchFamily="18" charset="0"/>
              </a:rPr>
              <a:t>Năm</a:t>
            </a:r>
            <a:r>
              <a:rPr lang="en-US" sz="3200" b="1" dirty="0">
                <a:latin typeface="Times New Roman" panose="02020603050405020304" pitchFamily="18" charset="0"/>
              </a:rPr>
              <a:t> 1527, </a:t>
            </a:r>
            <a:r>
              <a:rPr lang="en-US" sz="3200" b="1" dirty="0" err="1">
                <a:latin typeface="Times New Roman" panose="02020603050405020304" pitchFamily="18" charset="0"/>
              </a:rPr>
              <a:t>Mạc</a:t>
            </a:r>
            <a:r>
              <a:rPr lang="en-US" sz="3200" b="1" dirty="0">
                <a:latin typeface="Times New Roman" panose="02020603050405020304" pitchFamily="18" charset="0"/>
              </a:rPr>
              <a:t> </a:t>
            </a:r>
            <a:r>
              <a:rPr lang="en-US" sz="3200" b="1" dirty="0" err="1">
                <a:latin typeface="Times New Roman" panose="02020603050405020304" pitchFamily="18" charset="0"/>
              </a:rPr>
              <a:t>Đăng</a:t>
            </a:r>
            <a:r>
              <a:rPr lang="en-US" sz="3200" b="1" dirty="0">
                <a:latin typeface="Times New Roman" panose="02020603050405020304" pitchFamily="18" charset="0"/>
              </a:rPr>
              <a:t> Dung </a:t>
            </a:r>
            <a:r>
              <a:rPr lang="en-US" sz="3200" b="1" dirty="0" err="1">
                <a:latin typeface="Times New Roman" panose="02020603050405020304" pitchFamily="18" charset="0"/>
              </a:rPr>
              <a:t>cướp</a:t>
            </a:r>
            <a:r>
              <a:rPr lang="en-US" sz="3200" b="1" dirty="0">
                <a:latin typeface="Times New Roman" panose="02020603050405020304" pitchFamily="18" charset="0"/>
              </a:rPr>
              <a:t> </a:t>
            </a:r>
            <a:r>
              <a:rPr lang="en-US" sz="3200" b="1" dirty="0" err="1">
                <a:latin typeface="Times New Roman" panose="02020603050405020304" pitchFamily="18" charset="0"/>
              </a:rPr>
              <a:t>ngôi</a:t>
            </a:r>
            <a:r>
              <a:rPr lang="en-US" sz="3200" b="1" dirty="0">
                <a:latin typeface="Times New Roman" panose="02020603050405020304" pitchFamily="18" charset="0"/>
              </a:rPr>
              <a:t> </a:t>
            </a:r>
            <a:r>
              <a:rPr lang="en-US" sz="3200" b="1" dirty="0" err="1">
                <a:latin typeface="Times New Roman" panose="02020603050405020304" pitchFamily="18" charset="0"/>
              </a:rPr>
              <a:t>vua</a:t>
            </a:r>
            <a:r>
              <a:rPr lang="en-US" sz="3200" b="1" dirty="0">
                <a:latin typeface="Times New Roman" panose="02020603050405020304" pitchFamily="18" charset="0"/>
              </a:rPr>
              <a:t> </a:t>
            </a:r>
            <a:r>
              <a:rPr lang="en-US" sz="3200" b="1" dirty="0" err="1">
                <a:latin typeface="Times New Roman" panose="02020603050405020304" pitchFamily="18" charset="0"/>
              </a:rPr>
              <a:t>Lê</a:t>
            </a:r>
            <a:r>
              <a:rPr lang="en-US" sz="3200" b="1" dirty="0">
                <a:latin typeface="Times New Roman" panose="02020603050405020304" pitchFamily="18" charset="0"/>
              </a:rPr>
              <a:t> </a:t>
            </a:r>
            <a:r>
              <a:rPr lang="en-US" sz="3200" b="1" dirty="0" err="1">
                <a:latin typeface="Times New Roman" panose="02020603050405020304" pitchFamily="18" charset="0"/>
              </a:rPr>
              <a:t>lập</a:t>
            </a:r>
            <a:r>
              <a:rPr lang="en-US" sz="3200" b="1" dirty="0">
                <a:latin typeface="Times New Roman" panose="02020603050405020304" pitchFamily="18" charset="0"/>
              </a:rPr>
              <a:t> </a:t>
            </a:r>
            <a:r>
              <a:rPr lang="en-US" sz="3200" b="1" dirty="0" err="1">
                <a:latin typeface="Times New Roman" panose="02020603050405020304" pitchFamily="18" charset="0"/>
              </a:rPr>
              <a:t>ra</a:t>
            </a:r>
            <a:r>
              <a:rPr lang="en-US" sz="3200" b="1" dirty="0">
                <a:latin typeface="Times New Roman" panose="02020603050405020304" pitchFamily="18" charset="0"/>
              </a:rPr>
              <a:t> </a:t>
            </a:r>
            <a:r>
              <a:rPr lang="en-US" sz="3200" b="1" dirty="0" err="1">
                <a:latin typeface="Times New Roman" panose="02020603050405020304" pitchFamily="18" charset="0"/>
              </a:rPr>
              <a:t>nhà</a:t>
            </a:r>
            <a:r>
              <a:rPr lang="en-US" sz="3200" b="1" dirty="0">
                <a:latin typeface="Times New Roman" panose="02020603050405020304" pitchFamily="18" charset="0"/>
              </a:rPr>
              <a:t> </a:t>
            </a:r>
            <a:r>
              <a:rPr lang="en-US" sz="3200" b="1" dirty="0" err="1">
                <a:latin typeface="Times New Roman" panose="02020603050405020304" pitchFamily="18" charset="0"/>
              </a:rPr>
              <a:t>Mạc</a:t>
            </a:r>
            <a:r>
              <a:rPr lang="en-US" sz="3200" b="1" dirty="0">
                <a:latin typeface="Times New Roman" panose="02020603050405020304" pitchFamily="18" charset="0"/>
              </a:rPr>
              <a:t> (</a:t>
            </a:r>
            <a:r>
              <a:rPr lang="en-US" sz="3200" b="1" dirty="0" err="1">
                <a:latin typeface="Times New Roman" panose="02020603050405020304" pitchFamily="18" charset="0"/>
              </a:rPr>
              <a:t>Bắc</a:t>
            </a:r>
            <a:r>
              <a:rPr lang="en-US" sz="3200" b="1" dirty="0">
                <a:latin typeface="Times New Roman" panose="02020603050405020304" pitchFamily="18" charset="0"/>
              </a:rPr>
              <a:t> </a:t>
            </a:r>
            <a:r>
              <a:rPr lang="en-US" sz="3200" b="1" dirty="0" err="1">
                <a:latin typeface="Times New Roman" panose="02020603050405020304" pitchFamily="18" charset="0"/>
              </a:rPr>
              <a:t>triều</a:t>
            </a:r>
            <a:r>
              <a:rPr lang="en-US" sz="3200" b="1" dirty="0">
                <a:latin typeface="Times New Roman" panose="02020603050405020304" pitchFamily="18" charset="0"/>
              </a:rPr>
              <a:t>).</a:t>
            </a:r>
          </a:p>
          <a:p>
            <a:endParaRPr lang="en-US" sz="2400" dirty="0">
              <a:latin typeface="Times New Roman" panose="02020603050405020304" pitchFamily="18" charset="0"/>
              <a:cs typeface="Times New Roman" panose="02020603050405020304" pitchFamily="18" charset="0"/>
            </a:endParaRPr>
          </a:p>
        </p:txBody>
      </p:sp>
      <p:sp>
        <p:nvSpPr>
          <p:cNvPr id="15" name="TextBox 14"/>
          <p:cNvSpPr txBox="1"/>
          <p:nvPr/>
        </p:nvSpPr>
        <p:spPr>
          <a:xfrm>
            <a:off x="53599" y="3081686"/>
            <a:ext cx="12192000" cy="1569660"/>
          </a:xfrm>
          <a:prstGeom prst="rect">
            <a:avLst/>
          </a:prstGeom>
          <a:noFill/>
        </p:spPr>
        <p:txBody>
          <a:bodyPr wrap="square" rtlCol="0">
            <a:spAutoFit/>
          </a:bodyPr>
          <a:lstStyle/>
          <a:p>
            <a:pPr>
              <a:buFontTx/>
              <a:buChar char="-"/>
            </a:pP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Năm</a:t>
            </a:r>
            <a:r>
              <a:rPr lang="en-US" sz="3200" b="1" dirty="0">
                <a:latin typeface="Times New Roman" panose="02020603050405020304" pitchFamily="18" charset="0"/>
                <a:cs typeface="Times New Roman" panose="02020603050405020304" pitchFamily="18" charset="0"/>
              </a:rPr>
              <a:t> 1533, </a:t>
            </a:r>
            <a:r>
              <a:rPr lang="en-US" sz="3200" b="1" dirty="0" err="1">
                <a:latin typeface="Times New Roman" panose="02020603050405020304" pitchFamily="18" charset="0"/>
                <a:cs typeface="Times New Roman" panose="02020603050405020304" pitchFamily="18" charset="0"/>
              </a:rPr>
              <a:t>Nguyễn</a:t>
            </a:r>
            <a:r>
              <a:rPr lang="en-US" sz="3200" b="1" dirty="0">
                <a:latin typeface="Times New Roman" panose="02020603050405020304" pitchFamily="18" charset="0"/>
                <a:cs typeface="Times New Roman" panose="02020603050405020304" pitchFamily="18" charset="0"/>
              </a:rPr>
              <a:t> Kim – </a:t>
            </a:r>
            <a:r>
              <a:rPr lang="en-US" sz="3200" b="1" dirty="0" err="1">
                <a:latin typeface="Times New Roman" panose="02020603050405020304" pitchFamily="18" charset="0"/>
                <a:cs typeface="Times New Roman" panose="02020603050405020304" pitchFamily="18" charset="0"/>
              </a:rPr>
              <a:t>một</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võ</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quan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triều</a:t>
            </a:r>
            <a:r>
              <a:rPr lang="en-US" sz="3200" b="1" dirty="0">
                <a:latin typeface="Times New Roman" panose="02020603050405020304" pitchFamily="18" charset="0"/>
                <a:cs typeface="Times New Roman" panose="02020603050405020304" pitchFamily="18" charset="0"/>
              </a:rPr>
              <a:t> Lê </a:t>
            </a:r>
            <a:r>
              <a:rPr lang="en-US" sz="3200" b="1" dirty="0" err="1">
                <a:latin typeface="Times New Roman" panose="02020603050405020304" pitchFamily="18" charset="0"/>
                <a:cs typeface="Times New Roman" panose="02020603050405020304" pitchFamily="18" charset="0"/>
              </a:rPr>
              <a:t>đã</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chạy</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vào</a:t>
            </a:r>
            <a:r>
              <a:rPr lang="en-US" sz="3200" b="1" dirty="0">
                <a:latin typeface="Times New Roman" panose="02020603050405020304" pitchFamily="18" charset="0"/>
                <a:cs typeface="Times New Roman" panose="02020603050405020304" pitchFamily="18" charset="0"/>
              </a:rPr>
              <a:t> Thanh </a:t>
            </a:r>
            <a:r>
              <a:rPr lang="en-US" sz="3200" b="1" dirty="0" err="1">
                <a:latin typeface="Times New Roman" panose="02020603050405020304" pitchFamily="18" charset="0"/>
                <a:cs typeface="Times New Roman" panose="02020603050405020304" pitchFamily="18" charset="0"/>
              </a:rPr>
              <a:t>Hóa</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lập</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một</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người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dòng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dõi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nhà</a:t>
            </a:r>
            <a:r>
              <a:rPr lang="en-US" sz="3200" b="1" dirty="0">
                <a:latin typeface="Times New Roman" panose="02020603050405020304" pitchFamily="18" charset="0"/>
                <a:cs typeface="Times New Roman" panose="02020603050405020304" pitchFamily="18" charset="0"/>
              </a:rPr>
              <a:t> Lê </a:t>
            </a:r>
            <a:r>
              <a:rPr lang="en-US" sz="3200" b="1" dirty="0" err="1">
                <a:latin typeface="Times New Roman" panose="02020603050405020304" pitchFamily="18" charset="0"/>
                <a:cs typeface="Times New Roman" panose="02020603050405020304" pitchFamily="18" charset="0"/>
              </a:rPr>
              <a:t>lên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làm</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vua</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lấy</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danh</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nghĩa</a:t>
            </a:r>
            <a:r>
              <a:rPr lang="en-US" sz="3200" b="1" dirty="0">
                <a:latin typeface="Times New Roman" panose="02020603050405020304" pitchFamily="18" charset="0"/>
                <a:cs typeface="Times New Roman" panose="02020603050405020304" pitchFamily="18" charset="0"/>
              </a:rPr>
              <a:t> </a:t>
            </a:r>
          </a:p>
          <a:p>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phù</a:t>
            </a:r>
            <a:r>
              <a:rPr lang="en-US" sz="3200" b="1" dirty="0">
                <a:latin typeface="Times New Roman" panose="02020603050405020304" pitchFamily="18" charset="0"/>
                <a:cs typeface="Times New Roman" panose="02020603050405020304" pitchFamily="18" charset="0"/>
              </a:rPr>
              <a:t> Lê </a:t>
            </a:r>
            <a:r>
              <a:rPr lang="en-US" sz="3200" b="1" dirty="0" err="1">
                <a:latin typeface="Times New Roman" panose="02020603050405020304" pitchFamily="18" charset="0"/>
                <a:cs typeface="Times New Roman" panose="02020603050405020304" pitchFamily="18" charset="0"/>
              </a:rPr>
              <a:t>diệt</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Mạc</a:t>
            </a:r>
            <a:r>
              <a:rPr lang="en-US" sz="3200" b="1" dirty="0">
                <a:latin typeface="Times New Roman" panose="02020603050405020304" pitchFamily="18" charset="0"/>
                <a:cs typeface="Times New Roman" panose="02020603050405020304" pitchFamily="18" charset="0"/>
              </a:rPr>
              <a:t>” (Nam </a:t>
            </a:r>
            <a:r>
              <a:rPr lang="en-US" sz="3200" b="1" dirty="0" err="1">
                <a:latin typeface="Times New Roman" panose="02020603050405020304" pitchFamily="18" charset="0"/>
                <a:cs typeface="Times New Roman" panose="02020603050405020304" pitchFamily="18" charset="0"/>
              </a:rPr>
              <a:t>triều</a:t>
            </a:r>
            <a:r>
              <a:rPr lang="en-US" sz="3200" b="1" dirty="0">
                <a:latin typeface="Times New Roman" panose="02020603050405020304" pitchFamily="18" charset="0"/>
                <a:cs typeface="Times New Roman" panose="02020603050405020304" pitchFamily="18" charset="0"/>
              </a:rPr>
              <a:t>).   </a:t>
            </a:r>
          </a:p>
        </p:txBody>
      </p:sp>
      <p:sp>
        <p:nvSpPr>
          <p:cNvPr id="16" name="Text Box 14"/>
          <p:cNvSpPr txBox="1">
            <a:spLocks noChangeArrowheads="1"/>
          </p:cNvSpPr>
          <p:nvPr/>
        </p:nvSpPr>
        <p:spPr bwMode="auto">
          <a:xfrm>
            <a:off x="0" y="4851401"/>
            <a:ext cx="9646992" cy="584775"/>
          </a:xfrm>
          <a:prstGeom prst="rect">
            <a:avLst/>
          </a:prstGeom>
          <a:noFill/>
          <a:ln>
            <a:noFill/>
          </a:ln>
          <a:effectLst/>
          <a:extLst>
            <a:ext uri="{909E8E84-426E-40DD-AFC4-6F175D3DCCD1}">
              <a14:hiddenFill xmlns:a14="http://schemas.microsoft.com/office/drawing/2010/main">
                <a:solidFill>
                  <a:schemeClr val="accent1">
                    <a:alpha val="60001"/>
                  </a:scheme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lgn="l" eaLnBrk="0" hangingPunct="0">
              <a:defRPr>
                <a:solidFill>
                  <a:schemeClr val="tx1"/>
                </a:solidFill>
                <a:latin typeface="Arial" charset="0"/>
              </a:defRPr>
            </a:lvl1pPr>
            <a:lvl2pPr algn="l" eaLnBrk="0" hangingPunct="0">
              <a:defRPr>
                <a:solidFill>
                  <a:schemeClr val="tx1"/>
                </a:solidFill>
                <a:latin typeface="Arial" charset="0"/>
              </a:defRPr>
            </a:lvl2pPr>
            <a:lvl3pPr algn="l" eaLnBrk="0" hangingPunct="0">
              <a:defRPr>
                <a:solidFill>
                  <a:schemeClr val="tx1"/>
                </a:solidFill>
                <a:latin typeface="Arial" charset="0"/>
              </a:defRPr>
            </a:lvl3pPr>
            <a:lvl4pPr algn="l" eaLnBrk="0" hangingPunct="0">
              <a:defRPr>
                <a:solidFill>
                  <a:schemeClr val="tx1"/>
                </a:solidFill>
                <a:latin typeface="Arial" charset="0"/>
              </a:defRPr>
            </a:lvl4pPr>
            <a:lvl5pPr algn="l" eaLnBrk="0" hangingPunct="0">
              <a:defRPr>
                <a:solidFill>
                  <a:schemeClr val="tx1"/>
                </a:solidFill>
                <a:latin typeface="Arial" charset="0"/>
              </a:defRPr>
            </a:lvl5pPr>
            <a:lvl6pPr eaLnBrk="0" fontAlgn="base" hangingPunct="0">
              <a:spcBef>
                <a:spcPct val="0"/>
              </a:spcBef>
              <a:spcAft>
                <a:spcPct val="0"/>
              </a:spcAft>
              <a:defRPr>
                <a:solidFill>
                  <a:schemeClr val="tx1"/>
                </a:solidFill>
                <a:latin typeface="Arial" charset="0"/>
              </a:defRPr>
            </a:lvl6pPr>
            <a:lvl7pPr eaLnBrk="0" fontAlgn="base" hangingPunct="0">
              <a:spcBef>
                <a:spcPct val="0"/>
              </a:spcBef>
              <a:spcAft>
                <a:spcPct val="0"/>
              </a:spcAft>
              <a:defRPr>
                <a:solidFill>
                  <a:schemeClr val="tx1"/>
                </a:solidFill>
                <a:latin typeface="Arial" charset="0"/>
              </a:defRPr>
            </a:lvl7pPr>
            <a:lvl8pPr eaLnBrk="0" fontAlgn="base" hangingPunct="0">
              <a:spcBef>
                <a:spcPct val="0"/>
              </a:spcBef>
              <a:spcAft>
                <a:spcPct val="0"/>
              </a:spcAft>
              <a:defRPr>
                <a:solidFill>
                  <a:schemeClr val="tx1"/>
                </a:solidFill>
                <a:latin typeface="Arial" charset="0"/>
              </a:defRPr>
            </a:lvl8pPr>
            <a:lvl9pPr eaLnBrk="0" fontAlgn="base" hangingPunct="0">
              <a:spcBef>
                <a:spcPct val="0"/>
              </a:spcBef>
              <a:spcAft>
                <a:spcPct val="0"/>
              </a:spcAft>
              <a:defRPr>
                <a:solidFill>
                  <a:schemeClr val="tx1"/>
                </a:solidFill>
                <a:latin typeface="Arial" charset="0"/>
              </a:defRPr>
            </a:lvl9pPr>
          </a:lstStyle>
          <a:p>
            <a:pPr marL="0" indent="0" eaLnBrk="1" hangingPunct="1">
              <a:spcBef>
                <a:spcPct val="50000"/>
              </a:spcBef>
              <a:buClr>
                <a:schemeClr val="hlink"/>
              </a:buClr>
              <a:buSzPct val="80000"/>
            </a:pPr>
            <a:r>
              <a:rPr lang="en-US" sz="3200" b="1" dirty="0">
                <a:solidFill>
                  <a:srgbClr val="C00000"/>
                </a:solidFill>
                <a:latin typeface="Times New Roman" pitchFamily="18" charset="0"/>
              </a:rPr>
              <a:t>b. </a:t>
            </a:r>
            <a:r>
              <a:rPr lang="en-US" sz="3200" b="1" dirty="0" err="1">
                <a:solidFill>
                  <a:srgbClr val="C00000"/>
                </a:solidFill>
                <a:latin typeface="Times New Roman" pitchFamily="18" charset="0"/>
              </a:rPr>
              <a:t>Hệ</a:t>
            </a:r>
            <a:r>
              <a:rPr lang="en-US" sz="3200" b="1" dirty="0">
                <a:solidFill>
                  <a:srgbClr val="C00000"/>
                </a:solidFill>
                <a:latin typeface="Times New Roman" pitchFamily="18" charset="0"/>
              </a:rPr>
              <a:t> quả:</a:t>
            </a:r>
          </a:p>
        </p:txBody>
      </p:sp>
      <p:sp>
        <p:nvSpPr>
          <p:cNvPr id="17" name="TextBox 16"/>
          <p:cNvSpPr txBox="1"/>
          <p:nvPr/>
        </p:nvSpPr>
        <p:spPr>
          <a:xfrm>
            <a:off x="1996662" y="4851400"/>
            <a:ext cx="7497945" cy="584775"/>
          </a:xfrm>
          <a:prstGeom prst="rect">
            <a:avLst/>
          </a:prstGeom>
          <a:noFill/>
        </p:spPr>
        <p:txBody>
          <a:bodyPr wrap="square" rtlCol="0">
            <a:spAutoFit/>
          </a:bodyPr>
          <a:lstStyle/>
          <a:p>
            <a:r>
              <a:rPr lang="en-US" sz="3200" b="1" dirty="0" err="1">
                <a:latin typeface="Times New Roman" panose="02020603050405020304" pitchFamily="18" charset="0"/>
                <a:cs typeface="Times New Roman" panose="02020603050405020304" pitchFamily="18" charset="0"/>
              </a:rPr>
              <a:t>Nhân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dân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đói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khổ</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đất</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nước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bị</a:t>
            </a:r>
            <a:r>
              <a:rPr lang="en-US" sz="3200" b="1" dirty="0">
                <a:latin typeface="Times New Roman" panose="02020603050405020304" pitchFamily="18" charset="0"/>
                <a:cs typeface="Times New Roman" panose="02020603050405020304" pitchFamily="18" charset="0"/>
              </a:rPr>
              <a:t> chia </a:t>
            </a:r>
            <a:r>
              <a:rPr lang="en-US" sz="3200" b="1" dirty="0" err="1">
                <a:latin typeface="Times New Roman" panose="02020603050405020304" pitchFamily="18" charset="0"/>
                <a:cs typeface="Times New Roman" panose="02020603050405020304" pitchFamily="18" charset="0"/>
              </a:rPr>
              <a:t>cắt</a:t>
            </a:r>
            <a:r>
              <a:rPr lang="en-US" sz="3200" b="1" dirty="0">
                <a:latin typeface="Times New Roman" panose="02020603050405020304" pitchFamily="18" charset="0"/>
                <a:cs typeface="Times New Roman" panose="02020603050405020304" pitchFamily="18" charset="0"/>
              </a:rPr>
              <a:t>.</a:t>
            </a:r>
          </a:p>
        </p:txBody>
      </p:sp>
      <p:sp>
        <p:nvSpPr>
          <p:cNvPr id="2" name="Text Box 8">
            <a:extLst>
              <a:ext uri="{FF2B5EF4-FFF2-40B4-BE49-F238E27FC236}">
                <a16:creationId xmlns:a16="http://schemas.microsoft.com/office/drawing/2014/main" id="{7B6E9286-CDAB-5E7B-73E2-0B9A36BA1CD8}"/>
              </a:ext>
            </a:extLst>
          </p:cNvPr>
          <p:cNvSpPr txBox="1">
            <a:spLocks noChangeArrowheads="1"/>
          </p:cNvSpPr>
          <p:nvPr/>
        </p:nvSpPr>
        <p:spPr bwMode="auto">
          <a:xfrm>
            <a:off x="0" y="905111"/>
            <a:ext cx="8940800" cy="584775"/>
          </a:xfrm>
          <a:prstGeom prst="rect">
            <a:avLst/>
          </a:prstGeom>
          <a:noFill/>
          <a:ln>
            <a:noFill/>
          </a:ln>
          <a:effectLst/>
          <a:extLst>
            <a:ext uri="{909E8E84-426E-40DD-AFC4-6F175D3DCCD1}">
              <a14:hiddenFill xmlns:a14="http://schemas.microsoft.com/office/drawing/2010/main">
                <a:solidFill>
                  <a:schemeClr val="accent1">
                    <a:alpha val="60001"/>
                  </a:scheme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lgn="l" eaLnBrk="0" hangingPunct="0">
              <a:defRPr>
                <a:solidFill>
                  <a:schemeClr val="tx1"/>
                </a:solidFill>
                <a:latin typeface="Arial" charset="0"/>
              </a:defRPr>
            </a:lvl1pPr>
            <a:lvl2pPr algn="l" eaLnBrk="0" hangingPunct="0">
              <a:defRPr>
                <a:solidFill>
                  <a:schemeClr val="tx1"/>
                </a:solidFill>
                <a:latin typeface="Arial" charset="0"/>
              </a:defRPr>
            </a:lvl2pPr>
            <a:lvl3pPr algn="l" eaLnBrk="0" hangingPunct="0">
              <a:defRPr>
                <a:solidFill>
                  <a:schemeClr val="tx1"/>
                </a:solidFill>
                <a:latin typeface="Arial" charset="0"/>
              </a:defRPr>
            </a:lvl3pPr>
            <a:lvl4pPr algn="l" eaLnBrk="0" hangingPunct="0">
              <a:defRPr>
                <a:solidFill>
                  <a:schemeClr val="tx1"/>
                </a:solidFill>
                <a:latin typeface="Arial" charset="0"/>
              </a:defRPr>
            </a:lvl4pPr>
            <a:lvl5pPr algn="l" eaLnBrk="0" hangingPunct="0">
              <a:defRPr>
                <a:solidFill>
                  <a:schemeClr val="tx1"/>
                </a:solidFill>
                <a:latin typeface="Arial" charset="0"/>
              </a:defRPr>
            </a:lvl5pPr>
            <a:lvl6pPr eaLnBrk="0" fontAlgn="base" hangingPunct="0">
              <a:spcBef>
                <a:spcPct val="0"/>
              </a:spcBef>
              <a:spcAft>
                <a:spcPct val="0"/>
              </a:spcAft>
              <a:defRPr>
                <a:solidFill>
                  <a:schemeClr val="tx1"/>
                </a:solidFill>
                <a:latin typeface="Arial" charset="0"/>
              </a:defRPr>
            </a:lvl6pPr>
            <a:lvl7pPr eaLnBrk="0" fontAlgn="base" hangingPunct="0">
              <a:spcBef>
                <a:spcPct val="0"/>
              </a:spcBef>
              <a:spcAft>
                <a:spcPct val="0"/>
              </a:spcAft>
              <a:defRPr>
                <a:solidFill>
                  <a:schemeClr val="tx1"/>
                </a:solidFill>
                <a:latin typeface="Arial" charset="0"/>
              </a:defRPr>
            </a:lvl7pPr>
            <a:lvl8pPr eaLnBrk="0" fontAlgn="base" hangingPunct="0">
              <a:spcBef>
                <a:spcPct val="0"/>
              </a:spcBef>
              <a:spcAft>
                <a:spcPct val="0"/>
              </a:spcAft>
              <a:defRPr>
                <a:solidFill>
                  <a:schemeClr val="tx1"/>
                </a:solidFill>
                <a:latin typeface="Arial" charset="0"/>
              </a:defRPr>
            </a:lvl8pPr>
            <a:lvl9pPr eaLnBrk="0" fontAlgn="base" hangingPunct="0">
              <a:spcBef>
                <a:spcPct val="0"/>
              </a:spcBef>
              <a:spcAft>
                <a:spcPct val="0"/>
              </a:spcAft>
              <a:defRPr>
                <a:solidFill>
                  <a:schemeClr val="tx1"/>
                </a:solidFill>
                <a:latin typeface="Arial" charset="0"/>
              </a:defRPr>
            </a:lvl9pPr>
          </a:lstStyle>
          <a:p>
            <a:pPr eaLnBrk="1" hangingPunct="1">
              <a:spcBef>
                <a:spcPct val="50000"/>
              </a:spcBef>
              <a:buClr>
                <a:schemeClr val="hlink"/>
              </a:buClr>
              <a:buSzPct val="80000"/>
              <a:buFont typeface="Wingdings" pitchFamily="2" charset="2"/>
              <a:buNone/>
            </a:pPr>
            <a:r>
              <a:rPr lang="en-US" sz="3200" b="1" dirty="0">
                <a:solidFill>
                  <a:srgbClr val="002060"/>
                </a:solidFill>
                <a:latin typeface="Times New Roman" pitchFamily="18" charset="0"/>
              </a:rPr>
              <a:t>2.</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Xung</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đột</a:t>
            </a:r>
            <a:r>
              <a:rPr lang="en-US" sz="3200" b="1" dirty="0">
                <a:solidFill>
                  <a:srgbClr val="002060"/>
                </a:solidFill>
                <a:latin typeface="Times New Roman" pitchFamily="18" charset="0"/>
                <a:cs typeface="Times New Roman" pitchFamily="18" charset="0"/>
              </a:rPr>
              <a:t> Nam – Bắc Triều</a:t>
            </a:r>
            <a:r>
              <a:rPr lang="en-US" sz="3200" b="1" dirty="0">
                <a:solidFill>
                  <a:srgbClr val="002060"/>
                </a:solidFill>
                <a:latin typeface="Times New Roman" pitchFamily="18" charset="0"/>
              </a:rPr>
              <a:t>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Box 8"/>
          <p:cNvSpPr txBox="1">
            <a:spLocks noChangeArrowheads="1"/>
          </p:cNvSpPr>
          <p:nvPr/>
        </p:nvSpPr>
        <p:spPr bwMode="auto">
          <a:xfrm>
            <a:off x="0" y="766947"/>
            <a:ext cx="12700000" cy="584775"/>
          </a:xfrm>
          <a:prstGeom prst="rect">
            <a:avLst/>
          </a:prstGeom>
          <a:noFill/>
          <a:ln>
            <a:noFill/>
          </a:ln>
          <a:effectLst/>
          <a:extLst>
            <a:ext uri="{909E8E84-426E-40DD-AFC4-6F175D3DCCD1}">
              <a14:hiddenFill xmlns:a14="http://schemas.microsoft.com/office/drawing/2010/main">
                <a:solidFill>
                  <a:schemeClr val="accent1">
                    <a:alpha val="60001"/>
                  </a:scheme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lgn="l" eaLnBrk="0" hangingPunct="0">
              <a:defRPr>
                <a:solidFill>
                  <a:schemeClr val="tx1"/>
                </a:solidFill>
                <a:latin typeface="Arial" charset="0"/>
              </a:defRPr>
            </a:lvl1pPr>
            <a:lvl2pPr algn="l" eaLnBrk="0" hangingPunct="0">
              <a:defRPr>
                <a:solidFill>
                  <a:schemeClr val="tx1"/>
                </a:solidFill>
                <a:latin typeface="Arial" charset="0"/>
              </a:defRPr>
            </a:lvl2pPr>
            <a:lvl3pPr algn="l" eaLnBrk="0" hangingPunct="0">
              <a:defRPr>
                <a:solidFill>
                  <a:schemeClr val="tx1"/>
                </a:solidFill>
                <a:latin typeface="Arial" charset="0"/>
              </a:defRPr>
            </a:lvl3pPr>
            <a:lvl4pPr algn="l" eaLnBrk="0" hangingPunct="0">
              <a:defRPr>
                <a:solidFill>
                  <a:schemeClr val="tx1"/>
                </a:solidFill>
                <a:latin typeface="Arial" charset="0"/>
              </a:defRPr>
            </a:lvl4pPr>
            <a:lvl5pPr algn="l" eaLnBrk="0" hangingPunct="0">
              <a:defRPr>
                <a:solidFill>
                  <a:schemeClr val="tx1"/>
                </a:solidFill>
                <a:latin typeface="Arial" charset="0"/>
              </a:defRPr>
            </a:lvl5pPr>
            <a:lvl6pPr eaLnBrk="0" fontAlgn="base" hangingPunct="0">
              <a:spcBef>
                <a:spcPct val="0"/>
              </a:spcBef>
              <a:spcAft>
                <a:spcPct val="0"/>
              </a:spcAft>
              <a:defRPr>
                <a:solidFill>
                  <a:schemeClr val="tx1"/>
                </a:solidFill>
                <a:latin typeface="Arial" charset="0"/>
              </a:defRPr>
            </a:lvl6pPr>
            <a:lvl7pPr eaLnBrk="0" fontAlgn="base" hangingPunct="0">
              <a:spcBef>
                <a:spcPct val="0"/>
              </a:spcBef>
              <a:spcAft>
                <a:spcPct val="0"/>
              </a:spcAft>
              <a:defRPr>
                <a:solidFill>
                  <a:schemeClr val="tx1"/>
                </a:solidFill>
                <a:latin typeface="Arial" charset="0"/>
              </a:defRPr>
            </a:lvl7pPr>
            <a:lvl8pPr eaLnBrk="0" fontAlgn="base" hangingPunct="0">
              <a:spcBef>
                <a:spcPct val="0"/>
              </a:spcBef>
              <a:spcAft>
                <a:spcPct val="0"/>
              </a:spcAft>
              <a:defRPr>
                <a:solidFill>
                  <a:schemeClr val="tx1"/>
                </a:solidFill>
                <a:latin typeface="Arial" charset="0"/>
              </a:defRPr>
            </a:lvl8pPr>
            <a:lvl9pPr eaLnBrk="0" fontAlgn="base" hangingPunct="0">
              <a:spcBef>
                <a:spcPct val="0"/>
              </a:spcBef>
              <a:spcAft>
                <a:spcPct val="0"/>
              </a:spcAft>
              <a:defRPr>
                <a:solidFill>
                  <a:schemeClr val="tx1"/>
                </a:solidFill>
                <a:latin typeface="Arial" charset="0"/>
              </a:defRPr>
            </a:lvl9pPr>
          </a:lstStyle>
          <a:p>
            <a:pPr marL="457189" lvl="1" indent="-457189" eaLnBrk="1" hangingPunct="1">
              <a:spcBef>
                <a:spcPct val="50000"/>
              </a:spcBef>
              <a:buClr>
                <a:schemeClr val="hlink"/>
              </a:buClr>
              <a:buSzPct val="80000"/>
            </a:pPr>
            <a:r>
              <a:rPr lang="en-US" sz="3200" b="1" dirty="0">
                <a:latin typeface="Times New Roman" pitchFamily="18" charset="0"/>
              </a:rPr>
              <a:t>3.</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Xung</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đột</a:t>
            </a:r>
            <a:r>
              <a:rPr lang="en-US" sz="3200" b="1" dirty="0">
                <a:latin typeface="Times New Roman" pitchFamily="18" charset="0"/>
                <a:cs typeface="Times New Roman" pitchFamily="18" charset="0"/>
              </a:rPr>
              <a:t> Trịnh -</a:t>
            </a:r>
            <a:r>
              <a:rPr lang="en-US" sz="3200" b="1" dirty="0" err="1">
                <a:latin typeface="Times New Roman" pitchFamily="18" charset="0"/>
                <a:cs typeface="Times New Roman" pitchFamily="18" charset="0"/>
              </a:rPr>
              <a:t>Nguyễn</a:t>
            </a:r>
            <a:endParaRPr lang="en-US" sz="3200" b="1" dirty="0">
              <a:latin typeface="Times New Roman" pitchFamily="18" charset="0"/>
              <a:cs typeface="Times New Roman" pitchFamily="18" charset="0"/>
            </a:endParaRPr>
          </a:p>
        </p:txBody>
      </p:sp>
      <p:pic>
        <p:nvPicPr>
          <p:cNvPr id="14" name="Picture 2" descr="E:\file bac son\photo1516251904596-1516251904596.jpg"/>
          <p:cNvPicPr>
            <a:picLocks noChangeAspect="1" noChangeArrowheads="1"/>
          </p:cNvPicPr>
          <p:nvPr/>
        </p:nvPicPr>
        <p:blipFill>
          <a:blip r:embed="rId2"/>
          <a:srcRect/>
          <a:stretch>
            <a:fillRect/>
          </a:stretch>
        </p:blipFill>
        <p:spPr bwMode="auto">
          <a:xfrm>
            <a:off x="45278" y="2700129"/>
            <a:ext cx="1651000" cy="2362200"/>
          </a:xfrm>
          <a:prstGeom prst="rect">
            <a:avLst/>
          </a:prstGeom>
          <a:noFill/>
          <a:ln w="9525">
            <a:noFill/>
            <a:miter lim="800000"/>
            <a:headEnd/>
            <a:tailEnd/>
          </a:ln>
        </p:spPr>
      </p:pic>
      <p:sp>
        <p:nvSpPr>
          <p:cNvPr id="18" name="Right Arrow 17"/>
          <p:cNvSpPr/>
          <p:nvPr/>
        </p:nvSpPr>
        <p:spPr>
          <a:xfrm>
            <a:off x="1696278" y="3771348"/>
            <a:ext cx="462722"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a:latin typeface="Times New Roman" pitchFamily="18" charset="0"/>
              <a:cs typeface="Times New Roman" pitchFamily="18" charset="0"/>
            </a:endParaRPr>
          </a:p>
        </p:txBody>
      </p:sp>
      <p:sp>
        <p:nvSpPr>
          <p:cNvPr id="19" name="Rectangle 18"/>
          <p:cNvSpPr>
            <a:spLocks noChangeArrowheads="1"/>
          </p:cNvSpPr>
          <p:nvPr/>
        </p:nvSpPr>
        <p:spPr bwMode="auto">
          <a:xfrm>
            <a:off x="2189922" y="3046393"/>
            <a:ext cx="9956800" cy="4031873"/>
          </a:xfrm>
          <a:prstGeom prst="rect">
            <a:avLst/>
          </a:prstGeom>
          <a:solidFill>
            <a:schemeClr val="bg1"/>
          </a:solidFill>
          <a:ln w="9525">
            <a:noFill/>
            <a:miter lim="800000"/>
            <a:headEnd/>
            <a:tailEnd/>
          </a:ln>
        </p:spPr>
        <p:txBody>
          <a:bodyPr>
            <a:spAutoFit/>
          </a:bodyPr>
          <a:lstStyle/>
          <a:p>
            <a:r>
              <a:rPr lang="en-US" sz="3200" b="1" dirty="0" err="1">
                <a:solidFill>
                  <a:srgbClr val="C00000"/>
                </a:solidFill>
                <a:latin typeface="Times New Roman" pitchFamily="18" charset="0"/>
                <a:cs typeface="Times New Roman" pitchFamily="18" charset="0"/>
              </a:rPr>
              <a:t>Nhóm</a:t>
            </a:r>
            <a:r>
              <a:rPr lang="en-US" sz="3200" b="1" dirty="0">
                <a:solidFill>
                  <a:srgbClr val="C00000"/>
                </a:solidFill>
                <a:latin typeface="Times New Roman" pitchFamily="18" charset="0"/>
                <a:cs typeface="Times New Roman" pitchFamily="18" charset="0"/>
              </a:rPr>
              <a:t> 1,2: </a:t>
            </a:r>
            <a:r>
              <a:rPr lang="en-US" sz="3200" b="1" dirty="0" err="1">
                <a:solidFill>
                  <a:srgbClr val="C00000"/>
                </a:solidFill>
                <a:latin typeface="Times New Roman" pitchFamily="18" charset="0"/>
                <a:cs typeface="Times New Roman" pitchFamily="18" charset="0"/>
              </a:rPr>
              <a:t>Khai</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thác</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tư</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liệu</a:t>
            </a:r>
            <a:r>
              <a:rPr lang="en-US" sz="3200" b="1" dirty="0">
                <a:solidFill>
                  <a:srgbClr val="C00000"/>
                </a:solidFill>
                <a:latin typeface="Times New Roman" pitchFamily="18" charset="0"/>
                <a:cs typeface="Times New Roman" pitchFamily="18" charset="0"/>
              </a:rPr>
              <a:t> 2 </a:t>
            </a:r>
            <a:r>
              <a:rPr lang="en-US" sz="3200" b="1" dirty="0" err="1">
                <a:solidFill>
                  <a:srgbClr val="C00000"/>
                </a:solidFill>
                <a:latin typeface="Times New Roman" pitchFamily="18" charset="0"/>
                <a:cs typeface="Times New Roman" pitchFamily="18" charset="0"/>
              </a:rPr>
              <a:t>cùng</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thông</a:t>
            </a:r>
            <a:r>
              <a:rPr lang="en-US" sz="3200" b="1" dirty="0">
                <a:solidFill>
                  <a:srgbClr val="C00000"/>
                </a:solidFill>
                <a:latin typeface="Times New Roman" pitchFamily="18" charset="0"/>
                <a:cs typeface="Times New Roman" pitchFamily="18" charset="0"/>
              </a:rPr>
              <a:t> tin </a:t>
            </a:r>
            <a:r>
              <a:rPr lang="en-US" sz="3200" b="1" dirty="0" err="1">
                <a:solidFill>
                  <a:srgbClr val="C00000"/>
                </a:solidFill>
                <a:latin typeface="Times New Roman" pitchFamily="18" charset="0"/>
                <a:cs typeface="Times New Roman" pitchFamily="18" charset="0"/>
              </a:rPr>
              <a:t>mục</a:t>
            </a:r>
            <a:r>
              <a:rPr lang="en-US" sz="3200" b="1" dirty="0">
                <a:solidFill>
                  <a:srgbClr val="C00000"/>
                </a:solidFill>
                <a:latin typeface="Times New Roman" pitchFamily="18" charset="0"/>
                <a:cs typeface="Times New Roman" pitchFamily="18" charset="0"/>
              </a:rPr>
              <a:t> 3, </a:t>
            </a:r>
            <a:r>
              <a:rPr lang="en-US" sz="3200" b="1" dirty="0" err="1">
                <a:solidFill>
                  <a:srgbClr val="C00000"/>
                </a:solidFill>
                <a:latin typeface="Times New Roman" pitchFamily="18" charset="0"/>
                <a:cs typeface="Times New Roman" pitchFamily="18" charset="0"/>
              </a:rPr>
              <a:t>hãy</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giải</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thích</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nguyên</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nhân</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dẫn</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đến</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cuộc</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xung</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đột</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Trịnh</a:t>
            </a:r>
            <a:r>
              <a:rPr lang="en-US" sz="3200" b="1" dirty="0">
                <a:solidFill>
                  <a:srgbClr val="C00000"/>
                </a:solidFill>
                <a:latin typeface="Times New Roman" pitchFamily="18" charset="0"/>
                <a:cs typeface="Times New Roman" pitchFamily="18" charset="0"/>
              </a:rPr>
              <a:t> – </a:t>
            </a:r>
            <a:r>
              <a:rPr lang="en-US" sz="3200" b="1" dirty="0" err="1">
                <a:solidFill>
                  <a:srgbClr val="C00000"/>
                </a:solidFill>
                <a:latin typeface="Times New Roman" pitchFamily="18" charset="0"/>
                <a:cs typeface="Times New Roman" pitchFamily="18" charset="0"/>
              </a:rPr>
              <a:t>Nguyễn</a:t>
            </a:r>
            <a:r>
              <a:rPr lang="en-US" sz="3200" b="1" dirty="0">
                <a:solidFill>
                  <a:srgbClr val="C00000"/>
                </a:solidFill>
                <a:latin typeface="Times New Roman" pitchFamily="18" charset="0"/>
                <a:cs typeface="Times New Roman" pitchFamily="18" charset="0"/>
              </a:rPr>
              <a:t>.</a:t>
            </a:r>
          </a:p>
          <a:p>
            <a:r>
              <a:rPr lang="en-US" sz="3200" b="1" dirty="0" err="1">
                <a:solidFill>
                  <a:srgbClr val="C00000"/>
                </a:solidFill>
                <a:latin typeface="Times New Roman" pitchFamily="18" charset="0"/>
                <a:cs typeface="Times New Roman" pitchFamily="18" charset="0"/>
              </a:rPr>
              <a:t>Nhóm</a:t>
            </a:r>
            <a:r>
              <a:rPr lang="en-US" sz="3200" b="1" dirty="0">
                <a:solidFill>
                  <a:srgbClr val="C00000"/>
                </a:solidFill>
                <a:latin typeface="Times New Roman" pitchFamily="18" charset="0"/>
                <a:cs typeface="Times New Roman" pitchFamily="18" charset="0"/>
              </a:rPr>
              <a:t> 3,4: </a:t>
            </a:r>
            <a:r>
              <a:rPr lang="en-US" sz="3200" b="1" dirty="0" err="1">
                <a:solidFill>
                  <a:srgbClr val="C00000"/>
                </a:solidFill>
                <a:latin typeface="Times New Roman" pitchFamily="18" charset="0"/>
                <a:cs typeface="Times New Roman" pitchFamily="18" charset="0"/>
              </a:rPr>
              <a:t>Nêu</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hệ</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quả</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của</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cuộc</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xung</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đột</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Trịnh</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Nguyễn</a:t>
            </a:r>
            <a:r>
              <a:rPr lang="en-US" sz="3200" b="1" dirty="0">
                <a:solidFill>
                  <a:srgbClr val="C00000"/>
                </a:solidFill>
                <a:latin typeface="Times New Roman" pitchFamily="18" charset="0"/>
                <a:cs typeface="Times New Roman" pitchFamily="18" charset="0"/>
              </a:rPr>
              <a:t>.</a:t>
            </a:r>
          </a:p>
          <a:p>
            <a:pPr marL="609585" indent="-609585"/>
            <a:endParaRPr lang="en-US" sz="3200" b="1" dirty="0">
              <a:latin typeface="Times New Roman" pitchFamily="18" charset="0"/>
              <a:cs typeface="Times New Roman" pitchFamily="18" charset="0"/>
            </a:endParaRPr>
          </a:p>
          <a:p>
            <a:r>
              <a:rPr lang="en-US" sz="3200" b="1" dirty="0">
                <a:latin typeface="Times New Roman" pitchFamily="18" charset="0"/>
                <a:cs typeface="Times New Roman" pitchFamily="18" charset="0"/>
              </a:rPr>
              <a:t> </a:t>
            </a:r>
          </a:p>
          <a:p>
            <a:endParaRPr lang="en-US" sz="3200" b="1" dirty="0">
              <a:latin typeface="Times New Roman" pitchFamily="18" charset="0"/>
              <a:cs typeface="Times New Roman" pitchFamily="18" charset="0"/>
            </a:endParaRPr>
          </a:p>
        </p:txBody>
      </p:sp>
      <p:sp>
        <p:nvSpPr>
          <p:cNvPr id="3" name="Rectangle 14">
            <a:extLst>
              <a:ext uri="{FF2B5EF4-FFF2-40B4-BE49-F238E27FC236}">
                <a16:creationId xmlns:a16="http://schemas.microsoft.com/office/drawing/2014/main" id="{0668A135-F523-0F4F-8A25-06143A05BB54}"/>
              </a:ext>
            </a:extLst>
          </p:cNvPr>
          <p:cNvSpPr>
            <a:spLocks noChangeArrowheads="1"/>
          </p:cNvSpPr>
          <p:nvPr/>
        </p:nvSpPr>
        <p:spPr bwMode="auto">
          <a:xfrm>
            <a:off x="0" y="127892"/>
            <a:ext cx="12192000" cy="523220"/>
          </a:xfrm>
          <a:prstGeom prst="rect">
            <a:avLst/>
          </a:prstGeom>
          <a:noFill/>
          <a:ln w="9525">
            <a:noFill/>
            <a:miter lim="800000"/>
            <a:headEnd/>
            <a:tailEnd/>
          </a:ln>
        </p:spPr>
        <p:txBody>
          <a:bodyPr>
            <a:spAutoFit/>
          </a:bodyPr>
          <a:lstStyle/>
          <a:p>
            <a:pPr algn="ctr"/>
            <a:r>
              <a:rPr lang="en-US" sz="2800" b="1" dirty="0">
                <a:solidFill>
                  <a:srgbClr val="0070C0"/>
                </a:solidFill>
                <a:latin typeface="Times New Roman" pitchFamily="18" charset="0"/>
                <a:cs typeface="Times New Roman" pitchFamily="18" charset="0"/>
              </a:rPr>
              <a:t>BÀI 5. CUỘC XUNG ĐỘT NAM – BẮC TRIỀU VÀ TRỊNH – NGUYỄN</a:t>
            </a:r>
          </a:p>
        </p:txBody>
      </p:sp>
      <p:sp>
        <p:nvSpPr>
          <p:cNvPr id="2" name="Rectangle 1">
            <a:extLst>
              <a:ext uri="{FF2B5EF4-FFF2-40B4-BE49-F238E27FC236}">
                <a16:creationId xmlns:a16="http://schemas.microsoft.com/office/drawing/2014/main" id="{347BA80E-4D8A-B7F0-8626-DA5B2EBCE0C8}"/>
              </a:ext>
            </a:extLst>
          </p:cNvPr>
          <p:cNvSpPr/>
          <p:nvPr/>
        </p:nvSpPr>
        <p:spPr>
          <a:xfrm>
            <a:off x="4457148" y="1754378"/>
            <a:ext cx="4492488" cy="88935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THẢO LUẬN </a:t>
            </a:r>
            <a:r>
              <a:rPr lang="en-US" sz="3200" b="1" dirty="0">
                <a:solidFill>
                  <a:schemeClr val="tx1"/>
                </a:solidFill>
                <a:latin typeface="Arial" panose="020B0604020202020204" pitchFamily="34" charset="0"/>
                <a:cs typeface="Arial" panose="020B0604020202020204" pitchFamily="34" charset="0"/>
              </a:rPr>
              <a:t>NHÓM</a:t>
            </a:r>
            <a:endParaRPr kumimoji="0" lang="en-US" sz="32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ox(in)">
                                      <p:cBhvr>
                                        <p:cTn id="7" dur="500"/>
                                        <p:tgtEl>
                                          <p:spTgt spid="14"/>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box(in)">
                                      <p:cBhvr>
                                        <p:cTn id="10" dur="500"/>
                                        <p:tgtEl>
                                          <p:spTgt spid="18"/>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box(in)">
                                      <p:cBhvr>
                                        <p:cTn id="1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Arrow Connector 4"/>
          <p:cNvCxnSpPr/>
          <p:nvPr/>
        </p:nvCxnSpPr>
        <p:spPr>
          <a:xfrm flipV="1">
            <a:off x="508000" y="3429000"/>
            <a:ext cx="10871200" cy="76200"/>
          </a:xfrm>
          <a:prstGeom prst="straightConnector1">
            <a:avLst/>
          </a:prstGeom>
          <a:ln w="28575" cap="sq">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4" name="TextBox 33"/>
          <p:cNvSpPr txBox="1">
            <a:spLocks noChangeArrowheads="1"/>
          </p:cNvSpPr>
          <p:nvPr/>
        </p:nvSpPr>
        <p:spPr bwMode="auto">
          <a:xfrm>
            <a:off x="0" y="1905000"/>
            <a:ext cx="2438400" cy="1323632"/>
          </a:xfrm>
          <a:prstGeom prst="rect">
            <a:avLst/>
          </a:prstGeom>
          <a:solidFill>
            <a:schemeClr val="accent5">
              <a:lumMod val="20000"/>
              <a:lumOff val="80000"/>
            </a:schemeClr>
          </a:solidFill>
          <a:ln w="9525">
            <a:noFill/>
            <a:miter lim="800000"/>
            <a:headEnd/>
            <a:tailEnd/>
          </a:ln>
        </p:spPr>
        <p:txBody>
          <a:bodyPr wrap="square">
            <a:spAutoFit/>
          </a:bodyPr>
          <a:lstStyle/>
          <a:p>
            <a:pPr algn="ctr"/>
            <a:r>
              <a:rPr lang="en-US" sz="2667" b="1" dirty="0">
                <a:latin typeface="Times New Roman" pitchFamily="18" charset="0"/>
                <a:cs typeface="Times New Roman" pitchFamily="18" charset="0"/>
              </a:rPr>
              <a:t>Trịnh Kiểm nắm binh quyền</a:t>
            </a:r>
          </a:p>
        </p:txBody>
      </p:sp>
      <p:sp>
        <p:nvSpPr>
          <p:cNvPr id="4105" name="TextBox 34"/>
          <p:cNvSpPr txBox="1">
            <a:spLocks noChangeArrowheads="1"/>
          </p:cNvSpPr>
          <p:nvPr/>
        </p:nvSpPr>
        <p:spPr bwMode="auto">
          <a:xfrm>
            <a:off x="4368800" y="2413000"/>
            <a:ext cx="3048000" cy="913199"/>
          </a:xfrm>
          <a:prstGeom prst="rect">
            <a:avLst/>
          </a:prstGeom>
          <a:solidFill>
            <a:schemeClr val="accent5">
              <a:lumMod val="20000"/>
              <a:lumOff val="80000"/>
            </a:schemeClr>
          </a:solidFill>
          <a:ln w="9525">
            <a:noFill/>
            <a:miter lim="800000"/>
            <a:headEnd/>
            <a:tailEnd/>
          </a:ln>
        </p:spPr>
        <p:txBody>
          <a:bodyPr wrap="square">
            <a:spAutoFit/>
          </a:bodyPr>
          <a:lstStyle/>
          <a:p>
            <a:pPr algn="ctr"/>
            <a:r>
              <a:rPr lang="en-US" sz="2667" b="1" dirty="0">
                <a:latin typeface="Times New Roman" pitchFamily="18" charset="0"/>
                <a:cs typeface="Times New Roman" pitchFamily="18" charset="0"/>
              </a:rPr>
              <a:t>Chiến tranh Trịnh – Nguyễn bùng nổ</a:t>
            </a:r>
          </a:p>
        </p:txBody>
      </p:sp>
      <p:sp>
        <p:nvSpPr>
          <p:cNvPr id="37" name="TextBox 36"/>
          <p:cNvSpPr txBox="1">
            <a:spLocks noChangeArrowheads="1"/>
          </p:cNvSpPr>
          <p:nvPr/>
        </p:nvSpPr>
        <p:spPr bwMode="auto">
          <a:xfrm>
            <a:off x="2235200" y="2616201"/>
            <a:ext cx="1117600" cy="502766"/>
          </a:xfrm>
          <a:prstGeom prst="rect">
            <a:avLst/>
          </a:prstGeom>
          <a:noFill/>
          <a:ln w="9525">
            <a:noFill/>
            <a:miter lim="800000"/>
            <a:headEnd/>
            <a:tailEnd/>
          </a:ln>
        </p:spPr>
        <p:txBody>
          <a:bodyPr>
            <a:spAutoFit/>
          </a:bodyPr>
          <a:lstStyle/>
          <a:p>
            <a:pPr algn="ctr"/>
            <a:r>
              <a:rPr lang="en-US" sz="2667" b="1" dirty="0">
                <a:solidFill>
                  <a:srgbClr val="FF0000"/>
                </a:solidFill>
                <a:latin typeface="Times New Roman" pitchFamily="18" charset="0"/>
                <a:cs typeface="Times New Roman" pitchFamily="18" charset="0"/>
              </a:rPr>
              <a:t>1558</a:t>
            </a:r>
          </a:p>
        </p:txBody>
      </p:sp>
      <p:sp>
        <p:nvSpPr>
          <p:cNvPr id="4107" name="TextBox 37"/>
          <p:cNvSpPr txBox="1">
            <a:spLocks noChangeArrowheads="1"/>
          </p:cNvSpPr>
          <p:nvPr/>
        </p:nvSpPr>
        <p:spPr bwMode="auto">
          <a:xfrm>
            <a:off x="3149600" y="1752600"/>
            <a:ext cx="1117600" cy="502766"/>
          </a:xfrm>
          <a:prstGeom prst="rect">
            <a:avLst/>
          </a:prstGeom>
          <a:noFill/>
          <a:ln w="9525">
            <a:noFill/>
            <a:miter lim="800000"/>
            <a:headEnd/>
            <a:tailEnd/>
          </a:ln>
        </p:spPr>
        <p:txBody>
          <a:bodyPr>
            <a:spAutoFit/>
          </a:bodyPr>
          <a:lstStyle/>
          <a:p>
            <a:pPr algn="ctr"/>
            <a:endParaRPr lang="vi-VN" sz="2667" b="1">
              <a:latin typeface="Times New Roman" pitchFamily="18" charset="0"/>
              <a:cs typeface="Times New Roman" pitchFamily="18" charset="0"/>
            </a:endParaRPr>
          </a:p>
        </p:txBody>
      </p:sp>
      <p:sp>
        <p:nvSpPr>
          <p:cNvPr id="39" name="TextBox 38"/>
          <p:cNvSpPr txBox="1">
            <a:spLocks noChangeArrowheads="1"/>
          </p:cNvSpPr>
          <p:nvPr/>
        </p:nvSpPr>
        <p:spPr bwMode="auto">
          <a:xfrm>
            <a:off x="406400" y="3632201"/>
            <a:ext cx="1117600" cy="502766"/>
          </a:xfrm>
          <a:prstGeom prst="rect">
            <a:avLst/>
          </a:prstGeom>
          <a:noFill/>
          <a:ln w="9525">
            <a:noFill/>
            <a:miter lim="800000"/>
            <a:headEnd/>
            <a:tailEnd/>
          </a:ln>
        </p:spPr>
        <p:txBody>
          <a:bodyPr>
            <a:spAutoFit/>
          </a:bodyPr>
          <a:lstStyle/>
          <a:p>
            <a:pPr algn="ctr"/>
            <a:r>
              <a:rPr lang="en-US" sz="2667" b="1" dirty="0">
                <a:solidFill>
                  <a:srgbClr val="FF0000"/>
                </a:solidFill>
                <a:latin typeface="Times New Roman" pitchFamily="18" charset="0"/>
                <a:cs typeface="Times New Roman" pitchFamily="18" charset="0"/>
              </a:rPr>
              <a:t>1545</a:t>
            </a:r>
          </a:p>
        </p:txBody>
      </p:sp>
      <p:sp>
        <p:nvSpPr>
          <p:cNvPr id="4110" name="TextBox 41"/>
          <p:cNvSpPr txBox="1">
            <a:spLocks noChangeArrowheads="1"/>
          </p:cNvSpPr>
          <p:nvPr/>
        </p:nvSpPr>
        <p:spPr bwMode="auto">
          <a:xfrm>
            <a:off x="5384800" y="3632201"/>
            <a:ext cx="1117600" cy="502766"/>
          </a:xfrm>
          <a:prstGeom prst="rect">
            <a:avLst/>
          </a:prstGeom>
          <a:noFill/>
          <a:ln w="9525">
            <a:noFill/>
            <a:miter lim="800000"/>
            <a:headEnd/>
            <a:tailEnd/>
          </a:ln>
        </p:spPr>
        <p:txBody>
          <a:bodyPr>
            <a:spAutoFit/>
          </a:bodyPr>
          <a:lstStyle/>
          <a:p>
            <a:pPr algn="ctr"/>
            <a:r>
              <a:rPr lang="en-US" sz="2667" b="1" dirty="0">
                <a:solidFill>
                  <a:srgbClr val="FF0000"/>
                </a:solidFill>
                <a:latin typeface="Times New Roman" pitchFamily="18" charset="0"/>
                <a:cs typeface="Times New Roman" pitchFamily="18" charset="0"/>
              </a:rPr>
              <a:t>1627</a:t>
            </a:r>
          </a:p>
        </p:txBody>
      </p:sp>
      <p:sp>
        <p:nvSpPr>
          <p:cNvPr id="43" name="TextBox 42"/>
          <p:cNvSpPr txBox="1">
            <a:spLocks noChangeArrowheads="1"/>
          </p:cNvSpPr>
          <p:nvPr/>
        </p:nvSpPr>
        <p:spPr bwMode="auto">
          <a:xfrm>
            <a:off x="1422400" y="3733800"/>
            <a:ext cx="2743200" cy="913199"/>
          </a:xfrm>
          <a:prstGeom prst="rect">
            <a:avLst/>
          </a:prstGeom>
          <a:solidFill>
            <a:schemeClr val="accent5">
              <a:lumMod val="20000"/>
              <a:lumOff val="80000"/>
            </a:schemeClr>
          </a:solidFill>
          <a:ln w="9525">
            <a:noFill/>
            <a:miter lim="800000"/>
            <a:headEnd/>
            <a:tailEnd/>
          </a:ln>
        </p:spPr>
        <p:txBody>
          <a:bodyPr wrap="square">
            <a:spAutoFit/>
          </a:bodyPr>
          <a:lstStyle/>
          <a:p>
            <a:pPr algn="ctr"/>
            <a:r>
              <a:rPr lang="en-US" sz="2667" b="1" dirty="0">
                <a:latin typeface="Times New Roman" pitchFamily="18" charset="0"/>
                <a:cs typeface="Times New Roman" pitchFamily="18" charset="0"/>
              </a:rPr>
              <a:t>Nguyễn Hoàng vào Thuận Hóa</a:t>
            </a:r>
          </a:p>
        </p:txBody>
      </p:sp>
      <p:sp>
        <p:nvSpPr>
          <p:cNvPr id="19" name="Rectangle 18"/>
          <p:cNvSpPr/>
          <p:nvPr/>
        </p:nvSpPr>
        <p:spPr>
          <a:xfrm>
            <a:off x="1117600" y="177801"/>
            <a:ext cx="9652000" cy="697563"/>
          </a:xfrm>
          <a:prstGeom prst="rect">
            <a:avLst/>
          </a:prstGeom>
          <a:solidFill>
            <a:schemeClr val="accent6">
              <a:lumMod val="20000"/>
              <a:lumOff val="80000"/>
            </a:schemeClr>
          </a:solidFill>
        </p:spPr>
        <p:txBody>
          <a:bodyPr wrap="square" lIns="121920" tIns="60960" rIns="121920" bIns="60960">
            <a:spAutoFit/>
          </a:bodyPr>
          <a:lstStyle/>
          <a:p>
            <a:pPr algn="ctr"/>
            <a:r>
              <a:rPr lang="en-US" sz="3733"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CHIẾN TRANH  TRỊNH – NGUYỄN</a:t>
            </a:r>
            <a:endParaRPr lang="en-US" sz="3733"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29" name="Oval 28"/>
          <p:cNvSpPr/>
          <p:nvPr/>
        </p:nvSpPr>
        <p:spPr>
          <a:xfrm>
            <a:off x="5791200" y="3327400"/>
            <a:ext cx="304800" cy="304800"/>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0" name="Oval 29"/>
          <p:cNvSpPr/>
          <p:nvPr/>
        </p:nvSpPr>
        <p:spPr>
          <a:xfrm>
            <a:off x="914400" y="3327400"/>
            <a:ext cx="304800" cy="304800"/>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1" name="Oval 30"/>
          <p:cNvSpPr/>
          <p:nvPr/>
        </p:nvSpPr>
        <p:spPr>
          <a:xfrm>
            <a:off x="2540000" y="3327400"/>
            <a:ext cx="304800" cy="304800"/>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box(in)">
                                      <p:cBhvr>
                                        <p:cTn id="12" dur="500"/>
                                        <p:tgtEl>
                                          <p:spTgt spid="30"/>
                                        </p:tgtEl>
                                      </p:cBhvr>
                                    </p:animEffect>
                                  </p:childTnLst>
                                </p:cTn>
                              </p:par>
                              <p:par>
                                <p:cTn id="13" presetID="4" presetClass="entr" presetSubtype="16" fill="hold" grpId="0" nodeType="with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box(in)">
                                      <p:cBhvr>
                                        <p:cTn id="15" dur="500"/>
                                        <p:tgtEl>
                                          <p:spTgt spid="39"/>
                                        </p:tgtEl>
                                      </p:cBhvr>
                                    </p:animEffect>
                                  </p:childTnLst>
                                </p:cTn>
                              </p:par>
                              <p:par>
                                <p:cTn id="16" presetID="4" presetClass="entr" presetSubtype="16" fill="hold" grpId="0" nodeType="with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box(in)">
                                      <p:cBhvr>
                                        <p:cTn id="18" dur="500"/>
                                        <p:tgtEl>
                                          <p:spTgt spid="34"/>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grpId="0" nodeType="click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box(in)">
                                      <p:cBhvr>
                                        <p:cTn id="23" dur="500"/>
                                        <p:tgtEl>
                                          <p:spTgt spid="31"/>
                                        </p:tgtEl>
                                      </p:cBhvr>
                                    </p:animEffect>
                                  </p:childTnLst>
                                </p:cTn>
                              </p:par>
                              <p:par>
                                <p:cTn id="24" presetID="4" presetClass="entr" presetSubtype="16" fill="hold" grpId="0" nodeType="withEffect">
                                  <p:stCondLst>
                                    <p:cond delay="0"/>
                                  </p:stCondLst>
                                  <p:childTnLst>
                                    <p:set>
                                      <p:cBhvr>
                                        <p:cTn id="25" dur="1" fill="hold">
                                          <p:stCondLst>
                                            <p:cond delay="0"/>
                                          </p:stCondLst>
                                        </p:cTn>
                                        <p:tgtEl>
                                          <p:spTgt spid="37"/>
                                        </p:tgtEl>
                                        <p:attrNameLst>
                                          <p:attrName>style.visibility</p:attrName>
                                        </p:attrNameLst>
                                      </p:cBhvr>
                                      <p:to>
                                        <p:strVal val="visible"/>
                                      </p:to>
                                    </p:set>
                                    <p:animEffect transition="in" filter="box(in)">
                                      <p:cBhvr>
                                        <p:cTn id="26" dur="500"/>
                                        <p:tgtEl>
                                          <p:spTgt spid="37"/>
                                        </p:tgtEl>
                                      </p:cBhvr>
                                    </p:animEffect>
                                  </p:childTnLst>
                                </p:cTn>
                              </p:par>
                              <p:par>
                                <p:cTn id="27" presetID="4" presetClass="entr" presetSubtype="16" fill="hold" grpId="0" nodeType="withEffect">
                                  <p:stCondLst>
                                    <p:cond delay="0"/>
                                  </p:stCondLst>
                                  <p:childTnLst>
                                    <p:set>
                                      <p:cBhvr>
                                        <p:cTn id="28" dur="1" fill="hold">
                                          <p:stCondLst>
                                            <p:cond delay="0"/>
                                          </p:stCondLst>
                                        </p:cTn>
                                        <p:tgtEl>
                                          <p:spTgt spid="43"/>
                                        </p:tgtEl>
                                        <p:attrNameLst>
                                          <p:attrName>style.visibility</p:attrName>
                                        </p:attrNameLst>
                                      </p:cBhvr>
                                      <p:to>
                                        <p:strVal val="visible"/>
                                      </p:to>
                                    </p:set>
                                    <p:animEffect transition="in" filter="box(in)">
                                      <p:cBhvr>
                                        <p:cTn id="29" dur="500"/>
                                        <p:tgtEl>
                                          <p:spTgt spid="43"/>
                                        </p:tgtEl>
                                      </p:cBhvr>
                                    </p:animEffect>
                                  </p:childTnLst>
                                </p:cTn>
                              </p:par>
                            </p:childTnLst>
                          </p:cTn>
                        </p:par>
                      </p:childTnLst>
                    </p:cTn>
                  </p:par>
                  <p:par>
                    <p:cTn id="30" fill="hold">
                      <p:stCondLst>
                        <p:cond delay="indefinite"/>
                      </p:stCondLst>
                      <p:childTnLst>
                        <p:par>
                          <p:cTn id="31" fill="hold">
                            <p:stCondLst>
                              <p:cond delay="0"/>
                            </p:stCondLst>
                            <p:childTnLst>
                              <p:par>
                                <p:cTn id="32" presetID="4" presetClass="entr" presetSubtype="16" fill="hold" grpId="0" nodeType="clickEffect">
                                  <p:stCondLst>
                                    <p:cond delay="0"/>
                                  </p:stCondLst>
                                  <p:childTnLst>
                                    <p:set>
                                      <p:cBhvr>
                                        <p:cTn id="33" dur="1" fill="hold">
                                          <p:stCondLst>
                                            <p:cond delay="0"/>
                                          </p:stCondLst>
                                        </p:cTn>
                                        <p:tgtEl>
                                          <p:spTgt spid="29"/>
                                        </p:tgtEl>
                                        <p:attrNameLst>
                                          <p:attrName>style.visibility</p:attrName>
                                        </p:attrNameLst>
                                      </p:cBhvr>
                                      <p:to>
                                        <p:strVal val="visible"/>
                                      </p:to>
                                    </p:set>
                                    <p:animEffect transition="in" filter="box(in)">
                                      <p:cBhvr>
                                        <p:cTn id="34" dur="500"/>
                                        <p:tgtEl>
                                          <p:spTgt spid="29"/>
                                        </p:tgtEl>
                                      </p:cBhvr>
                                    </p:animEffect>
                                  </p:childTnLst>
                                </p:cTn>
                              </p:par>
                              <p:par>
                                <p:cTn id="35" presetID="4" presetClass="entr" presetSubtype="16" fill="hold" grpId="0" nodeType="withEffect">
                                  <p:stCondLst>
                                    <p:cond delay="0"/>
                                  </p:stCondLst>
                                  <p:childTnLst>
                                    <p:set>
                                      <p:cBhvr>
                                        <p:cTn id="36" dur="1" fill="hold">
                                          <p:stCondLst>
                                            <p:cond delay="0"/>
                                          </p:stCondLst>
                                        </p:cTn>
                                        <p:tgtEl>
                                          <p:spTgt spid="4110"/>
                                        </p:tgtEl>
                                        <p:attrNameLst>
                                          <p:attrName>style.visibility</p:attrName>
                                        </p:attrNameLst>
                                      </p:cBhvr>
                                      <p:to>
                                        <p:strVal val="visible"/>
                                      </p:to>
                                    </p:set>
                                    <p:animEffect transition="in" filter="box(in)">
                                      <p:cBhvr>
                                        <p:cTn id="37" dur="500"/>
                                        <p:tgtEl>
                                          <p:spTgt spid="4110"/>
                                        </p:tgtEl>
                                      </p:cBhvr>
                                    </p:animEffect>
                                  </p:childTnLst>
                                </p:cTn>
                              </p:par>
                              <p:par>
                                <p:cTn id="38" presetID="4" presetClass="entr" presetSubtype="16" fill="hold" grpId="0" nodeType="withEffect">
                                  <p:stCondLst>
                                    <p:cond delay="0"/>
                                  </p:stCondLst>
                                  <p:childTnLst>
                                    <p:set>
                                      <p:cBhvr>
                                        <p:cTn id="39" dur="1" fill="hold">
                                          <p:stCondLst>
                                            <p:cond delay="0"/>
                                          </p:stCondLst>
                                        </p:cTn>
                                        <p:tgtEl>
                                          <p:spTgt spid="4105"/>
                                        </p:tgtEl>
                                        <p:attrNameLst>
                                          <p:attrName>style.visibility</p:attrName>
                                        </p:attrNameLst>
                                      </p:cBhvr>
                                      <p:to>
                                        <p:strVal val="visible"/>
                                      </p:to>
                                    </p:set>
                                    <p:animEffect transition="in" filter="box(in)">
                                      <p:cBhvr>
                                        <p:cTn id="40" dur="500"/>
                                        <p:tgtEl>
                                          <p:spTgt spid="41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4105" grpId="0" animBg="1"/>
      <p:bldP spid="37" grpId="0"/>
      <p:bldP spid="39" grpId="0"/>
      <p:bldP spid="4110" grpId="0"/>
      <p:bldP spid="43" grpId="0" animBg="1"/>
      <p:bldP spid="29" grpId="0" animBg="1"/>
      <p:bldP spid="30" grpId="0" animBg="1"/>
      <p:bldP spid="3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2D84CD7-5DA8-468C-8446-DDA532EE470E}"/>
              </a:ext>
            </a:extLst>
          </p:cNvPr>
          <p:cNvSpPr txBox="1"/>
          <p:nvPr/>
        </p:nvSpPr>
        <p:spPr>
          <a:xfrm>
            <a:off x="5830956" y="2151727"/>
            <a:ext cx="5380383" cy="3539430"/>
          </a:xfrm>
          <a:prstGeom prst="rect">
            <a:avLst/>
          </a:prstGeom>
          <a:noFill/>
        </p:spPr>
        <p:txBody>
          <a:bodyPr wrap="square">
            <a:spAutoFit/>
          </a:bodyPr>
          <a:lstStyle/>
          <a:p>
            <a:pPr algn="just"/>
            <a:r>
              <a:rPr lang="it-IT" sz="32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Trong gần nửa thế kỷ từ năm 1627-1672 họ Trịnh và họ Nguyễn đánh nhau 7 lần. Từ Quảng Bình đến Nghệ An trở thành chiến trường ác liệt, cuối cùng hai bên lấy sông Gianh làm ranh giới.</a:t>
            </a:r>
            <a:endParaRPr lang="en-US" sz="3200" b="1" dirty="0">
              <a:solidFill>
                <a:srgbClr val="0070C0"/>
              </a:solidFill>
              <a:effectLst/>
              <a:latin typeface="VNtimes new roman"/>
              <a:ea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3A8D7EE5-7DCD-4A4B-BAFD-4FE48286BF51}"/>
              </a:ext>
            </a:extLst>
          </p:cNvPr>
          <p:cNvSpPr txBox="1"/>
          <p:nvPr/>
        </p:nvSpPr>
        <p:spPr>
          <a:xfrm>
            <a:off x="1497496" y="962741"/>
            <a:ext cx="9448800" cy="523220"/>
          </a:xfrm>
          <a:prstGeom prst="rect">
            <a:avLst/>
          </a:prstGeom>
          <a:solidFill>
            <a:schemeClr val="accent4"/>
          </a:solidFill>
        </p:spPr>
        <p:txBody>
          <a:bodyPr wrap="square">
            <a:spAutoFit/>
          </a:bodyPr>
          <a:lstStyle/>
          <a:p>
            <a:pPr algn="ctr"/>
            <a:r>
              <a:rPr lang="de-DE" sz="2800" b="1" dirty="0">
                <a:effectLst/>
                <a:latin typeface="Times New Roman" panose="02020603050405020304" pitchFamily="18" charset="0"/>
                <a:ea typeface="Times New Roman" panose="02020603050405020304" pitchFamily="18" charset="0"/>
                <a:cs typeface="Times New Roman" panose="02020603050405020304" pitchFamily="18" charset="0"/>
              </a:rPr>
              <a:t>Thời gian chiến tranh Trịnh - Nguyễn diễn ra bao lâu?</a:t>
            </a:r>
            <a:endParaRPr lang="en-US" sz="2800" b="1" dirty="0">
              <a:effectLst/>
              <a:latin typeface="VNtimes new roman"/>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58452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 fill="hold"/>
                                        <p:tgtEl>
                                          <p:spTgt spid="5"/>
                                        </p:tgtEl>
                                        <p:attrNameLst>
                                          <p:attrName>ppt_x</p:attrName>
                                        </p:attrNameLst>
                                      </p:cBhvr>
                                      <p:tavLst>
                                        <p:tav tm="0">
                                          <p:val>
                                            <p:strVal val="#ppt_x"/>
                                          </p:val>
                                        </p:tav>
                                        <p:tav tm="100000">
                                          <p:val>
                                            <p:strVal val="#ppt_x"/>
                                          </p:val>
                                        </p:tav>
                                      </p:tavLst>
                                    </p:anim>
                                    <p:anim calcmode="lin" valueType="num">
                                      <p:cBhvr additive="base">
                                        <p:cTn id="8" dur="1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61"/>
        <p:cNvGrpSpPr/>
        <p:nvPr/>
      </p:nvGrpSpPr>
      <p:grpSpPr>
        <a:xfrm>
          <a:off x="0" y="0"/>
          <a:ext cx="0" cy="0"/>
          <a:chOff x="0" y="0"/>
          <a:chExt cx="0" cy="0"/>
        </a:xfrm>
      </p:grpSpPr>
      <p:grpSp>
        <p:nvGrpSpPr>
          <p:cNvPr id="862" name="Google Shape;862;p35"/>
          <p:cNvGrpSpPr/>
          <p:nvPr/>
        </p:nvGrpSpPr>
        <p:grpSpPr>
          <a:xfrm>
            <a:off x="2361482" y="1321831"/>
            <a:ext cx="7469660" cy="3479600"/>
            <a:chOff x="6530374" y="1560189"/>
            <a:chExt cx="1045566" cy="505315"/>
          </a:xfrm>
        </p:grpSpPr>
        <p:sp>
          <p:nvSpPr>
            <p:cNvPr id="863" name="Google Shape;863;p35"/>
            <p:cNvSpPr/>
            <p:nvPr/>
          </p:nvSpPr>
          <p:spPr>
            <a:xfrm>
              <a:off x="6530374" y="1560189"/>
              <a:ext cx="1045566" cy="505315"/>
            </a:xfrm>
            <a:custGeom>
              <a:avLst/>
              <a:gdLst/>
              <a:ahLst/>
              <a:cxnLst/>
              <a:rect l="l" t="t" r="r" b="b"/>
              <a:pathLst>
                <a:path w="19723" h="9532" extrusionOk="0">
                  <a:moveTo>
                    <a:pt x="9861" y="175"/>
                  </a:moveTo>
                  <a:cubicBezTo>
                    <a:pt x="10245" y="742"/>
                    <a:pt x="10895" y="1094"/>
                    <a:pt x="11565" y="1094"/>
                  </a:cubicBezTo>
                  <a:cubicBezTo>
                    <a:pt x="11781" y="1094"/>
                    <a:pt x="11999" y="1057"/>
                    <a:pt x="12211" y="979"/>
                  </a:cubicBezTo>
                  <a:cubicBezTo>
                    <a:pt x="12911" y="723"/>
                    <a:pt x="13445" y="285"/>
                    <a:pt x="14221" y="239"/>
                  </a:cubicBezTo>
                  <a:cubicBezTo>
                    <a:pt x="14270" y="236"/>
                    <a:pt x="14321" y="235"/>
                    <a:pt x="14373" y="235"/>
                  </a:cubicBezTo>
                  <a:cubicBezTo>
                    <a:pt x="15133" y="235"/>
                    <a:pt x="16163" y="545"/>
                    <a:pt x="16048" y="1478"/>
                  </a:cubicBezTo>
                  <a:cubicBezTo>
                    <a:pt x="16041" y="1535"/>
                    <a:pt x="16087" y="1562"/>
                    <a:pt x="16133" y="1562"/>
                  </a:cubicBezTo>
                  <a:cubicBezTo>
                    <a:pt x="16157" y="1562"/>
                    <a:pt x="16182" y="1555"/>
                    <a:pt x="16199" y="1541"/>
                  </a:cubicBezTo>
                  <a:cubicBezTo>
                    <a:pt x="16686" y="1153"/>
                    <a:pt x="17527" y="755"/>
                    <a:pt x="18213" y="755"/>
                  </a:cubicBezTo>
                  <a:cubicBezTo>
                    <a:pt x="18807" y="755"/>
                    <a:pt x="19284" y="1053"/>
                    <a:pt x="19314" y="1913"/>
                  </a:cubicBezTo>
                  <a:cubicBezTo>
                    <a:pt x="19337" y="2569"/>
                    <a:pt x="18664" y="4064"/>
                    <a:pt x="19549" y="4430"/>
                  </a:cubicBezTo>
                  <a:cubicBezTo>
                    <a:pt x="18503" y="4912"/>
                    <a:pt x="19343" y="6243"/>
                    <a:pt x="19362" y="7008"/>
                  </a:cubicBezTo>
                  <a:cubicBezTo>
                    <a:pt x="19383" y="7804"/>
                    <a:pt x="18831" y="8383"/>
                    <a:pt x="18042" y="8418"/>
                  </a:cubicBezTo>
                  <a:cubicBezTo>
                    <a:pt x="18014" y="8419"/>
                    <a:pt x="17987" y="8420"/>
                    <a:pt x="17960" y="8420"/>
                  </a:cubicBezTo>
                  <a:cubicBezTo>
                    <a:pt x="17298" y="8420"/>
                    <a:pt x="16725" y="8054"/>
                    <a:pt x="16125" y="7817"/>
                  </a:cubicBezTo>
                  <a:cubicBezTo>
                    <a:pt x="16120" y="7814"/>
                    <a:pt x="16115" y="7813"/>
                    <a:pt x="16110" y="7813"/>
                  </a:cubicBezTo>
                  <a:cubicBezTo>
                    <a:pt x="16086" y="7813"/>
                    <a:pt x="16076" y="7843"/>
                    <a:pt x="16084" y="7867"/>
                  </a:cubicBezTo>
                  <a:cubicBezTo>
                    <a:pt x="16073" y="7878"/>
                    <a:pt x="16063" y="7893"/>
                    <a:pt x="16061" y="7915"/>
                  </a:cubicBezTo>
                  <a:cubicBezTo>
                    <a:pt x="15988" y="8725"/>
                    <a:pt x="15379" y="9325"/>
                    <a:pt x="14561" y="9368"/>
                  </a:cubicBezTo>
                  <a:cubicBezTo>
                    <a:pt x="14521" y="9370"/>
                    <a:pt x="14480" y="9371"/>
                    <a:pt x="14439" y="9371"/>
                  </a:cubicBezTo>
                  <a:cubicBezTo>
                    <a:pt x="13790" y="9371"/>
                    <a:pt x="13174" y="9100"/>
                    <a:pt x="12573" y="8878"/>
                  </a:cubicBezTo>
                  <a:cubicBezTo>
                    <a:pt x="12138" y="8718"/>
                    <a:pt x="11669" y="8569"/>
                    <a:pt x="11199" y="8569"/>
                  </a:cubicBezTo>
                  <a:cubicBezTo>
                    <a:pt x="11057" y="8569"/>
                    <a:pt x="10915" y="8583"/>
                    <a:pt x="10774" y="8613"/>
                  </a:cubicBezTo>
                  <a:cubicBezTo>
                    <a:pt x="10407" y="8694"/>
                    <a:pt x="9977" y="8910"/>
                    <a:pt x="9861" y="9293"/>
                  </a:cubicBezTo>
                  <a:cubicBezTo>
                    <a:pt x="9746" y="8910"/>
                    <a:pt x="9316" y="8694"/>
                    <a:pt x="8949" y="8613"/>
                  </a:cubicBezTo>
                  <a:cubicBezTo>
                    <a:pt x="8808" y="8583"/>
                    <a:pt x="8666" y="8569"/>
                    <a:pt x="8524" y="8569"/>
                  </a:cubicBezTo>
                  <a:cubicBezTo>
                    <a:pt x="8054" y="8569"/>
                    <a:pt x="7584" y="8718"/>
                    <a:pt x="7149" y="8878"/>
                  </a:cubicBezTo>
                  <a:cubicBezTo>
                    <a:pt x="6549" y="9100"/>
                    <a:pt x="5933" y="9371"/>
                    <a:pt x="5284" y="9371"/>
                  </a:cubicBezTo>
                  <a:cubicBezTo>
                    <a:pt x="5243" y="9371"/>
                    <a:pt x="5202" y="9370"/>
                    <a:pt x="5162" y="9368"/>
                  </a:cubicBezTo>
                  <a:cubicBezTo>
                    <a:pt x="4344" y="9325"/>
                    <a:pt x="3735" y="8725"/>
                    <a:pt x="3661" y="7915"/>
                  </a:cubicBezTo>
                  <a:cubicBezTo>
                    <a:pt x="3660" y="7893"/>
                    <a:pt x="3651" y="7878"/>
                    <a:pt x="3638" y="7867"/>
                  </a:cubicBezTo>
                  <a:cubicBezTo>
                    <a:pt x="3646" y="7843"/>
                    <a:pt x="3636" y="7813"/>
                    <a:pt x="3612" y="7813"/>
                  </a:cubicBezTo>
                  <a:cubicBezTo>
                    <a:pt x="3607" y="7813"/>
                    <a:pt x="3602" y="7814"/>
                    <a:pt x="3597" y="7817"/>
                  </a:cubicBezTo>
                  <a:cubicBezTo>
                    <a:pt x="2998" y="8054"/>
                    <a:pt x="2425" y="8420"/>
                    <a:pt x="1763" y="8420"/>
                  </a:cubicBezTo>
                  <a:cubicBezTo>
                    <a:pt x="1736" y="8420"/>
                    <a:pt x="1708" y="8419"/>
                    <a:pt x="1681" y="8418"/>
                  </a:cubicBezTo>
                  <a:cubicBezTo>
                    <a:pt x="892" y="8383"/>
                    <a:pt x="340" y="7804"/>
                    <a:pt x="361" y="7008"/>
                  </a:cubicBezTo>
                  <a:cubicBezTo>
                    <a:pt x="380" y="6243"/>
                    <a:pt x="1220" y="4912"/>
                    <a:pt x="174" y="4430"/>
                  </a:cubicBezTo>
                  <a:cubicBezTo>
                    <a:pt x="1059" y="4064"/>
                    <a:pt x="386" y="2569"/>
                    <a:pt x="409" y="1913"/>
                  </a:cubicBezTo>
                  <a:cubicBezTo>
                    <a:pt x="439" y="1053"/>
                    <a:pt x="916" y="755"/>
                    <a:pt x="1510" y="755"/>
                  </a:cubicBezTo>
                  <a:cubicBezTo>
                    <a:pt x="2196" y="755"/>
                    <a:pt x="3037" y="1153"/>
                    <a:pt x="3524" y="1541"/>
                  </a:cubicBezTo>
                  <a:cubicBezTo>
                    <a:pt x="3541" y="1555"/>
                    <a:pt x="3566" y="1562"/>
                    <a:pt x="3590" y="1562"/>
                  </a:cubicBezTo>
                  <a:cubicBezTo>
                    <a:pt x="3636" y="1562"/>
                    <a:pt x="3682" y="1535"/>
                    <a:pt x="3675" y="1478"/>
                  </a:cubicBezTo>
                  <a:cubicBezTo>
                    <a:pt x="3560" y="545"/>
                    <a:pt x="4590" y="235"/>
                    <a:pt x="5349" y="235"/>
                  </a:cubicBezTo>
                  <a:cubicBezTo>
                    <a:pt x="5401" y="235"/>
                    <a:pt x="5452" y="236"/>
                    <a:pt x="5501" y="239"/>
                  </a:cubicBezTo>
                  <a:cubicBezTo>
                    <a:pt x="6278" y="285"/>
                    <a:pt x="6812" y="723"/>
                    <a:pt x="7512" y="979"/>
                  </a:cubicBezTo>
                  <a:cubicBezTo>
                    <a:pt x="7724" y="1057"/>
                    <a:pt x="7942" y="1094"/>
                    <a:pt x="8158" y="1094"/>
                  </a:cubicBezTo>
                  <a:cubicBezTo>
                    <a:pt x="8827" y="1094"/>
                    <a:pt x="9476" y="742"/>
                    <a:pt x="9861" y="175"/>
                  </a:cubicBezTo>
                  <a:close/>
                  <a:moveTo>
                    <a:pt x="9828" y="0"/>
                  </a:moveTo>
                  <a:cubicBezTo>
                    <a:pt x="9805" y="0"/>
                    <a:pt x="9782" y="11"/>
                    <a:pt x="9766" y="36"/>
                  </a:cubicBezTo>
                  <a:cubicBezTo>
                    <a:pt x="9435" y="592"/>
                    <a:pt x="8822" y="937"/>
                    <a:pt x="8177" y="937"/>
                  </a:cubicBezTo>
                  <a:cubicBezTo>
                    <a:pt x="8124" y="937"/>
                    <a:pt x="8071" y="935"/>
                    <a:pt x="8018" y="930"/>
                  </a:cubicBezTo>
                  <a:cubicBezTo>
                    <a:pt x="7293" y="865"/>
                    <a:pt x="6726" y="293"/>
                    <a:pt x="6019" y="131"/>
                  </a:cubicBezTo>
                  <a:cubicBezTo>
                    <a:pt x="5831" y="88"/>
                    <a:pt x="5608" y="64"/>
                    <a:pt x="5375" y="64"/>
                  </a:cubicBezTo>
                  <a:cubicBezTo>
                    <a:pt x="4515" y="64"/>
                    <a:pt x="3504" y="390"/>
                    <a:pt x="3490" y="1296"/>
                  </a:cubicBezTo>
                  <a:cubicBezTo>
                    <a:pt x="2982" y="927"/>
                    <a:pt x="2217" y="528"/>
                    <a:pt x="1536" y="528"/>
                  </a:cubicBezTo>
                  <a:cubicBezTo>
                    <a:pt x="1244" y="528"/>
                    <a:pt x="968" y="602"/>
                    <a:pt x="734" y="783"/>
                  </a:cubicBezTo>
                  <a:cubicBezTo>
                    <a:pt x="377" y="1061"/>
                    <a:pt x="243" y="1536"/>
                    <a:pt x="241" y="1971"/>
                  </a:cubicBezTo>
                  <a:cubicBezTo>
                    <a:pt x="238" y="2633"/>
                    <a:pt x="901" y="4026"/>
                    <a:pt x="52" y="4354"/>
                  </a:cubicBezTo>
                  <a:cubicBezTo>
                    <a:pt x="1" y="4374"/>
                    <a:pt x="5" y="4441"/>
                    <a:pt x="42" y="4460"/>
                  </a:cubicBezTo>
                  <a:cubicBezTo>
                    <a:pt x="20" y="4495"/>
                    <a:pt x="23" y="4543"/>
                    <a:pt x="72" y="4565"/>
                  </a:cubicBezTo>
                  <a:cubicBezTo>
                    <a:pt x="937" y="4942"/>
                    <a:pt x="370" y="6036"/>
                    <a:pt x="237" y="6668"/>
                  </a:cubicBezTo>
                  <a:cubicBezTo>
                    <a:pt x="132" y="7161"/>
                    <a:pt x="198" y="7698"/>
                    <a:pt x="528" y="8095"/>
                  </a:cubicBezTo>
                  <a:cubicBezTo>
                    <a:pt x="843" y="8475"/>
                    <a:pt x="1259" y="8621"/>
                    <a:pt x="1700" y="8621"/>
                  </a:cubicBezTo>
                  <a:cubicBezTo>
                    <a:pt x="2334" y="8621"/>
                    <a:pt x="3017" y="8317"/>
                    <a:pt x="3511" y="7968"/>
                  </a:cubicBezTo>
                  <a:cubicBezTo>
                    <a:pt x="3597" y="8944"/>
                    <a:pt x="4401" y="9531"/>
                    <a:pt x="5316" y="9531"/>
                  </a:cubicBezTo>
                  <a:cubicBezTo>
                    <a:pt x="5424" y="9531"/>
                    <a:pt x="5533" y="9523"/>
                    <a:pt x="5642" y="9507"/>
                  </a:cubicBezTo>
                  <a:cubicBezTo>
                    <a:pt x="6327" y="9403"/>
                    <a:pt x="6947" y="9064"/>
                    <a:pt x="7604" y="8863"/>
                  </a:cubicBezTo>
                  <a:cubicBezTo>
                    <a:pt x="7903" y="8772"/>
                    <a:pt x="8217" y="8701"/>
                    <a:pt x="8531" y="8701"/>
                  </a:cubicBezTo>
                  <a:cubicBezTo>
                    <a:pt x="8659" y="8701"/>
                    <a:pt x="8787" y="8713"/>
                    <a:pt x="8914" y="8740"/>
                  </a:cubicBezTo>
                  <a:cubicBezTo>
                    <a:pt x="9330" y="8828"/>
                    <a:pt x="9567" y="9057"/>
                    <a:pt x="9831" y="9367"/>
                  </a:cubicBezTo>
                  <a:cubicBezTo>
                    <a:pt x="9836" y="9373"/>
                    <a:pt x="9842" y="9375"/>
                    <a:pt x="9848" y="9375"/>
                  </a:cubicBezTo>
                  <a:cubicBezTo>
                    <a:pt x="9853" y="9375"/>
                    <a:pt x="9858" y="9374"/>
                    <a:pt x="9862" y="9371"/>
                  </a:cubicBezTo>
                  <a:cubicBezTo>
                    <a:pt x="9866" y="9374"/>
                    <a:pt x="9871" y="9375"/>
                    <a:pt x="9875" y="9375"/>
                  </a:cubicBezTo>
                  <a:cubicBezTo>
                    <a:pt x="9881" y="9375"/>
                    <a:pt x="9887" y="9373"/>
                    <a:pt x="9892" y="9367"/>
                  </a:cubicBezTo>
                  <a:cubicBezTo>
                    <a:pt x="10157" y="9057"/>
                    <a:pt x="10394" y="8828"/>
                    <a:pt x="10809" y="8740"/>
                  </a:cubicBezTo>
                  <a:cubicBezTo>
                    <a:pt x="10936" y="8713"/>
                    <a:pt x="11064" y="8701"/>
                    <a:pt x="11192" y="8701"/>
                  </a:cubicBezTo>
                  <a:cubicBezTo>
                    <a:pt x="11506" y="8701"/>
                    <a:pt x="11820" y="8772"/>
                    <a:pt x="12119" y="8863"/>
                  </a:cubicBezTo>
                  <a:cubicBezTo>
                    <a:pt x="12776" y="9064"/>
                    <a:pt x="13396" y="9403"/>
                    <a:pt x="14081" y="9507"/>
                  </a:cubicBezTo>
                  <a:cubicBezTo>
                    <a:pt x="14190" y="9523"/>
                    <a:pt x="14299" y="9531"/>
                    <a:pt x="14407" y="9531"/>
                  </a:cubicBezTo>
                  <a:cubicBezTo>
                    <a:pt x="15323" y="9531"/>
                    <a:pt x="16127" y="8944"/>
                    <a:pt x="16212" y="7968"/>
                  </a:cubicBezTo>
                  <a:cubicBezTo>
                    <a:pt x="16706" y="8317"/>
                    <a:pt x="17389" y="8621"/>
                    <a:pt x="18023" y="8621"/>
                  </a:cubicBezTo>
                  <a:cubicBezTo>
                    <a:pt x="18463" y="8621"/>
                    <a:pt x="18880" y="8475"/>
                    <a:pt x="19195" y="8095"/>
                  </a:cubicBezTo>
                  <a:cubicBezTo>
                    <a:pt x="19525" y="7698"/>
                    <a:pt x="19591" y="7161"/>
                    <a:pt x="19486" y="6668"/>
                  </a:cubicBezTo>
                  <a:cubicBezTo>
                    <a:pt x="19354" y="6036"/>
                    <a:pt x="18788" y="4942"/>
                    <a:pt x="19652" y="4565"/>
                  </a:cubicBezTo>
                  <a:cubicBezTo>
                    <a:pt x="19701" y="4543"/>
                    <a:pt x="19704" y="4495"/>
                    <a:pt x="19682" y="4460"/>
                  </a:cubicBezTo>
                  <a:cubicBezTo>
                    <a:pt x="19718" y="4441"/>
                    <a:pt x="19722" y="4374"/>
                    <a:pt x="19672" y="4354"/>
                  </a:cubicBezTo>
                  <a:cubicBezTo>
                    <a:pt x="18822" y="4026"/>
                    <a:pt x="19486" y="2633"/>
                    <a:pt x="19483" y="1971"/>
                  </a:cubicBezTo>
                  <a:cubicBezTo>
                    <a:pt x="19481" y="1536"/>
                    <a:pt x="19347" y="1061"/>
                    <a:pt x="18989" y="783"/>
                  </a:cubicBezTo>
                  <a:cubicBezTo>
                    <a:pt x="18755" y="602"/>
                    <a:pt x="18479" y="528"/>
                    <a:pt x="18187" y="528"/>
                  </a:cubicBezTo>
                  <a:cubicBezTo>
                    <a:pt x="17507" y="528"/>
                    <a:pt x="16743" y="927"/>
                    <a:pt x="16234" y="1296"/>
                  </a:cubicBezTo>
                  <a:cubicBezTo>
                    <a:pt x="16219" y="390"/>
                    <a:pt x="15209" y="64"/>
                    <a:pt x="14349" y="64"/>
                  </a:cubicBezTo>
                  <a:cubicBezTo>
                    <a:pt x="14116" y="64"/>
                    <a:pt x="13893" y="88"/>
                    <a:pt x="13705" y="131"/>
                  </a:cubicBezTo>
                  <a:cubicBezTo>
                    <a:pt x="12997" y="293"/>
                    <a:pt x="12430" y="865"/>
                    <a:pt x="11705" y="930"/>
                  </a:cubicBezTo>
                  <a:cubicBezTo>
                    <a:pt x="11652" y="935"/>
                    <a:pt x="11599" y="937"/>
                    <a:pt x="11547" y="937"/>
                  </a:cubicBezTo>
                  <a:cubicBezTo>
                    <a:pt x="10902" y="937"/>
                    <a:pt x="10289" y="591"/>
                    <a:pt x="9957" y="36"/>
                  </a:cubicBezTo>
                  <a:cubicBezTo>
                    <a:pt x="9941" y="11"/>
                    <a:pt x="9919" y="0"/>
                    <a:pt x="9896" y="0"/>
                  </a:cubicBezTo>
                  <a:cubicBezTo>
                    <a:pt x="9884" y="0"/>
                    <a:pt x="9873" y="3"/>
                    <a:pt x="9862" y="7"/>
                  </a:cubicBezTo>
                  <a:cubicBezTo>
                    <a:pt x="9851" y="3"/>
                    <a:pt x="9840" y="0"/>
                    <a:pt x="9828" y="0"/>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64" name="Google Shape;864;p35"/>
            <p:cNvSpPr/>
            <p:nvPr/>
          </p:nvSpPr>
          <p:spPr>
            <a:xfrm>
              <a:off x="6539545" y="1569360"/>
              <a:ext cx="1027223" cy="487609"/>
            </a:xfrm>
            <a:custGeom>
              <a:avLst/>
              <a:gdLst/>
              <a:ahLst/>
              <a:cxnLst/>
              <a:rect l="l" t="t" r="r" b="b"/>
              <a:pathLst>
                <a:path w="19377" h="9198" extrusionOk="0">
                  <a:moveTo>
                    <a:pt x="13830" y="402"/>
                  </a:moveTo>
                  <a:cubicBezTo>
                    <a:pt x="13849" y="402"/>
                    <a:pt x="13861" y="428"/>
                    <a:pt x="13846" y="442"/>
                  </a:cubicBezTo>
                  <a:cubicBezTo>
                    <a:pt x="13723" y="566"/>
                    <a:pt x="13500" y="614"/>
                    <a:pt x="13334" y="640"/>
                  </a:cubicBezTo>
                  <a:cubicBezTo>
                    <a:pt x="13332" y="640"/>
                    <a:pt x="13331" y="640"/>
                    <a:pt x="13329" y="640"/>
                  </a:cubicBezTo>
                  <a:cubicBezTo>
                    <a:pt x="13302" y="640"/>
                    <a:pt x="13291" y="600"/>
                    <a:pt x="13321" y="594"/>
                  </a:cubicBezTo>
                  <a:cubicBezTo>
                    <a:pt x="13409" y="574"/>
                    <a:pt x="13495" y="549"/>
                    <a:pt x="13579" y="516"/>
                  </a:cubicBezTo>
                  <a:cubicBezTo>
                    <a:pt x="13662" y="482"/>
                    <a:pt x="13738" y="429"/>
                    <a:pt x="13823" y="403"/>
                  </a:cubicBezTo>
                  <a:cubicBezTo>
                    <a:pt x="13826" y="402"/>
                    <a:pt x="13828" y="402"/>
                    <a:pt x="13830" y="402"/>
                  </a:cubicBezTo>
                  <a:close/>
                  <a:moveTo>
                    <a:pt x="14585" y="431"/>
                  </a:moveTo>
                  <a:cubicBezTo>
                    <a:pt x="14742" y="431"/>
                    <a:pt x="14918" y="504"/>
                    <a:pt x="14990" y="650"/>
                  </a:cubicBezTo>
                  <a:cubicBezTo>
                    <a:pt x="15001" y="673"/>
                    <a:pt x="14982" y="698"/>
                    <a:pt x="14961" y="698"/>
                  </a:cubicBezTo>
                  <a:cubicBezTo>
                    <a:pt x="14954" y="698"/>
                    <a:pt x="14946" y="695"/>
                    <a:pt x="14940" y="688"/>
                  </a:cubicBezTo>
                  <a:cubicBezTo>
                    <a:pt x="14836" y="578"/>
                    <a:pt x="14727" y="496"/>
                    <a:pt x="14568" y="495"/>
                  </a:cubicBezTo>
                  <a:cubicBezTo>
                    <a:pt x="14527" y="495"/>
                    <a:pt x="14527" y="433"/>
                    <a:pt x="14568" y="431"/>
                  </a:cubicBezTo>
                  <a:cubicBezTo>
                    <a:pt x="14573" y="431"/>
                    <a:pt x="14579" y="431"/>
                    <a:pt x="14585" y="431"/>
                  </a:cubicBezTo>
                  <a:close/>
                  <a:moveTo>
                    <a:pt x="4717" y="528"/>
                  </a:moveTo>
                  <a:cubicBezTo>
                    <a:pt x="4740" y="528"/>
                    <a:pt x="4762" y="529"/>
                    <a:pt x="4785" y="532"/>
                  </a:cubicBezTo>
                  <a:cubicBezTo>
                    <a:pt x="4827" y="536"/>
                    <a:pt x="4828" y="594"/>
                    <a:pt x="4785" y="598"/>
                  </a:cubicBezTo>
                  <a:cubicBezTo>
                    <a:pt x="4610" y="616"/>
                    <a:pt x="4454" y="645"/>
                    <a:pt x="4304" y="740"/>
                  </a:cubicBezTo>
                  <a:cubicBezTo>
                    <a:pt x="4298" y="744"/>
                    <a:pt x="4292" y="745"/>
                    <a:pt x="4287" y="745"/>
                  </a:cubicBezTo>
                  <a:cubicBezTo>
                    <a:pt x="4260" y="745"/>
                    <a:pt x="4244" y="705"/>
                    <a:pt x="4272" y="686"/>
                  </a:cubicBezTo>
                  <a:cubicBezTo>
                    <a:pt x="4400" y="595"/>
                    <a:pt x="4558" y="528"/>
                    <a:pt x="4717" y="528"/>
                  </a:cubicBezTo>
                  <a:close/>
                  <a:moveTo>
                    <a:pt x="5623" y="543"/>
                  </a:moveTo>
                  <a:cubicBezTo>
                    <a:pt x="5627" y="543"/>
                    <a:pt x="5630" y="544"/>
                    <a:pt x="5634" y="545"/>
                  </a:cubicBezTo>
                  <a:cubicBezTo>
                    <a:pt x="5798" y="597"/>
                    <a:pt x="5964" y="665"/>
                    <a:pt x="6102" y="771"/>
                  </a:cubicBezTo>
                  <a:cubicBezTo>
                    <a:pt x="6128" y="793"/>
                    <a:pt x="6114" y="831"/>
                    <a:pt x="6087" y="831"/>
                  </a:cubicBezTo>
                  <a:cubicBezTo>
                    <a:pt x="6081" y="831"/>
                    <a:pt x="6076" y="830"/>
                    <a:pt x="6070" y="827"/>
                  </a:cubicBezTo>
                  <a:cubicBezTo>
                    <a:pt x="5920" y="747"/>
                    <a:pt x="5776" y="665"/>
                    <a:pt x="5618" y="607"/>
                  </a:cubicBezTo>
                  <a:cubicBezTo>
                    <a:pt x="5583" y="593"/>
                    <a:pt x="5593" y="543"/>
                    <a:pt x="5623" y="543"/>
                  </a:cubicBezTo>
                  <a:close/>
                  <a:moveTo>
                    <a:pt x="9622" y="566"/>
                  </a:moveTo>
                  <a:cubicBezTo>
                    <a:pt x="9683" y="566"/>
                    <a:pt x="9749" y="637"/>
                    <a:pt x="9791" y="671"/>
                  </a:cubicBezTo>
                  <a:cubicBezTo>
                    <a:pt x="9876" y="736"/>
                    <a:pt x="9965" y="799"/>
                    <a:pt x="10045" y="874"/>
                  </a:cubicBezTo>
                  <a:cubicBezTo>
                    <a:pt x="10071" y="899"/>
                    <a:pt x="10047" y="941"/>
                    <a:pt x="10016" y="941"/>
                  </a:cubicBezTo>
                  <a:cubicBezTo>
                    <a:pt x="10010" y="941"/>
                    <a:pt x="10003" y="939"/>
                    <a:pt x="9997" y="935"/>
                  </a:cubicBezTo>
                  <a:cubicBezTo>
                    <a:pt x="9890" y="867"/>
                    <a:pt x="9798" y="756"/>
                    <a:pt x="9686" y="700"/>
                  </a:cubicBezTo>
                  <a:cubicBezTo>
                    <a:pt x="9659" y="686"/>
                    <a:pt x="9637" y="680"/>
                    <a:pt x="9618" y="680"/>
                  </a:cubicBezTo>
                  <a:cubicBezTo>
                    <a:pt x="9557" y="680"/>
                    <a:pt x="9526" y="740"/>
                    <a:pt x="9471" y="796"/>
                  </a:cubicBezTo>
                  <a:cubicBezTo>
                    <a:pt x="9414" y="850"/>
                    <a:pt x="9359" y="905"/>
                    <a:pt x="9303" y="960"/>
                  </a:cubicBezTo>
                  <a:cubicBezTo>
                    <a:pt x="9296" y="968"/>
                    <a:pt x="9287" y="971"/>
                    <a:pt x="9279" y="971"/>
                  </a:cubicBezTo>
                  <a:cubicBezTo>
                    <a:pt x="9250" y="971"/>
                    <a:pt x="9225" y="933"/>
                    <a:pt x="9251" y="907"/>
                  </a:cubicBezTo>
                  <a:cubicBezTo>
                    <a:pt x="9338" y="815"/>
                    <a:pt x="9424" y="720"/>
                    <a:pt x="9514" y="631"/>
                  </a:cubicBezTo>
                  <a:cubicBezTo>
                    <a:pt x="9545" y="600"/>
                    <a:pt x="9574" y="566"/>
                    <a:pt x="9621" y="566"/>
                  </a:cubicBezTo>
                  <a:cubicBezTo>
                    <a:pt x="9621" y="566"/>
                    <a:pt x="9622" y="566"/>
                    <a:pt x="9622" y="566"/>
                  </a:cubicBezTo>
                  <a:close/>
                  <a:moveTo>
                    <a:pt x="1705" y="942"/>
                  </a:moveTo>
                  <a:cubicBezTo>
                    <a:pt x="1707" y="942"/>
                    <a:pt x="1709" y="942"/>
                    <a:pt x="1711" y="943"/>
                  </a:cubicBezTo>
                  <a:cubicBezTo>
                    <a:pt x="1863" y="1005"/>
                    <a:pt x="2021" y="1061"/>
                    <a:pt x="2167" y="1138"/>
                  </a:cubicBezTo>
                  <a:cubicBezTo>
                    <a:pt x="2193" y="1151"/>
                    <a:pt x="2179" y="1192"/>
                    <a:pt x="2154" y="1192"/>
                  </a:cubicBezTo>
                  <a:cubicBezTo>
                    <a:pt x="2151" y="1192"/>
                    <a:pt x="2148" y="1191"/>
                    <a:pt x="2145" y="1190"/>
                  </a:cubicBezTo>
                  <a:cubicBezTo>
                    <a:pt x="1991" y="1133"/>
                    <a:pt x="1842" y="1053"/>
                    <a:pt x="1695" y="982"/>
                  </a:cubicBezTo>
                  <a:cubicBezTo>
                    <a:pt x="1676" y="972"/>
                    <a:pt x="1687" y="942"/>
                    <a:pt x="1705" y="942"/>
                  </a:cubicBezTo>
                  <a:close/>
                  <a:moveTo>
                    <a:pt x="12528" y="879"/>
                  </a:moveTo>
                  <a:cubicBezTo>
                    <a:pt x="12549" y="879"/>
                    <a:pt x="12564" y="910"/>
                    <a:pt x="12548" y="928"/>
                  </a:cubicBezTo>
                  <a:cubicBezTo>
                    <a:pt x="12413" y="1070"/>
                    <a:pt x="12234" y="1155"/>
                    <a:pt x="12046" y="1200"/>
                  </a:cubicBezTo>
                  <a:cubicBezTo>
                    <a:pt x="12043" y="1200"/>
                    <a:pt x="12041" y="1200"/>
                    <a:pt x="12039" y="1200"/>
                  </a:cubicBezTo>
                  <a:cubicBezTo>
                    <a:pt x="12014" y="1200"/>
                    <a:pt x="12006" y="1163"/>
                    <a:pt x="12033" y="1154"/>
                  </a:cubicBezTo>
                  <a:cubicBezTo>
                    <a:pt x="12213" y="1096"/>
                    <a:pt x="12365" y="998"/>
                    <a:pt x="12514" y="884"/>
                  </a:cubicBezTo>
                  <a:cubicBezTo>
                    <a:pt x="12518" y="881"/>
                    <a:pt x="12523" y="879"/>
                    <a:pt x="12528" y="879"/>
                  </a:cubicBezTo>
                  <a:close/>
                  <a:moveTo>
                    <a:pt x="17555" y="1021"/>
                  </a:moveTo>
                  <a:cubicBezTo>
                    <a:pt x="17586" y="1021"/>
                    <a:pt x="17616" y="1023"/>
                    <a:pt x="17647" y="1027"/>
                  </a:cubicBezTo>
                  <a:cubicBezTo>
                    <a:pt x="17688" y="1032"/>
                    <a:pt x="17690" y="1092"/>
                    <a:pt x="17647" y="1093"/>
                  </a:cubicBezTo>
                  <a:cubicBezTo>
                    <a:pt x="17464" y="1095"/>
                    <a:pt x="17289" y="1122"/>
                    <a:pt x="17123" y="1201"/>
                  </a:cubicBezTo>
                  <a:cubicBezTo>
                    <a:pt x="17119" y="1203"/>
                    <a:pt x="17114" y="1204"/>
                    <a:pt x="17110" y="1204"/>
                  </a:cubicBezTo>
                  <a:cubicBezTo>
                    <a:pt x="17082" y="1204"/>
                    <a:pt x="17063" y="1164"/>
                    <a:pt x="17092" y="1148"/>
                  </a:cubicBezTo>
                  <a:cubicBezTo>
                    <a:pt x="17237" y="1070"/>
                    <a:pt x="17393" y="1021"/>
                    <a:pt x="17555" y="1021"/>
                  </a:cubicBezTo>
                  <a:close/>
                  <a:moveTo>
                    <a:pt x="6820" y="1036"/>
                  </a:moveTo>
                  <a:cubicBezTo>
                    <a:pt x="6824" y="1036"/>
                    <a:pt x="6829" y="1037"/>
                    <a:pt x="6833" y="1039"/>
                  </a:cubicBezTo>
                  <a:cubicBezTo>
                    <a:pt x="7045" y="1154"/>
                    <a:pt x="7248" y="1178"/>
                    <a:pt x="7474" y="1234"/>
                  </a:cubicBezTo>
                  <a:cubicBezTo>
                    <a:pt x="7509" y="1243"/>
                    <a:pt x="7498" y="1290"/>
                    <a:pt x="7467" y="1293"/>
                  </a:cubicBezTo>
                  <a:cubicBezTo>
                    <a:pt x="7451" y="1294"/>
                    <a:pt x="7435" y="1294"/>
                    <a:pt x="7419" y="1294"/>
                  </a:cubicBezTo>
                  <a:cubicBezTo>
                    <a:pt x="7206" y="1294"/>
                    <a:pt x="6981" y="1194"/>
                    <a:pt x="6805" y="1090"/>
                  </a:cubicBezTo>
                  <a:cubicBezTo>
                    <a:pt x="6776" y="1074"/>
                    <a:pt x="6794" y="1036"/>
                    <a:pt x="6820" y="1036"/>
                  </a:cubicBezTo>
                  <a:close/>
                  <a:moveTo>
                    <a:pt x="10646" y="1190"/>
                  </a:moveTo>
                  <a:cubicBezTo>
                    <a:pt x="10649" y="1190"/>
                    <a:pt x="10652" y="1191"/>
                    <a:pt x="10656" y="1192"/>
                  </a:cubicBezTo>
                  <a:cubicBezTo>
                    <a:pt x="10812" y="1258"/>
                    <a:pt x="10972" y="1285"/>
                    <a:pt x="11142" y="1288"/>
                  </a:cubicBezTo>
                  <a:cubicBezTo>
                    <a:pt x="11172" y="1289"/>
                    <a:pt x="11172" y="1334"/>
                    <a:pt x="11142" y="1335"/>
                  </a:cubicBezTo>
                  <a:cubicBezTo>
                    <a:pt x="11130" y="1336"/>
                    <a:pt x="11118" y="1336"/>
                    <a:pt x="11106" y="1336"/>
                  </a:cubicBezTo>
                  <a:cubicBezTo>
                    <a:pt x="10943" y="1336"/>
                    <a:pt x="10784" y="1295"/>
                    <a:pt x="10634" y="1227"/>
                  </a:cubicBezTo>
                  <a:cubicBezTo>
                    <a:pt x="10613" y="1218"/>
                    <a:pt x="10626" y="1190"/>
                    <a:pt x="10646" y="1190"/>
                  </a:cubicBezTo>
                  <a:close/>
                  <a:moveTo>
                    <a:pt x="8610" y="1183"/>
                  </a:moveTo>
                  <a:cubicBezTo>
                    <a:pt x="8635" y="1183"/>
                    <a:pt x="8654" y="1214"/>
                    <a:pt x="8632" y="1235"/>
                  </a:cubicBezTo>
                  <a:cubicBezTo>
                    <a:pt x="8546" y="1317"/>
                    <a:pt x="8424" y="1352"/>
                    <a:pt x="8304" y="1352"/>
                  </a:cubicBezTo>
                  <a:cubicBezTo>
                    <a:pt x="8253" y="1352"/>
                    <a:pt x="8202" y="1346"/>
                    <a:pt x="8155" y="1334"/>
                  </a:cubicBezTo>
                  <a:cubicBezTo>
                    <a:pt x="8121" y="1326"/>
                    <a:pt x="8133" y="1278"/>
                    <a:pt x="8163" y="1278"/>
                  </a:cubicBezTo>
                  <a:cubicBezTo>
                    <a:pt x="8165" y="1278"/>
                    <a:pt x="8168" y="1278"/>
                    <a:pt x="8170" y="1279"/>
                  </a:cubicBezTo>
                  <a:cubicBezTo>
                    <a:pt x="8201" y="1284"/>
                    <a:pt x="8232" y="1287"/>
                    <a:pt x="8261" y="1287"/>
                  </a:cubicBezTo>
                  <a:cubicBezTo>
                    <a:pt x="8380" y="1287"/>
                    <a:pt x="8484" y="1243"/>
                    <a:pt x="8595" y="1187"/>
                  </a:cubicBezTo>
                  <a:cubicBezTo>
                    <a:pt x="8600" y="1184"/>
                    <a:pt x="8605" y="1183"/>
                    <a:pt x="8610" y="1183"/>
                  </a:cubicBezTo>
                  <a:close/>
                  <a:moveTo>
                    <a:pt x="18243" y="1079"/>
                  </a:moveTo>
                  <a:cubicBezTo>
                    <a:pt x="18243" y="1079"/>
                    <a:pt x="18244" y="1079"/>
                    <a:pt x="18244" y="1079"/>
                  </a:cubicBezTo>
                  <a:cubicBezTo>
                    <a:pt x="18436" y="1087"/>
                    <a:pt x="18612" y="1213"/>
                    <a:pt x="18657" y="1405"/>
                  </a:cubicBezTo>
                  <a:cubicBezTo>
                    <a:pt x="18664" y="1430"/>
                    <a:pt x="18644" y="1446"/>
                    <a:pt x="18625" y="1446"/>
                  </a:cubicBezTo>
                  <a:cubicBezTo>
                    <a:pt x="18612" y="1446"/>
                    <a:pt x="18598" y="1439"/>
                    <a:pt x="18592" y="1423"/>
                  </a:cubicBezTo>
                  <a:cubicBezTo>
                    <a:pt x="18534" y="1266"/>
                    <a:pt x="18405" y="1146"/>
                    <a:pt x="18237" y="1123"/>
                  </a:cubicBezTo>
                  <a:cubicBezTo>
                    <a:pt x="18213" y="1118"/>
                    <a:pt x="18219" y="1079"/>
                    <a:pt x="18243" y="1079"/>
                  </a:cubicBezTo>
                  <a:close/>
                  <a:moveTo>
                    <a:pt x="1063" y="998"/>
                  </a:moveTo>
                  <a:cubicBezTo>
                    <a:pt x="1090" y="998"/>
                    <a:pt x="1109" y="1038"/>
                    <a:pt x="1079" y="1051"/>
                  </a:cubicBezTo>
                  <a:cubicBezTo>
                    <a:pt x="911" y="1128"/>
                    <a:pt x="785" y="1266"/>
                    <a:pt x="782" y="1459"/>
                  </a:cubicBezTo>
                  <a:cubicBezTo>
                    <a:pt x="782" y="1472"/>
                    <a:pt x="772" y="1478"/>
                    <a:pt x="762" y="1478"/>
                  </a:cubicBezTo>
                  <a:cubicBezTo>
                    <a:pt x="752" y="1478"/>
                    <a:pt x="742" y="1472"/>
                    <a:pt x="741" y="1459"/>
                  </a:cubicBezTo>
                  <a:cubicBezTo>
                    <a:pt x="724" y="1257"/>
                    <a:pt x="850" y="1040"/>
                    <a:pt x="1057" y="999"/>
                  </a:cubicBezTo>
                  <a:cubicBezTo>
                    <a:pt x="1059" y="998"/>
                    <a:pt x="1061" y="998"/>
                    <a:pt x="1063" y="998"/>
                  </a:cubicBezTo>
                  <a:close/>
                  <a:moveTo>
                    <a:pt x="15374" y="878"/>
                  </a:moveTo>
                  <a:cubicBezTo>
                    <a:pt x="15387" y="878"/>
                    <a:pt x="15400" y="884"/>
                    <a:pt x="15406" y="899"/>
                  </a:cubicBezTo>
                  <a:cubicBezTo>
                    <a:pt x="15503" y="1129"/>
                    <a:pt x="15613" y="1365"/>
                    <a:pt x="15678" y="1606"/>
                  </a:cubicBezTo>
                  <a:cubicBezTo>
                    <a:pt x="15686" y="1634"/>
                    <a:pt x="15659" y="1658"/>
                    <a:pt x="15635" y="1658"/>
                  </a:cubicBezTo>
                  <a:cubicBezTo>
                    <a:pt x="15622" y="1658"/>
                    <a:pt x="15609" y="1651"/>
                    <a:pt x="15602" y="1637"/>
                  </a:cubicBezTo>
                  <a:cubicBezTo>
                    <a:pt x="15494" y="1409"/>
                    <a:pt x="15422" y="1156"/>
                    <a:pt x="15346" y="917"/>
                  </a:cubicBezTo>
                  <a:cubicBezTo>
                    <a:pt x="15337" y="892"/>
                    <a:pt x="15355" y="878"/>
                    <a:pt x="15374" y="878"/>
                  </a:cubicBezTo>
                  <a:close/>
                  <a:moveTo>
                    <a:pt x="3888" y="1236"/>
                  </a:moveTo>
                  <a:cubicBezTo>
                    <a:pt x="3902" y="1236"/>
                    <a:pt x="3918" y="1249"/>
                    <a:pt x="3914" y="1266"/>
                  </a:cubicBezTo>
                  <a:cubicBezTo>
                    <a:pt x="3882" y="1397"/>
                    <a:pt x="3855" y="1521"/>
                    <a:pt x="3858" y="1658"/>
                  </a:cubicBezTo>
                  <a:cubicBezTo>
                    <a:pt x="3858" y="1667"/>
                    <a:pt x="3849" y="1673"/>
                    <a:pt x="3841" y="1673"/>
                  </a:cubicBezTo>
                  <a:cubicBezTo>
                    <a:pt x="3834" y="1673"/>
                    <a:pt x="3828" y="1670"/>
                    <a:pt x="3827" y="1662"/>
                  </a:cubicBezTo>
                  <a:cubicBezTo>
                    <a:pt x="3809" y="1523"/>
                    <a:pt x="3815" y="1378"/>
                    <a:pt x="3870" y="1248"/>
                  </a:cubicBezTo>
                  <a:cubicBezTo>
                    <a:pt x="3874" y="1239"/>
                    <a:pt x="3880" y="1236"/>
                    <a:pt x="3888" y="1236"/>
                  </a:cubicBezTo>
                  <a:close/>
                  <a:moveTo>
                    <a:pt x="16504" y="1426"/>
                  </a:moveTo>
                  <a:cubicBezTo>
                    <a:pt x="16533" y="1426"/>
                    <a:pt x="16549" y="1466"/>
                    <a:pt x="16520" y="1485"/>
                  </a:cubicBezTo>
                  <a:cubicBezTo>
                    <a:pt x="16379" y="1581"/>
                    <a:pt x="16227" y="1659"/>
                    <a:pt x="16077" y="1741"/>
                  </a:cubicBezTo>
                  <a:cubicBezTo>
                    <a:pt x="16072" y="1744"/>
                    <a:pt x="16067" y="1745"/>
                    <a:pt x="16063" y="1745"/>
                  </a:cubicBezTo>
                  <a:cubicBezTo>
                    <a:pt x="16037" y="1745"/>
                    <a:pt x="16022" y="1707"/>
                    <a:pt x="16049" y="1691"/>
                  </a:cubicBezTo>
                  <a:cubicBezTo>
                    <a:pt x="16193" y="1600"/>
                    <a:pt x="16335" y="1506"/>
                    <a:pt x="16488" y="1430"/>
                  </a:cubicBezTo>
                  <a:cubicBezTo>
                    <a:pt x="16493" y="1427"/>
                    <a:pt x="16499" y="1426"/>
                    <a:pt x="16504" y="1426"/>
                  </a:cubicBezTo>
                  <a:close/>
                  <a:moveTo>
                    <a:pt x="2689" y="1355"/>
                  </a:moveTo>
                  <a:cubicBezTo>
                    <a:pt x="2692" y="1355"/>
                    <a:pt x="2694" y="1355"/>
                    <a:pt x="2697" y="1357"/>
                  </a:cubicBezTo>
                  <a:cubicBezTo>
                    <a:pt x="2951" y="1460"/>
                    <a:pt x="3208" y="1615"/>
                    <a:pt x="3372" y="1841"/>
                  </a:cubicBezTo>
                  <a:cubicBezTo>
                    <a:pt x="3388" y="1862"/>
                    <a:pt x="3366" y="1885"/>
                    <a:pt x="3344" y="1885"/>
                  </a:cubicBezTo>
                  <a:cubicBezTo>
                    <a:pt x="3337" y="1885"/>
                    <a:pt x="3330" y="1883"/>
                    <a:pt x="3324" y="1877"/>
                  </a:cubicBezTo>
                  <a:cubicBezTo>
                    <a:pt x="3123" y="1688"/>
                    <a:pt x="2932" y="1517"/>
                    <a:pt x="2679" y="1400"/>
                  </a:cubicBezTo>
                  <a:cubicBezTo>
                    <a:pt x="2657" y="1391"/>
                    <a:pt x="2668" y="1355"/>
                    <a:pt x="2689" y="1355"/>
                  </a:cubicBezTo>
                  <a:close/>
                  <a:moveTo>
                    <a:pt x="18641" y="2029"/>
                  </a:moveTo>
                  <a:cubicBezTo>
                    <a:pt x="18653" y="2029"/>
                    <a:pt x="18666" y="2037"/>
                    <a:pt x="18667" y="2054"/>
                  </a:cubicBezTo>
                  <a:cubicBezTo>
                    <a:pt x="18679" y="2220"/>
                    <a:pt x="18687" y="2385"/>
                    <a:pt x="18675" y="2551"/>
                  </a:cubicBezTo>
                  <a:cubicBezTo>
                    <a:pt x="18674" y="2574"/>
                    <a:pt x="18657" y="2586"/>
                    <a:pt x="18640" y="2586"/>
                  </a:cubicBezTo>
                  <a:cubicBezTo>
                    <a:pt x="18623" y="2586"/>
                    <a:pt x="18606" y="2574"/>
                    <a:pt x="18605" y="2551"/>
                  </a:cubicBezTo>
                  <a:cubicBezTo>
                    <a:pt x="18593" y="2385"/>
                    <a:pt x="18602" y="2220"/>
                    <a:pt x="18613" y="2054"/>
                  </a:cubicBezTo>
                  <a:cubicBezTo>
                    <a:pt x="18615" y="2037"/>
                    <a:pt x="18628" y="2029"/>
                    <a:pt x="18641" y="2029"/>
                  </a:cubicBezTo>
                  <a:close/>
                  <a:moveTo>
                    <a:pt x="761" y="2031"/>
                  </a:moveTo>
                  <a:cubicBezTo>
                    <a:pt x="773" y="2031"/>
                    <a:pt x="786" y="2040"/>
                    <a:pt x="788" y="2054"/>
                  </a:cubicBezTo>
                  <a:cubicBezTo>
                    <a:pt x="797" y="2140"/>
                    <a:pt x="787" y="2225"/>
                    <a:pt x="792" y="2311"/>
                  </a:cubicBezTo>
                  <a:cubicBezTo>
                    <a:pt x="799" y="2407"/>
                    <a:pt x="815" y="2501"/>
                    <a:pt x="838" y="2594"/>
                  </a:cubicBezTo>
                  <a:cubicBezTo>
                    <a:pt x="843" y="2612"/>
                    <a:pt x="828" y="2624"/>
                    <a:pt x="813" y="2624"/>
                  </a:cubicBezTo>
                  <a:cubicBezTo>
                    <a:pt x="804" y="2624"/>
                    <a:pt x="795" y="2619"/>
                    <a:pt x="791" y="2608"/>
                  </a:cubicBezTo>
                  <a:cubicBezTo>
                    <a:pt x="742" y="2438"/>
                    <a:pt x="694" y="2223"/>
                    <a:pt x="740" y="2048"/>
                  </a:cubicBezTo>
                  <a:cubicBezTo>
                    <a:pt x="743" y="2036"/>
                    <a:pt x="752" y="2031"/>
                    <a:pt x="761" y="2031"/>
                  </a:cubicBezTo>
                  <a:close/>
                  <a:moveTo>
                    <a:pt x="18620" y="3063"/>
                  </a:moveTo>
                  <a:cubicBezTo>
                    <a:pt x="18637" y="3063"/>
                    <a:pt x="18653" y="3074"/>
                    <a:pt x="18651" y="3094"/>
                  </a:cubicBezTo>
                  <a:cubicBezTo>
                    <a:pt x="18636" y="3219"/>
                    <a:pt x="18636" y="3340"/>
                    <a:pt x="18663" y="3464"/>
                  </a:cubicBezTo>
                  <a:cubicBezTo>
                    <a:pt x="18687" y="3574"/>
                    <a:pt x="18743" y="3673"/>
                    <a:pt x="18776" y="3781"/>
                  </a:cubicBezTo>
                  <a:cubicBezTo>
                    <a:pt x="18783" y="3803"/>
                    <a:pt x="18764" y="3821"/>
                    <a:pt x="18745" y="3821"/>
                  </a:cubicBezTo>
                  <a:cubicBezTo>
                    <a:pt x="18737" y="3821"/>
                    <a:pt x="18730" y="3818"/>
                    <a:pt x="18723" y="3812"/>
                  </a:cubicBezTo>
                  <a:cubicBezTo>
                    <a:pt x="18549" y="3632"/>
                    <a:pt x="18533" y="3316"/>
                    <a:pt x="18590" y="3085"/>
                  </a:cubicBezTo>
                  <a:cubicBezTo>
                    <a:pt x="18593" y="3070"/>
                    <a:pt x="18607" y="3063"/>
                    <a:pt x="18620" y="3063"/>
                  </a:cubicBezTo>
                  <a:close/>
                  <a:moveTo>
                    <a:pt x="865" y="3273"/>
                  </a:moveTo>
                  <a:cubicBezTo>
                    <a:pt x="877" y="3273"/>
                    <a:pt x="889" y="3283"/>
                    <a:pt x="891" y="3297"/>
                  </a:cubicBezTo>
                  <a:cubicBezTo>
                    <a:pt x="914" y="3502"/>
                    <a:pt x="823" y="3724"/>
                    <a:pt x="730" y="3902"/>
                  </a:cubicBezTo>
                  <a:cubicBezTo>
                    <a:pt x="726" y="3911"/>
                    <a:pt x="719" y="3915"/>
                    <a:pt x="712" y="3915"/>
                  </a:cubicBezTo>
                  <a:cubicBezTo>
                    <a:pt x="696" y="3915"/>
                    <a:pt x="680" y="3897"/>
                    <a:pt x="689" y="3879"/>
                  </a:cubicBezTo>
                  <a:cubicBezTo>
                    <a:pt x="780" y="3684"/>
                    <a:pt x="796" y="3494"/>
                    <a:pt x="845" y="3290"/>
                  </a:cubicBezTo>
                  <a:cubicBezTo>
                    <a:pt x="848" y="3278"/>
                    <a:pt x="856" y="3273"/>
                    <a:pt x="865" y="3273"/>
                  </a:cubicBezTo>
                  <a:close/>
                  <a:moveTo>
                    <a:pt x="609" y="4308"/>
                  </a:moveTo>
                  <a:cubicBezTo>
                    <a:pt x="612" y="4308"/>
                    <a:pt x="615" y="4309"/>
                    <a:pt x="618" y="4309"/>
                  </a:cubicBezTo>
                  <a:cubicBezTo>
                    <a:pt x="703" y="4334"/>
                    <a:pt x="760" y="4412"/>
                    <a:pt x="811" y="4480"/>
                  </a:cubicBezTo>
                  <a:cubicBezTo>
                    <a:pt x="866" y="4556"/>
                    <a:pt x="910" y="4638"/>
                    <a:pt x="940" y="4728"/>
                  </a:cubicBezTo>
                  <a:cubicBezTo>
                    <a:pt x="946" y="4745"/>
                    <a:pt x="931" y="4758"/>
                    <a:pt x="916" y="4758"/>
                  </a:cubicBezTo>
                  <a:cubicBezTo>
                    <a:pt x="908" y="4758"/>
                    <a:pt x="900" y="4754"/>
                    <a:pt x="896" y="4746"/>
                  </a:cubicBezTo>
                  <a:cubicBezTo>
                    <a:pt x="855" y="4667"/>
                    <a:pt x="807" y="4594"/>
                    <a:pt x="745" y="4529"/>
                  </a:cubicBezTo>
                  <a:cubicBezTo>
                    <a:pt x="692" y="4472"/>
                    <a:pt x="619" y="4432"/>
                    <a:pt x="573" y="4367"/>
                  </a:cubicBezTo>
                  <a:cubicBezTo>
                    <a:pt x="556" y="4342"/>
                    <a:pt x="581" y="4308"/>
                    <a:pt x="609" y="4308"/>
                  </a:cubicBezTo>
                  <a:close/>
                  <a:moveTo>
                    <a:pt x="18776" y="4257"/>
                  </a:moveTo>
                  <a:cubicBezTo>
                    <a:pt x="18793" y="4257"/>
                    <a:pt x="18811" y="4276"/>
                    <a:pt x="18801" y="4298"/>
                  </a:cubicBezTo>
                  <a:cubicBezTo>
                    <a:pt x="18728" y="4466"/>
                    <a:pt x="18659" y="4643"/>
                    <a:pt x="18565" y="4801"/>
                  </a:cubicBezTo>
                  <a:cubicBezTo>
                    <a:pt x="18558" y="4813"/>
                    <a:pt x="18545" y="4818"/>
                    <a:pt x="18532" y="4818"/>
                  </a:cubicBezTo>
                  <a:cubicBezTo>
                    <a:pt x="18508" y="4818"/>
                    <a:pt x="18483" y="4798"/>
                    <a:pt x="18494" y="4771"/>
                  </a:cubicBezTo>
                  <a:cubicBezTo>
                    <a:pt x="18563" y="4597"/>
                    <a:pt x="18664" y="4434"/>
                    <a:pt x="18756" y="4271"/>
                  </a:cubicBezTo>
                  <a:cubicBezTo>
                    <a:pt x="18761" y="4261"/>
                    <a:pt x="18768" y="4257"/>
                    <a:pt x="18776" y="4257"/>
                  </a:cubicBezTo>
                  <a:close/>
                  <a:moveTo>
                    <a:pt x="18544" y="5240"/>
                  </a:moveTo>
                  <a:cubicBezTo>
                    <a:pt x="18558" y="5240"/>
                    <a:pt x="18571" y="5246"/>
                    <a:pt x="18578" y="5261"/>
                  </a:cubicBezTo>
                  <a:cubicBezTo>
                    <a:pt x="18618" y="5346"/>
                    <a:pt x="18649" y="5433"/>
                    <a:pt x="18681" y="5520"/>
                  </a:cubicBezTo>
                  <a:cubicBezTo>
                    <a:pt x="18692" y="5549"/>
                    <a:pt x="18663" y="5573"/>
                    <a:pt x="18636" y="5573"/>
                  </a:cubicBezTo>
                  <a:cubicBezTo>
                    <a:pt x="18623" y="5573"/>
                    <a:pt x="18610" y="5567"/>
                    <a:pt x="18604" y="5552"/>
                  </a:cubicBezTo>
                  <a:cubicBezTo>
                    <a:pt x="18568" y="5467"/>
                    <a:pt x="18529" y="5382"/>
                    <a:pt x="18499" y="5294"/>
                  </a:cubicBezTo>
                  <a:cubicBezTo>
                    <a:pt x="18489" y="5264"/>
                    <a:pt x="18518" y="5240"/>
                    <a:pt x="18544" y="5240"/>
                  </a:cubicBezTo>
                  <a:close/>
                  <a:moveTo>
                    <a:pt x="1015" y="5154"/>
                  </a:moveTo>
                  <a:cubicBezTo>
                    <a:pt x="1030" y="5154"/>
                    <a:pt x="1045" y="5166"/>
                    <a:pt x="1047" y="5184"/>
                  </a:cubicBezTo>
                  <a:cubicBezTo>
                    <a:pt x="1062" y="5425"/>
                    <a:pt x="930" y="5670"/>
                    <a:pt x="785" y="5852"/>
                  </a:cubicBezTo>
                  <a:cubicBezTo>
                    <a:pt x="778" y="5861"/>
                    <a:pt x="770" y="5864"/>
                    <a:pt x="761" y="5864"/>
                  </a:cubicBezTo>
                  <a:cubicBezTo>
                    <a:pt x="735" y="5864"/>
                    <a:pt x="707" y="5833"/>
                    <a:pt x="726" y="5807"/>
                  </a:cubicBezTo>
                  <a:cubicBezTo>
                    <a:pt x="876" y="5613"/>
                    <a:pt x="925" y="5407"/>
                    <a:pt x="988" y="5176"/>
                  </a:cubicBezTo>
                  <a:cubicBezTo>
                    <a:pt x="992" y="5161"/>
                    <a:pt x="1003" y="5154"/>
                    <a:pt x="1015" y="5154"/>
                  </a:cubicBezTo>
                  <a:close/>
                  <a:moveTo>
                    <a:pt x="18782" y="5896"/>
                  </a:moveTo>
                  <a:cubicBezTo>
                    <a:pt x="18793" y="5896"/>
                    <a:pt x="18804" y="5901"/>
                    <a:pt x="18810" y="5914"/>
                  </a:cubicBezTo>
                  <a:cubicBezTo>
                    <a:pt x="18901" y="6084"/>
                    <a:pt x="18888" y="6308"/>
                    <a:pt x="18837" y="6489"/>
                  </a:cubicBezTo>
                  <a:cubicBezTo>
                    <a:pt x="18832" y="6505"/>
                    <a:pt x="18820" y="6512"/>
                    <a:pt x="18807" y="6512"/>
                  </a:cubicBezTo>
                  <a:cubicBezTo>
                    <a:pt x="18787" y="6512"/>
                    <a:pt x="18766" y="6495"/>
                    <a:pt x="18772" y="6469"/>
                  </a:cubicBezTo>
                  <a:cubicBezTo>
                    <a:pt x="18813" y="6283"/>
                    <a:pt x="18780" y="6125"/>
                    <a:pt x="18745" y="5942"/>
                  </a:cubicBezTo>
                  <a:cubicBezTo>
                    <a:pt x="18740" y="5916"/>
                    <a:pt x="18762" y="5896"/>
                    <a:pt x="18782" y="5896"/>
                  </a:cubicBezTo>
                  <a:close/>
                  <a:moveTo>
                    <a:pt x="718" y="6544"/>
                  </a:moveTo>
                  <a:cubicBezTo>
                    <a:pt x="737" y="6544"/>
                    <a:pt x="757" y="6562"/>
                    <a:pt x="752" y="6585"/>
                  </a:cubicBezTo>
                  <a:cubicBezTo>
                    <a:pt x="705" y="6766"/>
                    <a:pt x="682" y="6932"/>
                    <a:pt x="733" y="7116"/>
                  </a:cubicBezTo>
                  <a:cubicBezTo>
                    <a:pt x="739" y="7139"/>
                    <a:pt x="721" y="7154"/>
                    <a:pt x="703" y="7154"/>
                  </a:cubicBezTo>
                  <a:cubicBezTo>
                    <a:pt x="690" y="7154"/>
                    <a:pt x="677" y="7147"/>
                    <a:pt x="672" y="7132"/>
                  </a:cubicBezTo>
                  <a:cubicBezTo>
                    <a:pt x="602" y="6949"/>
                    <a:pt x="595" y="6735"/>
                    <a:pt x="691" y="6560"/>
                  </a:cubicBezTo>
                  <a:cubicBezTo>
                    <a:pt x="697" y="6549"/>
                    <a:pt x="707" y="6544"/>
                    <a:pt x="718" y="6544"/>
                  </a:cubicBezTo>
                  <a:close/>
                  <a:moveTo>
                    <a:pt x="18828" y="6935"/>
                  </a:moveTo>
                  <a:cubicBezTo>
                    <a:pt x="18846" y="6935"/>
                    <a:pt x="18864" y="6947"/>
                    <a:pt x="18862" y="6969"/>
                  </a:cubicBezTo>
                  <a:cubicBezTo>
                    <a:pt x="18856" y="7107"/>
                    <a:pt x="18819" y="7246"/>
                    <a:pt x="18790" y="7381"/>
                  </a:cubicBezTo>
                  <a:cubicBezTo>
                    <a:pt x="18786" y="7399"/>
                    <a:pt x="18773" y="7407"/>
                    <a:pt x="18759" y="7407"/>
                  </a:cubicBezTo>
                  <a:cubicBezTo>
                    <a:pt x="18738" y="7407"/>
                    <a:pt x="18715" y="7389"/>
                    <a:pt x="18719" y="7361"/>
                  </a:cubicBezTo>
                  <a:cubicBezTo>
                    <a:pt x="18740" y="7228"/>
                    <a:pt x="18751" y="7088"/>
                    <a:pt x="18793" y="6960"/>
                  </a:cubicBezTo>
                  <a:cubicBezTo>
                    <a:pt x="18798" y="6943"/>
                    <a:pt x="18813" y="6935"/>
                    <a:pt x="18828" y="6935"/>
                  </a:cubicBezTo>
                  <a:close/>
                  <a:moveTo>
                    <a:pt x="16250" y="7097"/>
                  </a:moveTo>
                  <a:cubicBezTo>
                    <a:pt x="16256" y="7097"/>
                    <a:pt x="16262" y="7099"/>
                    <a:pt x="16269" y="7102"/>
                  </a:cubicBezTo>
                  <a:cubicBezTo>
                    <a:pt x="16470" y="7209"/>
                    <a:pt x="16677" y="7313"/>
                    <a:pt x="16873" y="7431"/>
                  </a:cubicBezTo>
                  <a:cubicBezTo>
                    <a:pt x="16906" y="7450"/>
                    <a:pt x="16886" y="7493"/>
                    <a:pt x="16855" y="7493"/>
                  </a:cubicBezTo>
                  <a:cubicBezTo>
                    <a:pt x="16850" y="7493"/>
                    <a:pt x="16845" y="7492"/>
                    <a:pt x="16839" y="7490"/>
                  </a:cubicBezTo>
                  <a:cubicBezTo>
                    <a:pt x="16632" y="7389"/>
                    <a:pt x="16432" y="7276"/>
                    <a:pt x="16231" y="7165"/>
                  </a:cubicBezTo>
                  <a:cubicBezTo>
                    <a:pt x="16196" y="7145"/>
                    <a:pt x="16218" y="7097"/>
                    <a:pt x="16250" y="7097"/>
                  </a:cubicBezTo>
                  <a:close/>
                  <a:moveTo>
                    <a:pt x="3396" y="7233"/>
                  </a:moveTo>
                  <a:cubicBezTo>
                    <a:pt x="3423" y="7233"/>
                    <a:pt x="3438" y="7280"/>
                    <a:pt x="3410" y="7294"/>
                  </a:cubicBezTo>
                  <a:cubicBezTo>
                    <a:pt x="3262" y="7370"/>
                    <a:pt x="3115" y="7451"/>
                    <a:pt x="2959" y="7508"/>
                  </a:cubicBezTo>
                  <a:cubicBezTo>
                    <a:pt x="2955" y="7509"/>
                    <a:pt x="2951" y="7510"/>
                    <a:pt x="2947" y="7510"/>
                  </a:cubicBezTo>
                  <a:cubicBezTo>
                    <a:pt x="2914" y="7510"/>
                    <a:pt x="2897" y="7457"/>
                    <a:pt x="2930" y="7438"/>
                  </a:cubicBezTo>
                  <a:cubicBezTo>
                    <a:pt x="3074" y="7357"/>
                    <a:pt x="3232" y="7298"/>
                    <a:pt x="3385" y="7235"/>
                  </a:cubicBezTo>
                  <a:cubicBezTo>
                    <a:pt x="3389" y="7234"/>
                    <a:pt x="3392" y="7233"/>
                    <a:pt x="3396" y="7233"/>
                  </a:cubicBezTo>
                  <a:close/>
                  <a:moveTo>
                    <a:pt x="15653" y="7278"/>
                  </a:moveTo>
                  <a:cubicBezTo>
                    <a:pt x="15675" y="7278"/>
                    <a:pt x="15700" y="7302"/>
                    <a:pt x="15696" y="7328"/>
                  </a:cubicBezTo>
                  <a:cubicBezTo>
                    <a:pt x="15670" y="7504"/>
                    <a:pt x="15560" y="7669"/>
                    <a:pt x="15447" y="7801"/>
                  </a:cubicBezTo>
                  <a:cubicBezTo>
                    <a:pt x="15438" y="7811"/>
                    <a:pt x="15427" y="7815"/>
                    <a:pt x="15417" y="7815"/>
                  </a:cubicBezTo>
                  <a:cubicBezTo>
                    <a:pt x="15385" y="7815"/>
                    <a:pt x="15356" y="7771"/>
                    <a:pt x="15384" y="7736"/>
                  </a:cubicBezTo>
                  <a:cubicBezTo>
                    <a:pt x="15496" y="7603"/>
                    <a:pt x="15554" y="7455"/>
                    <a:pt x="15624" y="7298"/>
                  </a:cubicBezTo>
                  <a:cubicBezTo>
                    <a:pt x="15631" y="7284"/>
                    <a:pt x="15642" y="7278"/>
                    <a:pt x="15653" y="7278"/>
                  </a:cubicBezTo>
                  <a:close/>
                  <a:moveTo>
                    <a:pt x="2352" y="7632"/>
                  </a:moveTo>
                  <a:cubicBezTo>
                    <a:pt x="2377" y="7632"/>
                    <a:pt x="2396" y="7669"/>
                    <a:pt x="2376" y="7691"/>
                  </a:cubicBezTo>
                  <a:cubicBezTo>
                    <a:pt x="2295" y="7774"/>
                    <a:pt x="2188" y="7824"/>
                    <a:pt x="2077" y="7824"/>
                  </a:cubicBezTo>
                  <a:cubicBezTo>
                    <a:pt x="2030" y="7824"/>
                    <a:pt x="1982" y="7815"/>
                    <a:pt x="1935" y="7795"/>
                  </a:cubicBezTo>
                  <a:cubicBezTo>
                    <a:pt x="1900" y="7781"/>
                    <a:pt x="1917" y="7720"/>
                    <a:pt x="1953" y="7720"/>
                  </a:cubicBezTo>
                  <a:cubicBezTo>
                    <a:pt x="1954" y="7720"/>
                    <a:pt x="1955" y="7720"/>
                    <a:pt x="1956" y="7720"/>
                  </a:cubicBezTo>
                  <a:cubicBezTo>
                    <a:pt x="1985" y="7723"/>
                    <a:pt x="2014" y="7725"/>
                    <a:pt x="2043" y="7725"/>
                  </a:cubicBezTo>
                  <a:cubicBezTo>
                    <a:pt x="2147" y="7725"/>
                    <a:pt x="2246" y="7703"/>
                    <a:pt x="2336" y="7638"/>
                  </a:cubicBezTo>
                  <a:cubicBezTo>
                    <a:pt x="2342" y="7634"/>
                    <a:pt x="2347" y="7632"/>
                    <a:pt x="2352" y="7632"/>
                  </a:cubicBezTo>
                  <a:close/>
                  <a:moveTo>
                    <a:pt x="922" y="7575"/>
                  </a:moveTo>
                  <a:cubicBezTo>
                    <a:pt x="935" y="7575"/>
                    <a:pt x="947" y="7581"/>
                    <a:pt x="955" y="7593"/>
                  </a:cubicBezTo>
                  <a:cubicBezTo>
                    <a:pt x="1019" y="7704"/>
                    <a:pt x="1141" y="7778"/>
                    <a:pt x="1266" y="7778"/>
                  </a:cubicBezTo>
                  <a:cubicBezTo>
                    <a:pt x="1311" y="7778"/>
                    <a:pt x="1355" y="7769"/>
                    <a:pt x="1398" y="7748"/>
                  </a:cubicBezTo>
                  <a:cubicBezTo>
                    <a:pt x="1403" y="7746"/>
                    <a:pt x="1407" y="7745"/>
                    <a:pt x="1411" y="7745"/>
                  </a:cubicBezTo>
                  <a:cubicBezTo>
                    <a:pt x="1436" y="7745"/>
                    <a:pt x="1451" y="7780"/>
                    <a:pt x="1426" y="7795"/>
                  </a:cubicBezTo>
                  <a:cubicBezTo>
                    <a:pt x="1363" y="7832"/>
                    <a:pt x="1294" y="7849"/>
                    <a:pt x="1226" y="7849"/>
                  </a:cubicBezTo>
                  <a:cubicBezTo>
                    <a:pt x="1081" y="7849"/>
                    <a:pt x="941" y="7769"/>
                    <a:pt x="883" y="7623"/>
                  </a:cubicBezTo>
                  <a:cubicBezTo>
                    <a:pt x="872" y="7596"/>
                    <a:pt x="897" y="7575"/>
                    <a:pt x="922" y="7575"/>
                  </a:cubicBezTo>
                  <a:close/>
                  <a:moveTo>
                    <a:pt x="17297" y="7637"/>
                  </a:moveTo>
                  <a:cubicBezTo>
                    <a:pt x="17300" y="7637"/>
                    <a:pt x="17304" y="7638"/>
                    <a:pt x="17307" y="7639"/>
                  </a:cubicBezTo>
                  <a:cubicBezTo>
                    <a:pt x="17546" y="7741"/>
                    <a:pt x="17786" y="7777"/>
                    <a:pt x="18044" y="7785"/>
                  </a:cubicBezTo>
                  <a:cubicBezTo>
                    <a:pt x="18087" y="7786"/>
                    <a:pt x="18085" y="7844"/>
                    <a:pt x="18044" y="7850"/>
                  </a:cubicBezTo>
                  <a:cubicBezTo>
                    <a:pt x="18003" y="7854"/>
                    <a:pt x="17962" y="7856"/>
                    <a:pt x="17922" y="7856"/>
                  </a:cubicBezTo>
                  <a:cubicBezTo>
                    <a:pt x="17700" y="7856"/>
                    <a:pt x="17481" y="7793"/>
                    <a:pt x="17286" y="7692"/>
                  </a:cubicBezTo>
                  <a:cubicBezTo>
                    <a:pt x="17260" y="7678"/>
                    <a:pt x="17273" y="7637"/>
                    <a:pt x="17297" y="7637"/>
                  </a:cubicBezTo>
                  <a:close/>
                  <a:moveTo>
                    <a:pt x="3779" y="7591"/>
                  </a:moveTo>
                  <a:cubicBezTo>
                    <a:pt x="3792" y="7591"/>
                    <a:pt x="3805" y="7597"/>
                    <a:pt x="3811" y="7613"/>
                  </a:cubicBezTo>
                  <a:cubicBezTo>
                    <a:pt x="3870" y="7759"/>
                    <a:pt x="3926" y="7904"/>
                    <a:pt x="3973" y="8055"/>
                  </a:cubicBezTo>
                  <a:cubicBezTo>
                    <a:pt x="3980" y="8080"/>
                    <a:pt x="3962" y="8095"/>
                    <a:pt x="3942" y="8095"/>
                  </a:cubicBezTo>
                  <a:cubicBezTo>
                    <a:pt x="3929" y="8095"/>
                    <a:pt x="3915" y="8088"/>
                    <a:pt x="3909" y="8073"/>
                  </a:cubicBezTo>
                  <a:cubicBezTo>
                    <a:pt x="3848" y="7927"/>
                    <a:pt x="3797" y="7779"/>
                    <a:pt x="3748" y="7630"/>
                  </a:cubicBezTo>
                  <a:cubicBezTo>
                    <a:pt x="3741" y="7605"/>
                    <a:pt x="3759" y="7591"/>
                    <a:pt x="3779" y="7591"/>
                  </a:cubicBezTo>
                  <a:close/>
                  <a:moveTo>
                    <a:pt x="8508" y="7929"/>
                  </a:moveTo>
                  <a:cubicBezTo>
                    <a:pt x="8508" y="7929"/>
                    <a:pt x="8509" y="7929"/>
                    <a:pt x="8510" y="7929"/>
                  </a:cubicBezTo>
                  <a:cubicBezTo>
                    <a:pt x="8736" y="7939"/>
                    <a:pt x="8968" y="7978"/>
                    <a:pt x="9170" y="8089"/>
                  </a:cubicBezTo>
                  <a:cubicBezTo>
                    <a:pt x="9195" y="8103"/>
                    <a:pt x="9182" y="8142"/>
                    <a:pt x="9156" y="8142"/>
                  </a:cubicBezTo>
                  <a:cubicBezTo>
                    <a:pt x="9153" y="8142"/>
                    <a:pt x="9150" y="8141"/>
                    <a:pt x="9147" y="8140"/>
                  </a:cubicBezTo>
                  <a:cubicBezTo>
                    <a:pt x="8936" y="8071"/>
                    <a:pt x="8734" y="8007"/>
                    <a:pt x="8510" y="7992"/>
                  </a:cubicBezTo>
                  <a:cubicBezTo>
                    <a:pt x="8470" y="7990"/>
                    <a:pt x="8468" y="7929"/>
                    <a:pt x="8508" y="7929"/>
                  </a:cubicBezTo>
                  <a:close/>
                  <a:moveTo>
                    <a:pt x="11424" y="8024"/>
                  </a:moveTo>
                  <a:cubicBezTo>
                    <a:pt x="11616" y="8024"/>
                    <a:pt x="11807" y="8042"/>
                    <a:pt x="11994" y="8085"/>
                  </a:cubicBezTo>
                  <a:cubicBezTo>
                    <a:pt x="12030" y="8093"/>
                    <a:pt x="12024" y="8152"/>
                    <a:pt x="11989" y="8152"/>
                  </a:cubicBezTo>
                  <a:cubicBezTo>
                    <a:pt x="11988" y="8152"/>
                    <a:pt x="11987" y="8152"/>
                    <a:pt x="11986" y="8152"/>
                  </a:cubicBezTo>
                  <a:cubicBezTo>
                    <a:pt x="11731" y="8118"/>
                    <a:pt x="11480" y="8095"/>
                    <a:pt x="11225" y="8095"/>
                  </a:cubicBezTo>
                  <a:cubicBezTo>
                    <a:pt x="11214" y="8095"/>
                    <a:pt x="11202" y="8095"/>
                    <a:pt x="11191" y="8095"/>
                  </a:cubicBezTo>
                  <a:cubicBezTo>
                    <a:pt x="11191" y="8095"/>
                    <a:pt x="11190" y="8095"/>
                    <a:pt x="11190" y="8095"/>
                  </a:cubicBezTo>
                  <a:cubicBezTo>
                    <a:pt x="11149" y="8095"/>
                    <a:pt x="11151" y="8034"/>
                    <a:pt x="11191" y="8032"/>
                  </a:cubicBezTo>
                  <a:cubicBezTo>
                    <a:pt x="11268" y="8027"/>
                    <a:pt x="11346" y="8024"/>
                    <a:pt x="11424" y="8024"/>
                  </a:cubicBezTo>
                  <a:close/>
                  <a:moveTo>
                    <a:pt x="7619" y="8132"/>
                  </a:moveTo>
                  <a:cubicBezTo>
                    <a:pt x="7647" y="8132"/>
                    <a:pt x="7646" y="8176"/>
                    <a:pt x="7622" y="8186"/>
                  </a:cubicBezTo>
                  <a:cubicBezTo>
                    <a:pt x="7447" y="8251"/>
                    <a:pt x="7254" y="8279"/>
                    <a:pt x="7072" y="8319"/>
                  </a:cubicBezTo>
                  <a:cubicBezTo>
                    <a:pt x="7070" y="8319"/>
                    <a:pt x="7068" y="8319"/>
                    <a:pt x="7066" y="8319"/>
                  </a:cubicBezTo>
                  <a:cubicBezTo>
                    <a:pt x="7042" y="8319"/>
                    <a:pt x="7034" y="8284"/>
                    <a:pt x="7060" y="8277"/>
                  </a:cubicBezTo>
                  <a:cubicBezTo>
                    <a:pt x="7243" y="8225"/>
                    <a:pt x="7426" y="8157"/>
                    <a:pt x="7614" y="8133"/>
                  </a:cubicBezTo>
                  <a:cubicBezTo>
                    <a:pt x="7616" y="8133"/>
                    <a:pt x="7618" y="8132"/>
                    <a:pt x="7619" y="8132"/>
                  </a:cubicBezTo>
                  <a:close/>
                  <a:moveTo>
                    <a:pt x="10448" y="8172"/>
                  </a:moveTo>
                  <a:cubicBezTo>
                    <a:pt x="10481" y="8172"/>
                    <a:pt x="10493" y="8225"/>
                    <a:pt x="10464" y="8239"/>
                  </a:cubicBezTo>
                  <a:cubicBezTo>
                    <a:pt x="10281" y="8320"/>
                    <a:pt x="10082" y="8368"/>
                    <a:pt x="9895" y="8439"/>
                  </a:cubicBezTo>
                  <a:cubicBezTo>
                    <a:pt x="9852" y="8456"/>
                    <a:pt x="9808" y="8483"/>
                    <a:pt x="9763" y="8483"/>
                  </a:cubicBezTo>
                  <a:cubicBezTo>
                    <a:pt x="9757" y="8483"/>
                    <a:pt x="9751" y="8483"/>
                    <a:pt x="9746" y="8482"/>
                  </a:cubicBezTo>
                  <a:cubicBezTo>
                    <a:pt x="9674" y="8469"/>
                    <a:pt x="9547" y="8335"/>
                    <a:pt x="9487" y="8289"/>
                  </a:cubicBezTo>
                  <a:cubicBezTo>
                    <a:pt x="9462" y="8269"/>
                    <a:pt x="9477" y="8230"/>
                    <a:pt x="9502" y="8230"/>
                  </a:cubicBezTo>
                  <a:cubicBezTo>
                    <a:pt x="9507" y="8230"/>
                    <a:pt x="9512" y="8232"/>
                    <a:pt x="9518" y="8235"/>
                  </a:cubicBezTo>
                  <a:cubicBezTo>
                    <a:pt x="9589" y="8282"/>
                    <a:pt x="9682" y="8377"/>
                    <a:pt x="9766" y="8386"/>
                  </a:cubicBezTo>
                  <a:cubicBezTo>
                    <a:pt x="9770" y="8386"/>
                    <a:pt x="9774" y="8387"/>
                    <a:pt x="9778" y="8387"/>
                  </a:cubicBezTo>
                  <a:cubicBezTo>
                    <a:pt x="9839" y="8387"/>
                    <a:pt x="9908" y="8343"/>
                    <a:pt x="9965" y="8321"/>
                  </a:cubicBezTo>
                  <a:cubicBezTo>
                    <a:pt x="10120" y="8259"/>
                    <a:pt x="10280" y="8195"/>
                    <a:pt x="10444" y="8172"/>
                  </a:cubicBezTo>
                  <a:cubicBezTo>
                    <a:pt x="10446" y="8172"/>
                    <a:pt x="10447" y="8172"/>
                    <a:pt x="10448" y="8172"/>
                  </a:cubicBezTo>
                  <a:close/>
                  <a:moveTo>
                    <a:pt x="12480" y="8228"/>
                  </a:moveTo>
                  <a:cubicBezTo>
                    <a:pt x="12481" y="8228"/>
                    <a:pt x="12482" y="8228"/>
                    <a:pt x="12483" y="8228"/>
                  </a:cubicBezTo>
                  <a:cubicBezTo>
                    <a:pt x="12697" y="8245"/>
                    <a:pt x="12918" y="8306"/>
                    <a:pt x="13093" y="8437"/>
                  </a:cubicBezTo>
                  <a:cubicBezTo>
                    <a:pt x="13117" y="8456"/>
                    <a:pt x="13103" y="8492"/>
                    <a:pt x="13078" y="8492"/>
                  </a:cubicBezTo>
                  <a:cubicBezTo>
                    <a:pt x="13073" y="8492"/>
                    <a:pt x="13068" y="8490"/>
                    <a:pt x="13063" y="8487"/>
                  </a:cubicBezTo>
                  <a:cubicBezTo>
                    <a:pt x="12876" y="8386"/>
                    <a:pt x="12696" y="8308"/>
                    <a:pt x="12483" y="8286"/>
                  </a:cubicBezTo>
                  <a:cubicBezTo>
                    <a:pt x="12446" y="8282"/>
                    <a:pt x="12445" y="8228"/>
                    <a:pt x="12480" y="8228"/>
                  </a:cubicBezTo>
                  <a:close/>
                  <a:moveTo>
                    <a:pt x="15314" y="8275"/>
                  </a:moveTo>
                  <a:cubicBezTo>
                    <a:pt x="15340" y="8275"/>
                    <a:pt x="15366" y="8306"/>
                    <a:pt x="15349" y="8334"/>
                  </a:cubicBezTo>
                  <a:cubicBezTo>
                    <a:pt x="15223" y="8532"/>
                    <a:pt x="15008" y="8659"/>
                    <a:pt x="14778" y="8700"/>
                  </a:cubicBezTo>
                  <a:cubicBezTo>
                    <a:pt x="14776" y="8701"/>
                    <a:pt x="14773" y="8701"/>
                    <a:pt x="14770" y="8701"/>
                  </a:cubicBezTo>
                  <a:cubicBezTo>
                    <a:pt x="14724" y="8701"/>
                    <a:pt x="14706" y="8633"/>
                    <a:pt x="14756" y="8620"/>
                  </a:cubicBezTo>
                  <a:cubicBezTo>
                    <a:pt x="14971" y="8567"/>
                    <a:pt x="15138" y="8447"/>
                    <a:pt x="15288" y="8287"/>
                  </a:cubicBezTo>
                  <a:cubicBezTo>
                    <a:pt x="15295" y="8278"/>
                    <a:pt x="15305" y="8275"/>
                    <a:pt x="15314" y="8275"/>
                  </a:cubicBezTo>
                  <a:close/>
                  <a:moveTo>
                    <a:pt x="6328" y="8554"/>
                  </a:moveTo>
                  <a:cubicBezTo>
                    <a:pt x="6360" y="8554"/>
                    <a:pt x="6372" y="8602"/>
                    <a:pt x="6338" y="8611"/>
                  </a:cubicBezTo>
                  <a:cubicBezTo>
                    <a:pt x="6155" y="8661"/>
                    <a:pt x="5970" y="8697"/>
                    <a:pt x="5786" y="8736"/>
                  </a:cubicBezTo>
                  <a:cubicBezTo>
                    <a:pt x="5783" y="8737"/>
                    <a:pt x="5781" y="8737"/>
                    <a:pt x="5779" y="8737"/>
                  </a:cubicBezTo>
                  <a:cubicBezTo>
                    <a:pt x="5747" y="8737"/>
                    <a:pt x="5736" y="8689"/>
                    <a:pt x="5769" y="8680"/>
                  </a:cubicBezTo>
                  <a:cubicBezTo>
                    <a:pt x="5953" y="8636"/>
                    <a:pt x="6136" y="8589"/>
                    <a:pt x="6322" y="8555"/>
                  </a:cubicBezTo>
                  <a:cubicBezTo>
                    <a:pt x="6324" y="8554"/>
                    <a:pt x="6326" y="8554"/>
                    <a:pt x="6328" y="8554"/>
                  </a:cubicBezTo>
                  <a:close/>
                  <a:moveTo>
                    <a:pt x="13528" y="8561"/>
                  </a:moveTo>
                  <a:cubicBezTo>
                    <a:pt x="13532" y="8561"/>
                    <a:pt x="13535" y="8562"/>
                    <a:pt x="13539" y="8563"/>
                  </a:cubicBezTo>
                  <a:cubicBezTo>
                    <a:pt x="13744" y="8644"/>
                    <a:pt x="13953" y="8673"/>
                    <a:pt x="14170" y="8685"/>
                  </a:cubicBezTo>
                  <a:cubicBezTo>
                    <a:pt x="14216" y="8687"/>
                    <a:pt x="14215" y="8750"/>
                    <a:pt x="14170" y="8755"/>
                  </a:cubicBezTo>
                  <a:cubicBezTo>
                    <a:pt x="14137" y="8758"/>
                    <a:pt x="14104" y="8759"/>
                    <a:pt x="14071" y="8759"/>
                  </a:cubicBezTo>
                  <a:cubicBezTo>
                    <a:pt x="13877" y="8759"/>
                    <a:pt x="13690" y="8708"/>
                    <a:pt x="13511" y="8631"/>
                  </a:cubicBezTo>
                  <a:cubicBezTo>
                    <a:pt x="13478" y="8616"/>
                    <a:pt x="13496" y="8561"/>
                    <a:pt x="13528" y="8561"/>
                  </a:cubicBezTo>
                  <a:close/>
                  <a:moveTo>
                    <a:pt x="4378" y="8441"/>
                  </a:moveTo>
                  <a:cubicBezTo>
                    <a:pt x="4386" y="8441"/>
                    <a:pt x="4394" y="8445"/>
                    <a:pt x="4400" y="8454"/>
                  </a:cubicBezTo>
                  <a:cubicBezTo>
                    <a:pt x="4518" y="8636"/>
                    <a:pt x="4707" y="8716"/>
                    <a:pt x="4917" y="8716"/>
                  </a:cubicBezTo>
                  <a:cubicBezTo>
                    <a:pt x="4922" y="8716"/>
                    <a:pt x="4928" y="8716"/>
                    <a:pt x="4933" y="8716"/>
                  </a:cubicBezTo>
                  <a:cubicBezTo>
                    <a:pt x="4933" y="8716"/>
                    <a:pt x="4934" y="8716"/>
                    <a:pt x="4934" y="8716"/>
                  </a:cubicBezTo>
                  <a:cubicBezTo>
                    <a:pt x="4968" y="8716"/>
                    <a:pt x="4978" y="8774"/>
                    <a:pt x="4942" y="8779"/>
                  </a:cubicBezTo>
                  <a:cubicBezTo>
                    <a:pt x="4916" y="8783"/>
                    <a:pt x="4890" y="8785"/>
                    <a:pt x="4864" y="8785"/>
                  </a:cubicBezTo>
                  <a:cubicBezTo>
                    <a:pt x="4655" y="8785"/>
                    <a:pt x="4460" y="8661"/>
                    <a:pt x="4353" y="8481"/>
                  </a:cubicBezTo>
                  <a:cubicBezTo>
                    <a:pt x="4340" y="8460"/>
                    <a:pt x="4359" y="8441"/>
                    <a:pt x="4378" y="8441"/>
                  </a:cubicBezTo>
                  <a:close/>
                  <a:moveTo>
                    <a:pt x="9688" y="1"/>
                  </a:moveTo>
                  <a:cubicBezTo>
                    <a:pt x="9304" y="568"/>
                    <a:pt x="8654" y="920"/>
                    <a:pt x="7984" y="920"/>
                  </a:cubicBezTo>
                  <a:cubicBezTo>
                    <a:pt x="7768" y="920"/>
                    <a:pt x="7551" y="884"/>
                    <a:pt x="7339" y="806"/>
                  </a:cubicBezTo>
                  <a:cubicBezTo>
                    <a:pt x="6639" y="550"/>
                    <a:pt x="6105" y="112"/>
                    <a:pt x="5328" y="66"/>
                  </a:cubicBezTo>
                  <a:cubicBezTo>
                    <a:pt x="5279" y="63"/>
                    <a:pt x="5228" y="62"/>
                    <a:pt x="5176" y="62"/>
                  </a:cubicBezTo>
                  <a:cubicBezTo>
                    <a:pt x="4417" y="62"/>
                    <a:pt x="3387" y="372"/>
                    <a:pt x="3502" y="1305"/>
                  </a:cubicBezTo>
                  <a:cubicBezTo>
                    <a:pt x="3509" y="1362"/>
                    <a:pt x="3463" y="1389"/>
                    <a:pt x="3416" y="1389"/>
                  </a:cubicBezTo>
                  <a:cubicBezTo>
                    <a:pt x="3392" y="1389"/>
                    <a:pt x="3368" y="1382"/>
                    <a:pt x="3351" y="1368"/>
                  </a:cubicBezTo>
                  <a:cubicBezTo>
                    <a:pt x="2864" y="980"/>
                    <a:pt x="2023" y="582"/>
                    <a:pt x="1337" y="582"/>
                  </a:cubicBezTo>
                  <a:cubicBezTo>
                    <a:pt x="743" y="582"/>
                    <a:pt x="266" y="880"/>
                    <a:pt x="236" y="1740"/>
                  </a:cubicBezTo>
                  <a:cubicBezTo>
                    <a:pt x="213" y="2395"/>
                    <a:pt x="886" y="3891"/>
                    <a:pt x="1" y="4257"/>
                  </a:cubicBezTo>
                  <a:cubicBezTo>
                    <a:pt x="1047" y="4739"/>
                    <a:pt x="207" y="6070"/>
                    <a:pt x="188" y="6835"/>
                  </a:cubicBezTo>
                  <a:cubicBezTo>
                    <a:pt x="167" y="7630"/>
                    <a:pt x="719" y="8210"/>
                    <a:pt x="1508" y="8245"/>
                  </a:cubicBezTo>
                  <a:cubicBezTo>
                    <a:pt x="1535" y="8246"/>
                    <a:pt x="1563" y="8247"/>
                    <a:pt x="1590" y="8247"/>
                  </a:cubicBezTo>
                  <a:cubicBezTo>
                    <a:pt x="2251" y="8247"/>
                    <a:pt x="2825" y="7881"/>
                    <a:pt x="3424" y="7642"/>
                  </a:cubicBezTo>
                  <a:cubicBezTo>
                    <a:pt x="3429" y="7640"/>
                    <a:pt x="3434" y="7639"/>
                    <a:pt x="3438" y="7639"/>
                  </a:cubicBezTo>
                  <a:cubicBezTo>
                    <a:pt x="3463" y="7639"/>
                    <a:pt x="3473" y="7670"/>
                    <a:pt x="3465" y="7694"/>
                  </a:cubicBezTo>
                  <a:cubicBezTo>
                    <a:pt x="3478" y="7705"/>
                    <a:pt x="3487" y="7720"/>
                    <a:pt x="3488" y="7742"/>
                  </a:cubicBezTo>
                  <a:cubicBezTo>
                    <a:pt x="3561" y="8552"/>
                    <a:pt x="4171" y="9152"/>
                    <a:pt x="4989" y="9195"/>
                  </a:cubicBezTo>
                  <a:cubicBezTo>
                    <a:pt x="5029" y="9197"/>
                    <a:pt x="5070" y="9198"/>
                    <a:pt x="5110" y="9198"/>
                  </a:cubicBezTo>
                  <a:cubicBezTo>
                    <a:pt x="5760" y="9198"/>
                    <a:pt x="6376" y="8926"/>
                    <a:pt x="6976" y="8705"/>
                  </a:cubicBezTo>
                  <a:cubicBezTo>
                    <a:pt x="7411" y="8545"/>
                    <a:pt x="7881" y="8396"/>
                    <a:pt x="8351" y="8396"/>
                  </a:cubicBezTo>
                  <a:cubicBezTo>
                    <a:pt x="8493" y="8396"/>
                    <a:pt x="8635" y="8410"/>
                    <a:pt x="8776" y="8440"/>
                  </a:cubicBezTo>
                  <a:cubicBezTo>
                    <a:pt x="9143" y="8521"/>
                    <a:pt x="9573" y="8737"/>
                    <a:pt x="9688" y="9120"/>
                  </a:cubicBezTo>
                  <a:cubicBezTo>
                    <a:pt x="9804" y="8737"/>
                    <a:pt x="10234" y="8521"/>
                    <a:pt x="10601" y="8440"/>
                  </a:cubicBezTo>
                  <a:cubicBezTo>
                    <a:pt x="10742" y="8410"/>
                    <a:pt x="10884" y="8396"/>
                    <a:pt x="11026" y="8396"/>
                  </a:cubicBezTo>
                  <a:cubicBezTo>
                    <a:pt x="11496" y="8396"/>
                    <a:pt x="11965" y="8545"/>
                    <a:pt x="12400" y="8705"/>
                  </a:cubicBezTo>
                  <a:cubicBezTo>
                    <a:pt x="13001" y="8926"/>
                    <a:pt x="13617" y="9198"/>
                    <a:pt x="14267" y="9198"/>
                  </a:cubicBezTo>
                  <a:cubicBezTo>
                    <a:pt x="14307" y="9198"/>
                    <a:pt x="14348" y="9197"/>
                    <a:pt x="14388" y="9195"/>
                  </a:cubicBezTo>
                  <a:cubicBezTo>
                    <a:pt x="15206" y="9152"/>
                    <a:pt x="15815" y="8552"/>
                    <a:pt x="15888" y="7742"/>
                  </a:cubicBezTo>
                  <a:cubicBezTo>
                    <a:pt x="15890" y="7720"/>
                    <a:pt x="15900" y="7705"/>
                    <a:pt x="15911" y="7694"/>
                  </a:cubicBezTo>
                  <a:cubicBezTo>
                    <a:pt x="15903" y="7670"/>
                    <a:pt x="15913" y="7639"/>
                    <a:pt x="15938" y="7639"/>
                  </a:cubicBezTo>
                  <a:cubicBezTo>
                    <a:pt x="15942" y="7639"/>
                    <a:pt x="15947" y="7640"/>
                    <a:pt x="15952" y="7642"/>
                  </a:cubicBezTo>
                  <a:cubicBezTo>
                    <a:pt x="16552" y="7881"/>
                    <a:pt x="17125" y="8247"/>
                    <a:pt x="17787" y="8247"/>
                  </a:cubicBezTo>
                  <a:cubicBezTo>
                    <a:pt x="17814" y="8247"/>
                    <a:pt x="17841" y="8246"/>
                    <a:pt x="17869" y="8245"/>
                  </a:cubicBezTo>
                  <a:cubicBezTo>
                    <a:pt x="18658" y="8210"/>
                    <a:pt x="19210" y="7631"/>
                    <a:pt x="19189" y="6835"/>
                  </a:cubicBezTo>
                  <a:cubicBezTo>
                    <a:pt x="19170" y="6070"/>
                    <a:pt x="18330" y="4739"/>
                    <a:pt x="19376" y="4257"/>
                  </a:cubicBezTo>
                  <a:cubicBezTo>
                    <a:pt x="18491" y="3891"/>
                    <a:pt x="19164" y="2395"/>
                    <a:pt x="19141" y="1740"/>
                  </a:cubicBezTo>
                  <a:cubicBezTo>
                    <a:pt x="19111" y="880"/>
                    <a:pt x="18634" y="582"/>
                    <a:pt x="18040" y="582"/>
                  </a:cubicBezTo>
                  <a:cubicBezTo>
                    <a:pt x="17354" y="582"/>
                    <a:pt x="16513" y="980"/>
                    <a:pt x="16026" y="1368"/>
                  </a:cubicBezTo>
                  <a:cubicBezTo>
                    <a:pt x="16009" y="1382"/>
                    <a:pt x="15985" y="1389"/>
                    <a:pt x="15961" y="1389"/>
                  </a:cubicBezTo>
                  <a:cubicBezTo>
                    <a:pt x="15914" y="1389"/>
                    <a:pt x="15868" y="1362"/>
                    <a:pt x="15875" y="1305"/>
                  </a:cubicBezTo>
                  <a:cubicBezTo>
                    <a:pt x="15990" y="372"/>
                    <a:pt x="14960" y="62"/>
                    <a:pt x="14200" y="62"/>
                  </a:cubicBezTo>
                  <a:cubicBezTo>
                    <a:pt x="14148" y="62"/>
                    <a:pt x="14097" y="63"/>
                    <a:pt x="14048" y="66"/>
                  </a:cubicBezTo>
                  <a:cubicBezTo>
                    <a:pt x="13272" y="112"/>
                    <a:pt x="12738" y="550"/>
                    <a:pt x="12038" y="806"/>
                  </a:cubicBezTo>
                  <a:cubicBezTo>
                    <a:pt x="11826" y="884"/>
                    <a:pt x="11609" y="920"/>
                    <a:pt x="11393" y="920"/>
                  </a:cubicBezTo>
                  <a:cubicBezTo>
                    <a:pt x="10723" y="920"/>
                    <a:pt x="10073" y="568"/>
                    <a:pt x="9688" y="1"/>
                  </a:cubicBezTo>
                  <a:close/>
                </a:path>
              </a:pathLst>
            </a:custGeom>
            <a:solidFill>
              <a:srgbClr val="B2F7E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65" name="Google Shape;865;p35"/>
            <p:cNvSpPr/>
            <p:nvPr/>
          </p:nvSpPr>
          <p:spPr>
            <a:xfrm>
              <a:off x="7531659" y="1936943"/>
              <a:ext cx="7899" cy="25075"/>
            </a:xfrm>
            <a:custGeom>
              <a:avLst/>
              <a:gdLst/>
              <a:ahLst/>
              <a:cxnLst/>
              <a:rect l="l" t="t" r="r" b="b"/>
              <a:pathLst>
                <a:path w="149" h="473" extrusionOk="0">
                  <a:moveTo>
                    <a:pt x="113" y="1"/>
                  </a:moveTo>
                  <a:cubicBezTo>
                    <a:pt x="98" y="1"/>
                    <a:pt x="83" y="9"/>
                    <a:pt x="78" y="26"/>
                  </a:cubicBezTo>
                  <a:cubicBezTo>
                    <a:pt x="36" y="154"/>
                    <a:pt x="25" y="294"/>
                    <a:pt x="4" y="427"/>
                  </a:cubicBezTo>
                  <a:cubicBezTo>
                    <a:pt x="0" y="455"/>
                    <a:pt x="23" y="473"/>
                    <a:pt x="44" y="473"/>
                  </a:cubicBezTo>
                  <a:cubicBezTo>
                    <a:pt x="58" y="473"/>
                    <a:pt x="70" y="465"/>
                    <a:pt x="75" y="447"/>
                  </a:cubicBezTo>
                  <a:cubicBezTo>
                    <a:pt x="104" y="312"/>
                    <a:pt x="141" y="173"/>
                    <a:pt x="147" y="35"/>
                  </a:cubicBezTo>
                  <a:cubicBezTo>
                    <a:pt x="149" y="13"/>
                    <a:pt x="131" y="1"/>
                    <a:pt x="113" y="1"/>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66" name="Google Shape;866;p35"/>
            <p:cNvSpPr/>
            <p:nvPr/>
          </p:nvSpPr>
          <p:spPr>
            <a:xfrm>
              <a:off x="7532931" y="1881864"/>
              <a:ext cx="8588" cy="32709"/>
            </a:xfrm>
            <a:custGeom>
              <a:avLst/>
              <a:gdLst/>
              <a:ahLst/>
              <a:cxnLst/>
              <a:rect l="l" t="t" r="r" b="b"/>
              <a:pathLst>
                <a:path w="162" h="617" extrusionOk="0">
                  <a:moveTo>
                    <a:pt x="43" y="0"/>
                  </a:moveTo>
                  <a:cubicBezTo>
                    <a:pt x="23" y="0"/>
                    <a:pt x="1" y="21"/>
                    <a:pt x="6" y="46"/>
                  </a:cubicBezTo>
                  <a:cubicBezTo>
                    <a:pt x="41" y="230"/>
                    <a:pt x="74" y="388"/>
                    <a:pt x="33" y="574"/>
                  </a:cubicBezTo>
                  <a:cubicBezTo>
                    <a:pt x="27" y="600"/>
                    <a:pt x="47" y="617"/>
                    <a:pt x="67" y="617"/>
                  </a:cubicBezTo>
                  <a:cubicBezTo>
                    <a:pt x="80" y="617"/>
                    <a:pt x="93" y="610"/>
                    <a:pt x="98" y="593"/>
                  </a:cubicBezTo>
                  <a:cubicBezTo>
                    <a:pt x="149" y="413"/>
                    <a:pt x="162" y="189"/>
                    <a:pt x="71" y="19"/>
                  </a:cubicBezTo>
                  <a:cubicBezTo>
                    <a:pt x="64" y="6"/>
                    <a:pt x="54" y="0"/>
                    <a:pt x="43" y="0"/>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67" name="Google Shape;867;p35"/>
            <p:cNvSpPr/>
            <p:nvPr/>
          </p:nvSpPr>
          <p:spPr>
            <a:xfrm>
              <a:off x="7519307" y="1794978"/>
              <a:ext cx="17441" cy="29846"/>
            </a:xfrm>
            <a:custGeom>
              <a:avLst/>
              <a:gdLst/>
              <a:ahLst/>
              <a:cxnLst/>
              <a:rect l="l" t="t" r="r" b="b"/>
              <a:pathLst>
                <a:path w="329" h="563" extrusionOk="0">
                  <a:moveTo>
                    <a:pt x="294" y="1"/>
                  </a:moveTo>
                  <a:cubicBezTo>
                    <a:pt x="286" y="1"/>
                    <a:pt x="279" y="5"/>
                    <a:pt x="274" y="15"/>
                  </a:cubicBezTo>
                  <a:cubicBezTo>
                    <a:pt x="182" y="178"/>
                    <a:pt x="81" y="341"/>
                    <a:pt x="12" y="515"/>
                  </a:cubicBezTo>
                  <a:cubicBezTo>
                    <a:pt x="1" y="542"/>
                    <a:pt x="26" y="562"/>
                    <a:pt x="50" y="562"/>
                  </a:cubicBezTo>
                  <a:cubicBezTo>
                    <a:pt x="63" y="562"/>
                    <a:pt x="76" y="557"/>
                    <a:pt x="83" y="545"/>
                  </a:cubicBezTo>
                  <a:cubicBezTo>
                    <a:pt x="177" y="387"/>
                    <a:pt x="246" y="210"/>
                    <a:pt x="319" y="42"/>
                  </a:cubicBezTo>
                  <a:cubicBezTo>
                    <a:pt x="329" y="20"/>
                    <a:pt x="311" y="1"/>
                    <a:pt x="294" y="1"/>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68" name="Google Shape;868;p35"/>
            <p:cNvSpPr/>
            <p:nvPr/>
          </p:nvSpPr>
          <p:spPr>
            <a:xfrm>
              <a:off x="7522011" y="1731735"/>
              <a:ext cx="13253" cy="40130"/>
            </a:xfrm>
            <a:custGeom>
              <a:avLst/>
              <a:gdLst/>
              <a:ahLst/>
              <a:cxnLst/>
              <a:rect l="l" t="t" r="r" b="b"/>
              <a:pathLst>
                <a:path w="250" h="757" extrusionOk="0">
                  <a:moveTo>
                    <a:pt x="87" y="0"/>
                  </a:moveTo>
                  <a:cubicBezTo>
                    <a:pt x="74" y="0"/>
                    <a:pt x="60" y="7"/>
                    <a:pt x="57" y="22"/>
                  </a:cubicBezTo>
                  <a:cubicBezTo>
                    <a:pt x="0" y="252"/>
                    <a:pt x="16" y="569"/>
                    <a:pt x="190" y="749"/>
                  </a:cubicBezTo>
                  <a:cubicBezTo>
                    <a:pt x="196" y="754"/>
                    <a:pt x="204" y="757"/>
                    <a:pt x="211" y="757"/>
                  </a:cubicBezTo>
                  <a:cubicBezTo>
                    <a:pt x="230" y="757"/>
                    <a:pt x="250" y="739"/>
                    <a:pt x="243" y="718"/>
                  </a:cubicBezTo>
                  <a:cubicBezTo>
                    <a:pt x="210" y="610"/>
                    <a:pt x="155" y="511"/>
                    <a:pt x="130" y="400"/>
                  </a:cubicBezTo>
                  <a:cubicBezTo>
                    <a:pt x="103" y="277"/>
                    <a:pt x="103" y="156"/>
                    <a:pt x="118" y="31"/>
                  </a:cubicBezTo>
                  <a:cubicBezTo>
                    <a:pt x="120" y="11"/>
                    <a:pt x="104" y="0"/>
                    <a:pt x="87" y="0"/>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69" name="Google Shape;869;p35"/>
            <p:cNvSpPr/>
            <p:nvPr/>
          </p:nvSpPr>
          <p:spPr>
            <a:xfrm>
              <a:off x="7519625" y="1847088"/>
              <a:ext cx="10868" cy="17706"/>
            </a:xfrm>
            <a:custGeom>
              <a:avLst/>
              <a:gdLst/>
              <a:ahLst/>
              <a:cxnLst/>
              <a:rect l="l" t="t" r="r" b="b"/>
              <a:pathLst>
                <a:path w="205" h="334" extrusionOk="0">
                  <a:moveTo>
                    <a:pt x="56" y="1"/>
                  </a:moveTo>
                  <a:cubicBezTo>
                    <a:pt x="30" y="1"/>
                    <a:pt x="1" y="25"/>
                    <a:pt x="11" y="55"/>
                  </a:cubicBezTo>
                  <a:cubicBezTo>
                    <a:pt x="41" y="143"/>
                    <a:pt x="80" y="228"/>
                    <a:pt x="116" y="313"/>
                  </a:cubicBezTo>
                  <a:cubicBezTo>
                    <a:pt x="122" y="328"/>
                    <a:pt x="135" y="334"/>
                    <a:pt x="148" y="334"/>
                  </a:cubicBezTo>
                  <a:cubicBezTo>
                    <a:pt x="175" y="334"/>
                    <a:pt x="204" y="310"/>
                    <a:pt x="193" y="281"/>
                  </a:cubicBezTo>
                  <a:cubicBezTo>
                    <a:pt x="161" y="194"/>
                    <a:pt x="129" y="107"/>
                    <a:pt x="90" y="22"/>
                  </a:cubicBezTo>
                  <a:cubicBezTo>
                    <a:pt x="83" y="7"/>
                    <a:pt x="70" y="1"/>
                    <a:pt x="56" y="1"/>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70" name="Google Shape;870;p35"/>
            <p:cNvSpPr/>
            <p:nvPr/>
          </p:nvSpPr>
          <p:spPr>
            <a:xfrm>
              <a:off x="7525191" y="1676868"/>
              <a:ext cx="5036" cy="29634"/>
            </a:xfrm>
            <a:custGeom>
              <a:avLst/>
              <a:gdLst/>
              <a:ahLst/>
              <a:cxnLst/>
              <a:rect l="l" t="t" r="r" b="b"/>
              <a:pathLst>
                <a:path w="95" h="559" extrusionOk="0">
                  <a:moveTo>
                    <a:pt x="48" y="1"/>
                  </a:moveTo>
                  <a:cubicBezTo>
                    <a:pt x="35" y="1"/>
                    <a:pt x="22" y="9"/>
                    <a:pt x="20" y="26"/>
                  </a:cubicBezTo>
                  <a:cubicBezTo>
                    <a:pt x="8" y="192"/>
                    <a:pt x="0" y="358"/>
                    <a:pt x="11" y="523"/>
                  </a:cubicBezTo>
                  <a:cubicBezTo>
                    <a:pt x="13" y="546"/>
                    <a:pt x="30" y="558"/>
                    <a:pt x="47" y="558"/>
                  </a:cubicBezTo>
                  <a:cubicBezTo>
                    <a:pt x="64" y="558"/>
                    <a:pt x="81" y="546"/>
                    <a:pt x="82" y="523"/>
                  </a:cubicBezTo>
                  <a:cubicBezTo>
                    <a:pt x="94" y="357"/>
                    <a:pt x="86" y="192"/>
                    <a:pt x="74" y="26"/>
                  </a:cubicBezTo>
                  <a:cubicBezTo>
                    <a:pt x="73" y="9"/>
                    <a:pt x="60" y="1"/>
                    <a:pt x="48" y="1"/>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71" name="Google Shape;871;p35"/>
            <p:cNvSpPr/>
            <p:nvPr/>
          </p:nvSpPr>
          <p:spPr>
            <a:xfrm>
              <a:off x="7505047" y="1626507"/>
              <a:ext cx="23909" cy="19509"/>
            </a:xfrm>
            <a:custGeom>
              <a:avLst/>
              <a:gdLst/>
              <a:ahLst/>
              <a:cxnLst/>
              <a:rect l="l" t="t" r="r" b="b"/>
              <a:pathLst>
                <a:path w="451" h="368" extrusionOk="0">
                  <a:moveTo>
                    <a:pt x="30" y="1"/>
                  </a:moveTo>
                  <a:cubicBezTo>
                    <a:pt x="6" y="1"/>
                    <a:pt x="0" y="40"/>
                    <a:pt x="24" y="45"/>
                  </a:cubicBezTo>
                  <a:cubicBezTo>
                    <a:pt x="192" y="68"/>
                    <a:pt x="321" y="188"/>
                    <a:pt x="379" y="345"/>
                  </a:cubicBezTo>
                  <a:cubicBezTo>
                    <a:pt x="385" y="361"/>
                    <a:pt x="399" y="368"/>
                    <a:pt x="412" y="368"/>
                  </a:cubicBezTo>
                  <a:cubicBezTo>
                    <a:pt x="431" y="368"/>
                    <a:pt x="451" y="352"/>
                    <a:pt x="444" y="327"/>
                  </a:cubicBezTo>
                  <a:cubicBezTo>
                    <a:pt x="399" y="135"/>
                    <a:pt x="223" y="9"/>
                    <a:pt x="31" y="1"/>
                  </a:cubicBezTo>
                  <a:cubicBezTo>
                    <a:pt x="31" y="1"/>
                    <a:pt x="30" y="1"/>
                    <a:pt x="30" y="1"/>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72" name="Google Shape;872;p35"/>
            <p:cNvSpPr/>
            <p:nvPr/>
          </p:nvSpPr>
          <p:spPr>
            <a:xfrm>
              <a:off x="7454421" y="1974211"/>
              <a:ext cx="43947" cy="11610"/>
            </a:xfrm>
            <a:custGeom>
              <a:avLst/>
              <a:gdLst/>
              <a:ahLst/>
              <a:cxnLst/>
              <a:rect l="l" t="t" r="r" b="b"/>
              <a:pathLst>
                <a:path w="829" h="219" extrusionOk="0">
                  <a:moveTo>
                    <a:pt x="39" y="0"/>
                  </a:moveTo>
                  <a:cubicBezTo>
                    <a:pt x="15" y="0"/>
                    <a:pt x="1" y="41"/>
                    <a:pt x="27" y="55"/>
                  </a:cubicBezTo>
                  <a:cubicBezTo>
                    <a:pt x="223" y="155"/>
                    <a:pt x="441" y="218"/>
                    <a:pt x="662" y="218"/>
                  </a:cubicBezTo>
                  <a:cubicBezTo>
                    <a:pt x="703" y="218"/>
                    <a:pt x="745" y="216"/>
                    <a:pt x="786" y="212"/>
                  </a:cubicBezTo>
                  <a:cubicBezTo>
                    <a:pt x="827" y="207"/>
                    <a:pt x="829" y="149"/>
                    <a:pt x="786" y="148"/>
                  </a:cubicBezTo>
                  <a:cubicBezTo>
                    <a:pt x="528" y="140"/>
                    <a:pt x="288" y="103"/>
                    <a:pt x="49" y="2"/>
                  </a:cubicBezTo>
                  <a:cubicBezTo>
                    <a:pt x="46" y="1"/>
                    <a:pt x="42" y="0"/>
                    <a:pt x="39" y="0"/>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73" name="Google Shape;873;p35"/>
            <p:cNvSpPr/>
            <p:nvPr/>
          </p:nvSpPr>
          <p:spPr>
            <a:xfrm>
              <a:off x="7444030" y="1623485"/>
              <a:ext cx="33345" cy="9701"/>
            </a:xfrm>
            <a:custGeom>
              <a:avLst/>
              <a:gdLst/>
              <a:ahLst/>
              <a:cxnLst/>
              <a:rect l="l" t="t" r="r" b="b"/>
              <a:pathLst>
                <a:path w="629" h="183" extrusionOk="0">
                  <a:moveTo>
                    <a:pt x="493" y="0"/>
                  </a:moveTo>
                  <a:cubicBezTo>
                    <a:pt x="331" y="0"/>
                    <a:pt x="175" y="49"/>
                    <a:pt x="30" y="127"/>
                  </a:cubicBezTo>
                  <a:cubicBezTo>
                    <a:pt x="1" y="143"/>
                    <a:pt x="20" y="183"/>
                    <a:pt x="48" y="183"/>
                  </a:cubicBezTo>
                  <a:cubicBezTo>
                    <a:pt x="52" y="183"/>
                    <a:pt x="57" y="182"/>
                    <a:pt x="61" y="180"/>
                  </a:cubicBezTo>
                  <a:cubicBezTo>
                    <a:pt x="227" y="100"/>
                    <a:pt x="402" y="74"/>
                    <a:pt x="585" y="71"/>
                  </a:cubicBezTo>
                  <a:cubicBezTo>
                    <a:pt x="628" y="71"/>
                    <a:pt x="626" y="10"/>
                    <a:pt x="585" y="6"/>
                  </a:cubicBezTo>
                  <a:cubicBezTo>
                    <a:pt x="554" y="2"/>
                    <a:pt x="524" y="0"/>
                    <a:pt x="493" y="0"/>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74" name="Google Shape;874;p35"/>
            <p:cNvSpPr/>
            <p:nvPr/>
          </p:nvSpPr>
          <p:spPr>
            <a:xfrm>
              <a:off x="7398069" y="1945584"/>
              <a:ext cx="37745" cy="21046"/>
            </a:xfrm>
            <a:custGeom>
              <a:avLst/>
              <a:gdLst/>
              <a:ahLst/>
              <a:cxnLst/>
              <a:rect l="l" t="t" r="r" b="b"/>
              <a:pathLst>
                <a:path w="712" h="397" extrusionOk="0">
                  <a:moveTo>
                    <a:pt x="55" y="0"/>
                  </a:moveTo>
                  <a:cubicBezTo>
                    <a:pt x="23" y="0"/>
                    <a:pt x="1" y="48"/>
                    <a:pt x="36" y="68"/>
                  </a:cubicBezTo>
                  <a:cubicBezTo>
                    <a:pt x="237" y="178"/>
                    <a:pt x="437" y="292"/>
                    <a:pt x="644" y="393"/>
                  </a:cubicBezTo>
                  <a:cubicBezTo>
                    <a:pt x="650" y="395"/>
                    <a:pt x="655" y="396"/>
                    <a:pt x="660" y="396"/>
                  </a:cubicBezTo>
                  <a:cubicBezTo>
                    <a:pt x="691" y="396"/>
                    <a:pt x="711" y="353"/>
                    <a:pt x="678" y="334"/>
                  </a:cubicBezTo>
                  <a:cubicBezTo>
                    <a:pt x="482" y="216"/>
                    <a:pt x="275" y="112"/>
                    <a:pt x="74" y="5"/>
                  </a:cubicBezTo>
                  <a:cubicBezTo>
                    <a:pt x="67" y="2"/>
                    <a:pt x="61" y="0"/>
                    <a:pt x="55" y="0"/>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75" name="Google Shape;875;p35"/>
            <p:cNvSpPr/>
            <p:nvPr/>
          </p:nvSpPr>
          <p:spPr>
            <a:xfrm>
              <a:off x="7388898" y="1644955"/>
              <a:ext cx="27991" cy="16911"/>
            </a:xfrm>
            <a:custGeom>
              <a:avLst/>
              <a:gdLst/>
              <a:ahLst/>
              <a:cxnLst/>
              <a:rect l="l" t="t" r="r" b="b"/>
              <a:pathLst>
                <a:path w="528" h="319" extrusionOk="0">
                  <a:moveTo>
                    <a:pt x="482" y="0"/>
                  </a:moveTo>
                  <a:cubicBezTo>
                    <a:pt x="477" y="0"/>
                    <a:pt x="471" y="1"/>
                    <a:pt x="466" y="4"/>
                  </a:cubicBezTo>
                  <a:cubicBezTo>
                    <a:pt x="313" y="80"/>
                    <a:pt x="171" y="174"/>
                    <a:pt x="27" y="264"/>
                  </a:cubicBezTo>
                  <a:cubicBezTo>
                    <a:pt x="0" y="281"/>
                    <a:pt x="16" y="319"/>
                    <a:pt x="41" y="319"/>
                  </a:cubicBezTo>
                  <a:cubicBezTo>
                    <a:pt x="46" y="319"/>
                    <a:pt x="51" y="318"/>
                    <a:pt x="55" y="315"/>
                  </a:cubicBezTo>
                  <a:cubicBezTo>
                    <a:pt x="205" y="233"/>
                    <a:pt x="357" y="155"/>
                    <a:pt x="498" y="59"/>
                  </a:cubicBezTo>
                  <a:cubicBezTo>
                    <a:pt x="527" y="40"/>
                    <a:pt x="511" y="0"/>
                    <a:pt x="482" y="0"/>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76" name="Google Shape;876;p35"/>
            <p:cNvSpPr/>
            <p:nvPr/>
          </p:nvSpPr>
          <p:spPr>
            <a:xfrm>
              <a:off x="7353592" y="1955126"/>
              <a:ext cx="18236" cy="28574"/>
            </a:xfrm>
            <a:custGeom>
              <a:avLst/>
              <a:gdLst/>
              <a:ahLst/>
              <a:cxnLst/>
              <a:rect l="l" t="t" r="r" b="b"/>
              <a:pathLst>
                <a:path w="344" h="539" extrusionOk="0">
                  <a:moveTo>
                    <a:pt x="297" y="0"/>
                  </a:moveTo>
                  <a:cubicBezTo>
                    <a:pt x="285" y="0"/>
                    <a:pt x="275" y="7"/>
                    <a:pt x="268" y="21"/>
                  </a:cubicBezTo>
                  <a:cubicBezTo>
                    <a:pt x="198" y="178"/>
                    <a:pt x="140" y="326"/>
                    <a:pt x="28" y="459"/>
                  </a:cubicBezTo>
                  <a:cubicBezTo>
                    <a:pt x="0" y="494"/>
                    <a:pt x="30" y="538"/>
                    <a:pt x="62" y="538"/>
                  </a:cubicBezTo>
                  <a:cubicBezTo>
                    <a:pt x="72" y="538"/>
                    <a:pt x="82" y="534"/>
                    <a:pt x="91" y="524"/>
                  </a:cubicBezTo>
                  <a:cubicBezTo>
                    <a:pt x="204" y="392"/>
                    <a:pt x="314" y="227"/>
                    <a:pt x="340" y="51"/>
                  </a:cubicBezTo>
                  <a:cubicBezTo>
                    <a:pt x="344" y="25"/>
                    <a:pt x="319" y="0"/>
                    <a:pt x="297" y="0"/>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77" name="Google Shape;877;p35"/>
            <p:cNvSpPr/>
            <p:nvPr/>
          </p:nvSpPr>
          <p:spPr>
            <a:xfrm>
              <a:off x="7352532" y="1615851"/>
              <a:ext cx="18554" cy="41403"/>
            </a:xfrm>
            <a:custGeom>
              <a:avLst/>
              <a:gdLst/>
              <a:ahLst/>
              <a:cxnLst/>
              <a:rect l="l" t="t" r="r" b="b"/>
              <a:pathLst>
                <a:path w="350" h="781" extrusionOk="0">
                  <a:moveTo>
                    <a:pt x="38" y="1"/>
                  </a:moveTo>
                  <a:cubicBezTo>
                    <a:pt x="19" y="1"/>
                    <a:pt x="1" y="15"/>
                    <a:pt x="9" y="40"/>
                  </a:cubicBezTo>
                  <a:cubicBezTo>
                    <a:pt x="86" y="279"/>
                    <a:pt x="158" y="532"/>
                    <a:pt x="266" y="760"/>
                  </a:cubicBezTo>
                  <a:cubicBezTo>
                    <a:pt x="273" y="774"/>
                    <a:pt x="286" y="781"/>
                    <a:pt x="299" y="781"/>
                  </a:cubicBezTo>
                  <a:cubicBezTo>
                    <a:pt x="323" y="781"/>
                    <a:pt x="350" y="757"/>
                    <a:pt x="342" y="729"/>
                  </a:cubicBezTo>
                  <a:cubicBezTo>
                    <a:pt x="277" y="488"/>
                    <a:pt x="167" y="252"/>
                    <a:pt x="70" y="22"/>
                  </a:cubicBezTo>
                  <a:cubicBezTo>
                    <a:pt x="64" y="7"/>
                    <a:pt x="51" y="1"/>
                    <a:pt x="38" y="1"/>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78" name="Google Shape;878;p35"/>
            <p:cNvSpPr/>
            <p:nvPr/>
          </p:nvSpPr>
          <p:spPr>
            <a:xfrm>
              <a:off x="7319135" y="2008032"/>
              <a:ext cx="35041" cy="22583"/>
            </a:xfrm>
            <a:custGeom>
              <a:avLst/>
              <a:gdLst/>
              <a:ahLst/>
              <a:cxnLst/>
              <a:rect l="l" t="t" r="r" b="b"/>
              <a:pathLst>
                <a:path w="661" h="426" extrusionOk="0">
                  <a:moveTo>
                    <a:pt x="607" y="0"/>
                  </a:moveTo>
                  <a:cubicBezTo>
                    <a:pt x="598" y="0"/>
                    <a:pt x="589" y="4"/>
                    <a:pt x="582" y="12"/>
                  </a:cubicBezTo>
                  <a:cubicBezTo>
                    <a:pt x="432" y="173"/>
                    <a:pt x="265" y="292"/>
                    <a:pt x="50" y="345"/>
                  </a:cubicBezTo>
                  <a:cubicBezTo>
                    <a:pt x="0" y="358"/>
                    <a:pt x="18" y="426"/>
                    <a:pt x="64" y="426"/>
                  </a:cubicBezTo>
                  <a:cubicBezTo>
                    <a:pt x="67" y="426"/>
                    <a:pt x="70" y="426"/>
                    <a:pt x="72" y="425"/>
                  </a:cubicBezTo>
                  <a:cubicBezTo>
                    <a:pt x="302" y="384"/>
                    <a:pt x="517" y="257"/>
                    <a:pt x="643" y="59"/>
                  </a:cubicBezTo>
                  <a:cubicBezTo>
                    <a:pt x="660" y="31"/>
                    <a:pt x="634" y="0"/>
                    <a:pt x="607" y="0"/>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79" name="Google Shape;879;p35"/>
            <p:cNvSpPr/>
            <p:nvPr/>
          </p:nvSpPr>
          <p:spPr>
            <a:xfrm>
              <a:off x="7309646" y="1592208"/>
              <a:ext cx="25128" cy="14154"/>
            </a:xfrm>
            <a:custGeom>
              <a:avLst/>
              <a:gdLst/>
              <a:ahLst/>
              <a:cxnLst/>
              <a:rect l="l" t="t" r="r" b="b"/>
              <a:pathLst>
                <a:path w="474" h="267" extrusionOk="0">
                  <a:moveTo>
                    <a:pt x="58" y="0"/>
                  </a:moveTo>
                  <a:cubicBezTo>
                    <a:pt x="52" y="0"/>
                    <a:pt x="46" y="0"/>
                    <a:pt x="41" y="0"/>
                  </a:cubicBezTo>
                  <a:cubicBezTo>
                    <a:pt x="0" y="2"/>
                    <a:pt x="0" y="64"/>
                    <a:pt x="41" y="64"/>
                  </a:cubicBezTo>
                  <a:cubicBezTo>
                    <a:pt x="200" y="65"/>
                    <a:pt x="309" y="146"/>
                    <a:pt x="413" y="257"/>
                  </a:cubicBezTo>
                  <a:cubicBezTo>
                    <a:pt x="419" y="264"/>
                    <a:pt x="427" y="267"/>
                    <a:pt x="434" y="267"/>
                  </a:cubicBezTo>
                  <a:cubicBezTo>
                    <a:pt x="455" y="267"/>
                    <a:pt x="474" y="242"/>
                    <a:pt x="463" y="219"/>
                  </a:cubicBezTo>
                  <a:cubicBezTo>
                    <a:pt x="391" y="73"/>
                    <a:pt x="215" y="0"/>
                    <a:pt x="58" y="0"/>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80" name="Google Shape;880;p35"/>
            <p:cNvSpPr/>
            <p:nvPr/>
          </p:nvSpPr>
          <p:spPr>
            <a:xfrm>
              <a:off x="7253983" y="2023193"/>
              <a:ext cx="39229" cy="10549"/>
            </a:xfrm>
            <a:custGeom>
              <a:avLst/>
              <a:gdLst/>
              <a:ahLst/>
              <a:cxnLst/>
              <a:rect l="l" t="t" r="r" b="b"/>
              <a:pathLst>
                <a:path w="740" h="199" extrusionOk="0">
                  <a:moveTo>
                    <a:pt x="51" y="0"/>
                  </a:moveTo>
                  <a:cubicBezTo>
                    <a:pt x="19" y="0"/>
                    <a:pt x="1" y="55"/>
                    <a:pt x="34" y="70"/>
                  </a:cubicBezTo>
                  <a:cubicBezTo>
                    <a:pt x="213" y="147"/>
                    <a:pt x="400" y="198"/>
                    <a:pt x="594" y="198"/>
                  </a:cubicBezTo>
                  <a:cubicBezTo>
                    <a:pt x="627" y="198"/>
                    <a:pt x="660" y="197"/>
                    <a:pt x="693" y="194"/>
                  </a:cubicBezTo>
                  <a:cubicBezTo>
                    <a:pt x="738" y="189"/>
                    <a:pt x="739" y="126"/>
                    <a:pt x="693" y="124"/>
                  </a:cubicBezTo>
                  <a:cubicBezTo>
                    <a:pt x="476" y="112"/>
                    <a:pt x="267" y="82"/>
                    <a:pt x="62" y="2"/>
                  </a:cubicBezTo>
                  <a:cubicBezTo>
                    <a:pt x="58" y="1"/>
                    <a:pt x="55" y="0"/>
                    <a:pt x="51" y="0"/>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81" name="Google Shape;881;p35"/>
            <p:cNvSpPr/>
            <p:nvPr/>
          </p:nvSpPr>
          <p:spPr>
            <a:xfrm>
              <a:off x="7244070" y="1590618"/>
              <a:ext cx="30323" cy="12723"/>
            </a:xfrm>
            <a:custGeom>
              <a:avLst/>
              <a:gdLst/>
              <a:ahLst/>
              <a:cxnLst/>
              <a:rect l="l" t="t" r="r" b="b"/>
              <a:pathLst>
                <a:path w="572" h="240" extrusionOk="0">
                  <a:moveTo>
                    <a:pt x="540" y="1"/>
                  </a:moveTo>
                  <a:cubicBezTo>
                    <a:pt x="538" y="1"/>
                    <a:pt x="536" y="1"/>
                    <a:pt x="533" y="2"/>
                  </a:cubicBezTo>
                  <a:cubicBezTo>
                    <a:pt x="448" y="28"/>
                    <a:pt x="372" y="81"/>
                    <a:pt x="289" y="115"/>
                  </a:cubicBezTo>
                  <a:cubicBezTo>
                    <a:pt x="205" y="148"/>
                    <a:pt x="119" y="174"/>
                    <a:pt x="31" y="193"/>
                  </a:cubicBezTo>
                  <a:cubicBezTo>
                    <a:pt x="1" y="199"/>
                    <a:pt x="12" y="239"/>
                    <a:pt x="39" y="239"/>
                  </a:cubicBezTo>
                  <a:cubicBezTo>
                    <a:pt x="41" y="239"/>
                    <a:pt x="42" y="239"/>
                    <a:pt x="44" y="239"/>
                  </a:cubicBezTo>
                  <a:cubicBezTo>
                    <a:pt x="210" y="213"/>
                    <a:pt x="433" y="165"/>
                    <a:pt x="556" y="41"/>
                  </a:cubicBezTo>
                  <a:cubicBezTo>
                    <a:pt x="571" y="27"/>
                    <a:pt x="559" y="1"/>
                    <a:pt x="540" y="1"/>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82" name="Google Shape;882;p35"/>
            <p:cNvSpPr/>
            <p:nvPr/>
          </p:nvSpPr>
          <p:spPr>
            <a:xfrm>
              <a:off x="7199275" y="2005540"/>
              <a:ext cx="35624" cy="13995"/>
            </a:xfrm>
            <a:custGeom>
              <a:avLst/>
              <a:gdLst/>
              <a:ahLst/>
              <a:cxnLst/>
              <a:rect l="l" t="t" r="r" b="b"/>
              <a:pathLst>
                <a:path w="672" h="264" extrusionOk="0">
                  <a:moveTo>
                    <a:pt x="35" y="1"/>
                  </a:moveTo>
                  <a:cubicBezTo>
                    <a:pt x="0" y="1"/>
                    <a:pt x="1" y="56"/>
                    <a:pt x="38" y="59"/>
                  </a:cubicBezTo>
                  <a:cubicBezTo>
                    <a:pt x="251" y="80"/>
                    <a:pt x="431" y="158"/>
                    <a:pt x="618" y="259"/>
                  </a:cubicBezTo>
                  <a:cubicBezTo>
                    <a:pt x="623" y="262"/>
                    <a:pt x="628" y="264"/>
                    <a:pt x="633" y="264"/>
                  </a:cubicBezTo>
                  <a:cubicBezTo>
                    <a:pt x="658" y="264"/>
                    <a:pt x="672" y="228"/>
                    <a:pt x="648" y="209"/>
                  </a:cubicBezTo>
                  <a:cubicBezTo>
                    <a:pt x="473" y="78"/>
                    <a:pt x="252" y="17"/>
                    <a:pt x="38" y="1"/>
                  </a:cubicBezTo>
                  <a:cubicBezTo>
                    <a:pt x="37" y="1"/>
                    <a:pt x="36" y="1"/>
                    <a:pt x="35" y="1"/>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83" name="Google Shape;883;p35"/>
            <p:cNvSpPr/>
            <p:nvPr/>
          </p:nvSpPr>
          <p:spPr>
            <a:xfrm>
              <a:off x="7176003" y="1615957"/>
              <a:ext cx="29634" cy="17070"/>
            </a:xfrm>
            <a:custGeom>
              <a:avLst/>
              <a:gdLst/>
              <a:ahLst/>
              <a:cxnLst/>
              <a:rect l="l" t="t" r="r" b="b"/>
              <a:pathLst>
                <a:path w="559" h="322" extrusionOk="0">
                  <a:moveTo>
                    <a:pt x="522" y="0"/>
                  </a:moveTo>
                  <a:cubicBezTo>
                    <a:pt x="517" y="0"/>
                    <a:pt x="512" y="2"/>
                    <a:pt x="508" y="5"/>
                  </a:cubicBezTo>
                  <a:cubicBezTo>
                    <a:pt x="359" y="119"/>
                    <a:pt x="207" y="217"/>
                    <a:pt x="27" y="275"/>
                  </a:cubicBezTo>
                  <a:cubicBezTo>
                    <a:pt x="0" y="284"/>
                    <a:pt x="8" y="321"/>
                    <a:pt x="33" y="321"/>
                  </a:cubicBezTo>
                  <a:cubicBezTo>
                    <a:pt x="35" y="321"/>
                    <a:pt x="37" y="321"/>
                    <a:pt x="40" y="321"/>
                  </a:cubicBezTo>
                  <a:cubicBezTo>
                    <a:pt x="228" y="276"/>
                    <a:pt x="407" y="191"/>
                    <a:pt x="542" y="49"/>
                  </a:cubicBezTo>
                  <a:cubicBezTo>
                    <a:pt x="558" y="31"/>
                    <a:pt x="543" y="0"/>
                    <a:pt x="522" y="0"/>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84" name="Google Shape;884;p35"/>
            <p:cNvSpPr/>
            <p:nvPr/>
          </p:nvSpPr>
          <p:spPr>
            <a:xfrm>
              <a:off x="7130572" y="1994673"/>
              <a:ext cx="46704" cy="6839"/>
            </a:xfrm>
            <a:custGeom>
              <a:avLst/>
              <a:gdLst/>
              <a:ahLst/>
              <a:cxnLst/>
              <a:rect l="l" t="t" r="r" b="b"/>
              <a:pathLst>
                <a:path w="881" h="129" extrusionOk="0">
                  <a:moveTo>
                    <a:pt x="276" y="1"/>
                  </a:moveTo>
                  <a:cubicBezTo>
                    <a:pt x="198" y="1"/>
                    <a:pt x="120" y="4"/>
                    <a:pt x="42" y="9"/>
                  </a:cubicBezTo>
                  <a:cubicBezTo>
                    <a:pt x="2" y="11"/>
                    <a:pt x="0" y="72"/>
                    <a:pt x="41" y="72"/>
                  </a:cubicBezTo>
                  <a:cubicBezTo>
                    <a:pt x="41" y="72"/>
                    <a:pt x="42" y="72"/>
                    <a:pt x="42" y="72"/>
                  </a:cubicBezTo>
                  <a:cubicBezTo>
                    <a:pt x="53" y="72"/>
                    <a:pt x="65" y="72"/>
                    <a:pt x="76" y="72"/>
                  </a:cubicBezTo>
                  <a:cubicBezTo>
                    <a:pt x="331" y="72"/>
                    <a:pt x="582" y="95"/>
                    <a:pt x="837" y="128"/>
                  </a:cubicBezTo>
                  <a:cubicBezTo>
                    <a:pt x="838" y="128"/>
                    <a:pt x="840" y="128"/>
                    <a:pt x="841" y="128"/>
                  </a:cubicBezTo>
                  <a:cubicBezTo>
                    <a:pt x="875" y="128"/>
                    <a:pt x="880" y="70"/>
                    <a:pt x="845" y="61"/>
                  </a:cubicBezTo>
                  <a:cubicBezTo>
                    <a:pt x="658" y="19"/>
                    <a:pt x="467" y="1"/>
                    <a:pt x="276" y="1"/>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85" name="Google Shape;885;p35"/>
            <p:cNvSpPr/>
            <p:nvPr/>
          </p:nvSpPr>
          <p:spPr>
            <a:xfrm>
              <a:off x="7102158" y="1632391"/>
              <a:ext cx="29634" cy="7793"/>
            </a:xfrm>
            <a:custGeom>
              <a:avLst/>
              <a:gdLst/>
              <a:ahLst/>
              <a:cxnLst/>
              <a:rect l="l" t="t" r="r" b="b"/>
              <a:pathLst>
                <a:path w="559" h="147" extrusionOk="0">
                  <a:moveTo>
                    <a:pt x="33" y="1"/>
                  </a:moveTo>
                  <a:cubicBezTo>
                    <a:pt x="13" y="1"/>
                    <a:pt x="0" y="29"/>
                    <a:pt x="21" y="38"/>
                  </a:cubicBezTo>
                  <a:cubicBezTo>
                    <a:pt x="171" y="106"/>
                    <a:pt x="330" y="147"/>
                    <a:pt x="493" y="147"/>
                  </a:cubicBezTo>
                  <a:cubicBezTo>
                    <a:pt x="505" y="147"/>
                    <a:pt x="517" y="147"/>
                    <a:pt x="529" y="146"/>
                  </a:cubicBezTo>
                  <a:cubicBezTo>
                    <a:pt x="559" y="145"/>
                    <a:pt x="559" y="100"/>
                    <a:pt x="529" y="99"/>
                  </a:cubicBezTo>
                  <a:cubicBezTo>
                    <a:pt x="359" y="96"/>
                    <a:pt x="199" y="69"/>
                    <a:pt x="43" y="3"/>
                  </a:cubicBezTo>
                  <a:cubicBezTo>
                    <a:pt x="39" y="2"/>
                    <a:pt x="36" y="1"/>
                    <a:pt x="33" y="1"/>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86" name="Google Shape;886;p35"/>
            <p:cNvSpPr/>
            <p:nvPr/>
          </p:nvSpPr>
          <p:spPr>
            <a:xfrm>
              <a:off x="7041141" y="2002572"/>
              <a:ext cx="54709" cy="16540"/>
            </a:xfrm>
            <a:custGeom>
              <a:avLst/>
              <a:gdLst/>
              <a:ahLst/>
              <a:cxnLst/>
              <a:rect l="l" t="t" r="r" b="b"/>
              <a:pathLst>
                <a:path w="1032" h="312" extrusionOk="0">
                  <a:moveTo>
                    <a:pt x="986" y="0"/>
                  </a:moveTo>
                  <a:cubicBezTo>
                    <a:pt x="985" y="0"/>
                    <a:pt x="984" y="0"/>
                    <a:pt x="982" y="0"/>
                  </a:cubicBezTo>
                  <a:cubicBezTo>
                    <a:pt x="818" y="23"/>
                    <a:pt x="658" y="87"/>
                    <a:pt x="503" y="149"/>
                  </a:cubicBezTo>
                  <a:cubicBezTo>
                    <a:pt x="446" y="171"/>
                    <a:pt x="377" y="215"/>
                    <a:pt x="316" y="215"/>
                  </a:cubicBezTo>
                  <a:cubicBezTo>
                    <a:pt x="312" y="215"/>
                    <a:pt x="308" y="214"/>
                    <a:pt x="304" y="214"/>
                  </a:cubicBezTo>
                  <a:cubicBezTo>
                    <a:pt x="220" y="205"/>
                    <a:pt x="127" y="111"/>
                    <a:pt x="56" y="63"/>
                  </a:cubicBezTo>
                  <a:cubicBezTo>
                    <a:pt x="50" y="60"/>
                    <a:pt x="45" y="58"/>
                    <a:pt x="40" y="58"/>
                  </a:cubicBezTo>
                  <a:cubicBezTo>
                    <a:pt x="15" y="58"/>
                    <a:pt x="0" y="97"/>
                    <a:pt x="25" y="117"/>
                  </a:cubicBezTo>
                  <a:cubicBezTo>
                    <a:pt x="85" y="163"/>
                    <a:pt x="212" y="298"/>
                    <a:pt x="284" y="310"/>
                  </a:cubicBezTo>
                  <a:cubicBezTo>
                    <a:pt x="289" y="311"/>
                    <a:pt x="295" y="311"/>
                    <a:pt x="301" y="311"/>
                  </a:cubicBezTo>
                  <a:cubicBezTo>
                    <a:pt x="346" y="311"/>
                    <a:pt x="390" y="284"/>
                    <a:pt x="433" y="267"/>
                  </a:cubicBezTo>
                  <a:cubicBezTo>
                    <a:pt x="620" y="196"/>
                    <a:pt x="819" y="148"/>
                    <a:pt x="1002" y="67"/>
                  </a:cubicBezTo>
                  <a:cubicBezTo>
                    <a:pt x="1031" y="53"/>
                    <a:pt x="1019" y="0"/>
                    <a:pt x="986" y="0"/>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87" name="Google Shape;887;p35"/>
            <p:cNvSpPr/>
            <p:nvPr/>
          </p:nvSpPr>
          <p:spPr>
            <a:xfrm>
              <a:off x="7028578" y="1599365"/>
              <a:ext cx="44902" cy="21470"/>
            </a:xfrm>
            <a:custGeom>
              <a:avLst/>
              <a:gdLst/>
              <a:ahLst/>
              <a:cxnLst/>
              <a:rect l="l" t="t" r="r" b="b"/>
              <a:pathLst>
                <a:path w="847" h="405" extrusionOk="0">
                  <a:moveTo>
                    <a:pt x="398" y="0"/>
                  </a:moveTo>
                  <a:cubicBezTo>
                    <a:pt x="398" y="0"/>
                    <a:pt x="397" y="0"/>
                    <a:pt x="397" y="0"/>
                  </a:cubicBezTo>
                  <a:cubicBezTo>
                    <a:pt x="349" y="0"/>
                    <a:pt x="320" y="34"/>
                    <a:pt x="289" y="65"/>
                  </a:cubicBezTo>
                  <a:cubicBezTo>
                    <a:pt x="199" y="154"/>
                    <a:pt x="113" y="249"/>
                    <a:pt x="26" y="341"/>
                  </a:cubicBezTo>
                  <a:cubicBezTo>
                    <a:pt x="1" y="367"/>
                    <a:pt x="26" y="404"/>
                    <a:pt x="54" y="404"/>
                  </a:cubicBezTo>
                  <a:cubicBezTo>
                    <a:pt x="62" y="404"/>
                    <a:pt x="71" y="401"/>
                    <a:pt x="78" y="393"/>
                  </a:cubicBezTo>
                  <a:cubicBezTo>
                    <a:pt x="135" y="339"/>
                    <a:pt x="191" y="284"/>
                    <a:pt x="246" y="230"/>
                  </a:cubicBezTo>
                  <a:cubicBezTo>
                    <a:pt x="301" y="174"/>
                    <a:pt x="332" y="114"/>
                    <a:pt x="393" y="114"/>
                  </a:cubicBezTo>
                  <a:cubicBezTo>
                    <a:pt x="412" y="114"/>
                    <a:pt x="434" y="120"/>
                    <a:pt x="461" y="134"/>
                  </a:cubicBezTo>
                  <a:cubicBezTo>
                    <a:pt x="573" y="190"/>
                    <a:pt x="665" y="300"/>
                    <a:pt x="772" y="369"/>
                  </a:cubicBezTo>
                  <a:cubicBezTo>
                    <a:pt x="778" y="373"/>
                    <a:pt x="785" y="375"/>
                    <a:pt x="791" y="375"/>
                  </a:cubicBezTo>
                  <a:cubicBezTo>
                    <a:pt x="822" y="375"/>
                    <a:pt x="846" y="333"/>
                    <a:pt x="820" y="308"/>
                  </a:cubicBezTo>
                  <a:cubicBezTo>
                    <a:pt x="740" y="233"/>
                    <a:pt x="651" y="170"/>
                    <a:pt x="567" y="105"/>
                  </a:cubicBezTo>
                  <a:cubicBezTo>
                    <a:pt x="524" y="71"/>
                    <a:pt x="459" y="0"/>
                    <a:pt x="398" y="0"/>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88" name="Google Shape;888;p35"/>
            <p:cNvSpPr/>
            <p:nvPr/>
          </p:nvSpPr>
          <p:spPr>
            <a:xfrm>
              <a:off x="6988448" y="1989637"/>
              <a:ext cx="38593" cy="11345"/>
            </a:xfrm>
            <a:custGeom>
              <a:avLst/>
              <a:gdLst/>
              <a:ahLst/>
              <a:cxnLst/>
              <a:rect l="l" t="t" r="r" b="b"/>
              <a:pathLst>
                <a:path w="728" h="214" extrusionOk="0">
                  <a:moveTo>
                    <a:pt x="40" y="1"/>
                  </a:moveTo>
                  <a:cubicBezTo>
                    <a:pt x="0" y="1"/>
                    <a:pt x="2" y="62"/>
                    <a:pt x="42" y="64"/>
                  </a:cubicBezTo>
                  <a:cubicBezTo>
                    <a:pt x="266" y="79"/>
                    <a:pt x="468" y="143"/>
                    <a:pt x="679" y="212"/>
                  </a:cubicBezTo>
                  <a:cubicBezTo>
                    <a:pt x="682" y="213"/>
                    <a:pt x="685" y="214"/>
                    <a:pt x="688" y="214"/>
                  </a:cubicBezTo>
                  <a:cubicBezTo>
                    <a:pt x="714" y="214"/>
                    <a:pt x="727" y="175"/>
                    <a:pt x="702" y="161"/>
                  </a:cubicBezTo>
                  <a:cubicBezTo>
                    <a:pt x="500" y="50"/>
                    <a:pt x="268" y="11"/>
                    <a:pt x="42" y="1"/>
                  </a:cubicBezTo>
                  <a:cubicBezTo>
                    <a:pt x="41" y="1"/>
                    <a:pt x="40" y="1"/>
                    <a:pt x="40" y="1"/>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89" name="Google Shape;889;p35"/>
            <p:cNvSpPr/>
            <p:nvPr/>
          </p:nvSpPr>
          <p:spPr>
            <a:xfrm>
              <a:off x="6969947" y="1632073"/>
              <a:ext cx="28415" cy="8959"/>
            </a:xfrm>
            <a:custGeom>
              <a:avLst/>
              <a:gdLst/>
              <a:ahLst/>
              <a:cxnLst/>
              <a:rect l="l" t="t" r="r" b="b"/>
              <a:pathLst>
                <a:path w="536" h="169" extrusionOk="0">
                  <a:moveTo>
                    <a:pt x="491" y="0"/>
                  </a:moveTo>
                  <a:cubicBezTo>
                    <a:pt x="486" y="0"/>
                    <a:pt x="481" y="1"/>
                    <a:pt x="476" y="4"/>
                  </a:cubicBezTo>
                  <a:cubicBezTo>
                    <a:pt x="365" y="60"/>
                    <a:pt x="261" y="104"/>
                    <a:pt x="142" y="104"/>
                  </a:cubicBezTo>
                  <a:cubicBezTo>
                    <a:pt x="113" y="104"/>
                    <a:pt x="82" y="101"/>
                    <a:pt x="51" y="96"/>
                  </a:cubicBezTo>
                  <a:cubicBezTo>
                    <a:pt x="49" y="95"/>
                    <a:pt x="46" y="95"/>
                    <a:pt x="44" y="95"/>
                  </a:cubicBezTo>
                  <a:cubicBezTo>
                    <a:pt x="13" y="95"/>
                    <a:pt x="1" y="143"/>
                    <a:pt x="36" y="151"/>
                  </a:cubicBezTo>
                  <a:cubicBezTo>
                    <a:pt x="83" y="162"/>
                    <a:pt x="134" y="168"/>
                    <a:pt x="185" y="168"/>
                  </a:cubicBezTo>
                  <a:cubicBezTo>
                    <a:pt x="305" y="168"/>
                    <a:pt x="426" y="134"/>
                    <a:pt x="513" y="52"/>
                  </a:cubicBezTo>
                  <a:cubicBezTo>
                    <a:pt x="535" y="31"/>
                    <a:pt x="516" y="0"/>
                    <a:pt x="491" y="0"/>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90" name="Google Shape;890;p35"/>
            <p:cNvSpPr/>
            <p:nvPr/>
          </p:nvSpPr>
          <p:spPr>
            <a:xfrm>
              <a:off x="6912429" y="2000451"/>
              <a:ext cx="32603" cy="9966"/>
            </a:xfrm>
            <a:custGeom>
              <a:avLst/>
              <a:gdLst/>
              <a:ahLst/>
              <a:cxnLst/>
              <a:rect l="l" t="t" r="r" b="b"/>
              <a:pathLst>
                <a:path w="615" h="188" extrusionOk="0">
                  <a:moveTo>
                    <a:pt x="586" y="0"/>
                  </a:moveTo>
                  <a:cubicBezTo>
                    <a:pt x="584" y="0"/>
                    <a:pt x="582" y="1"/>
                    <a:pt x="580" y="1"/>
                  </a:cubicBezTo>
                  <a:cubicBezTo>
                    <a:pt x="392" y="25"/>
                    <a:pt x="209" y="93"/>
                    <a:pt x="26" y="145"/>
                  </a:cubicBezTo>
                  <a:cubicBezTo>
                    <a:pt x="0" y="152"/>
                    <a:pt x="8" y="187"/>
                    <a:pt x="32" y="187"/>
                  </a:cubicBezTo>
                  <a:cubicBezTo>
                    <a:pt x="34" y="187"/>
                    <a:pt x="36" y="187"/>
                    <a:pt x="38" y="187"/>
                  </a:cubicBezTo>
                  <a:cubicBezTo>
                    <a:pt x="220" y="147"/>
                    <a:pt x="413" y="119"/>
                    <a:pt x="588" y="54"/>
                  </a:cubicBezTo>
                  <a:cubicBezTo>
                    <a:pt x="613" y="44"/>
                    <a:pt x="615" y="0"/>
                    <a:pt x="586" y="0"/>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91" name="Google Shape;891;p35"/>
            <p:cNvSpPr/>
            <p:nvPr/>
          </p:nvSpPr>
          <p:spPr>
            <a:xfrm>
              <a:off x="6898752" y="1624227"/>
              <a:ext cx="38858" cy="13783"/>
            </a:xfrm>
            <a:custGeom>
              <a:avLst/>
              <a:gdLst/>
              <a:ahLst/>
              <a:cxnLst/>
              <a:rect l="l" t="t" r="r" b="b"/>
              <a:pathLst>
                <a:path w="733" h="260" extrusionOk="0">
                  <a:moveTo>
                    <a:pt x="44" y="0"/>
                  </a:moveTo>
                  <a:cubicBezTo>
                    <a:pt x="18" y="0"/>
                    <a:pt x="0" y="39"/>
                    <a:pt x="29" y="55"/>
                  </a:cubicBezTo>
                  <a:cubicBezTo>
                    <a:pt x="206" y="158"/>
                    <a:pt x="430" y="259"/>
                    <a:pt x="643" y="259"/>
                  </a:cubicBezTo>
                  <a:cubicBezTo>
                    <a:pt x="659" y="259"/>
                    <a:pt x="675" y="259"/>
                    <a:pt x="691" y="258"/>
                  </a:cubicBezTo>
                  <a:cubicBezTo>
                    <a:pt x="722" y="255"/>
                    <a:pt x="733" y="208"/>
                    <a:pt x="698" y="199"/>
                  </a:cubicBezTo>
                  <a:cubicBezTo>
                    <a:pt x="472" y="143"/>
                    <a:pt x="269" y="119"/>
                    <a:pt x="59" y="4"/>
                  </a:cubicBezTo>
                  <a:cubicBezTo>
                    <a:pt x="54" y="2"/>
                    <a:pt x="49" y="0"/>
                    <a:pt x="44" y="0"/>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92" name="Google Shape;892;p35"/>
            <p:cNvSpPr/>
            <p:nvPr/>
          </p:nvSpPr>
          <p:spPr>
            <a:xfrm>
              <a:off x="6843620" y="2022822"/>
              <a:ext cx="33769" cy="9754"/>
            </a:xfrm>
            <a:custGeom>
              <a:avLst/>
              <a:gdLst/>
              <a:ahLst/>
              <a:cxnLst/>
              <a:rect l="l" t="t" r="r" b="b"/>
              <a:pathLst>
                <a:path w="637" h="184" extrusionOk="0">
                  <a:moveTo>
                    <a:pt x="592" y="0"/>
                  </a:moveTo>
                  <a:cubicBezTo>
                    <a:pt x="590" y="0"/>
                    <a:pt x="588" y="0"/>
                    <a:pt x="586" y="1"/>
                  </a:cubicBezTo>
                  <a:cubicBezTo>
                    <a:pt x="400" y="35"/>
                    <a:pt x="217" y="82"/>
                    <a:pt x="33" y="126"/>
                  </a:cubicBezTo>
                  <a:cubicBezTo>
                    <a:pt x="0" y="134"/>
                    <a:pt x="12" y="183"/>
                    <a:pt x="43" y="183"/>
                  </a:cubicBezTo>
                  <a:cubicBezTo>
                    <a:pt x="45" y="183"/>
                    <a:pt x="47" y="183"/>
                    <a:pt x="50" y="182"/>
                  </a:cubicBezTo>
                  <a:cubicBezTo>
                    <a:pt x="234" y="143"/>
                    <a:pt x="419" y="105"/>
                    <a:pt x="602" y="57"/>
                  </a:cubicBezTo>
                  <a:cubicBezTo>
                    <a:pt x="636" y="48"/>
                    <a:pt x="624" y="0"/>
                    <a:pt x="592" y="0"/>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93" name="Google Shape;893;p35"/>
            <p:cNvSpPr/>
            <p:nvPr/>
          </p:nvSpPr>
          <p:spPr>
            <a:xfrm>
              <a:off x="6835509" y="1598092"/>
              <a:ext cx="28892" cy="15374"/>
            </a:xfrm>
            <a:custGeom>
              <a:avLst/>
              <a:gdLst/>
              <a:ahLst/>
              <a:cxnLst/>
              <a:rect l="l" t="t" r="r" b="b"/>
              <a:pathLst>
                <a:path w="545" h="290" extrusionOk="0">
                  <a:moveTo>
                    <a:pt x="41" y="1"/>
                  </a:moveTo>
                  <a:cubicBezTo>
                    <a:pt x="10" y="1"/>
                    <a:pt x="0" y="51"/>
                    <a:pt x="35" y="64"/>
                  </a:cubicBezTo>
                  <a:cubicBezTo>
                    <a:pt x="193" y="123"/>
                    <a:pt x="338" y="205"/>
                    <a:pt x="487" y="285"/>
                  </a:cubicBezTo>
                  <a:cubicBezTo>
                    <a:pt x="493" y="288"/>
                    <a:pt x="498" y="289"/>
                    <a:pt x="503" y="289"/>
                  </a:cubicBezTo>
                  <a:cubicBezTo>
                    <a:pt x="531" y="289"/>
                    <a:pt x="545" y="250"/>
                    <a:pt x="519" y="229"/>
                  </a:cubicBezTo>
                  <a:cubicBezTo>
                    <a:pt x="381" y="123"/>
                    <a:pt x="215" y="55"/>
                    <a:pt x="52" y="3"/>
                  </a:cubicBezTo>
                  <a:cubicBezTo>
                    <a:pt x="48" y="2"/>
                    <a:pt x="45" y="1"/>
                    <a:pt x="41" y="1"/>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94" name="Google Shape;894;p35"/>
            <p:cNvSpPr/>
            <p:nvPr/>
          </p:nvSpPr>
          <p:spPr>
            <a:xfrm>
              <a:off x="6769615" y="2016832"/>
              <a:ext cx="33769" cy="18236"/>
            </a:xfrm>
            <a:custGeom>
              <a:avLst/>
              <a:gdLst/>
              <a:ahLst/>
              <a:cxnLst/>
              <a:rect l="l" t="t" r="r" b="b"/>
              <a:pathLst>
                <a:path w="637" h="344" extrusionOk="0">
                  <a:moveTo>
                    <a:pt x="38" y="0"/>
                  </a:moveTo>
                  <a:cubicBezTo>
                    <a:pt x="19" y="0"/>
                    <a:pt x="0" y="19"/>
                    <a:pt x="13" y="40"/>
                  </a:cubicBezTo>
                  <a:cubicBezTo>
                    <a:pt x="120" y="220"/>
                    <a:pt x="315" y="344"/>
                    <a:pt x="524" y="344"/>
                  </a:cubicBezTo>
                  <a:cubicBezTo>
                    <a:pt x="550" y="344"/>
                    <a:pt x="576" y="342"/>
                    <a:pt x="602" y="338"/>
                  </a:cubicBezTo>
                  <a:cubicBezTo>
                    <a:pt x="637" y="333"/>
                    <a:pt x="628" y="275"/>
                    <a:pt x="593" y="275"/>
                  </a:cubicBezTo>
                  <a:cubicBezTo>
                    <a:pt x="593" y="275"/>
                    <a:pt x="592" y="275"/>
                    <a:pt x="592" y="275"/>
                  </a:cubicBezTo>
                  <a:cubicBezTo>
                    <a:pt x="587" y="275"/>
                    <a:pt x="581" y="275"/>
                    <a:pt x="576" y="275"/>
                  </a:cubicBezTo>
                  <a:cubicBezTo>
                    <a:pt x="367" y="275"/>
                    <a:pt x="178" y="195"/>
                    <a:pt x="60" y="13"/>
                  </a:cubicBezTo>
                  <a:cubicBezTo>
                    <a:pt x="54" y="4"/>
                    <a:pt x="46" y="0"/>
                    <a:pt x="38" y="0"/>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95" name="Google Shape;895;p35"/>
            <p:cNvSpPr/>
            <p:nvPr/>
          </p:nvSpPr>
          <p:spPr>
            <a:xfrm>
              <a:off x="6764526" y="1597297"/>
              <a:ext cx="31012" cy="11610"/>
            </a:xfrm>
            <a:custGeom>
              <a:avLst/>
              <a:gdLst/>
              <a:ahLst/>
              <a:cxnLst/>
              <a:rect l="l" t="t" r="r" b="b"/>
              <a:pathLst>
                <a:path w="585" h="219" extrusionOk="0">
                  <a:moveTo>
                    <a:pt x="473" y="1"/>
                  </a:moveTo>
                  <a:cubicBezTo>
                    <a:pt x="314" y="1"/>
                    <a:pt x="156" y="68"/>
                    <a:pt x="28" y="159"/>
                  </a:cubicBezTo>
                  <a:cubicBezTo>
                    <a:pt x="0" y="178"/>
                    <a:pt x="16" y="218"/>
                    <a:pt x="43" y="218"/>
                  </a:cubicBezTo>
                  <a:cubicBezTo>
                    <a:pt x="48" y="218"/>
                    <a:pt x="54" y="217"/>
                    <a:pt x="60" y="213"/>
                  </a:cubicBezTo>
                  <a:cubicBezTo>
                    <a:pt x="210" y="118"/>
                    <a:pt x="366" y="89"/>
                    <a:pt x="541" y="71"/>
                  </a:cubicBezTo>
                  <a:cubicBezTo>
                    <a:pt x="584" y="66"/>
                    <a:pt x="583" y="9"/>
                    <a:pt x="541" y="5"/>
                  </a:cubicBezTo>
                  <a:cubicBezTo>
                    <a:pt x="518" y="2"/>
                    <a:pt x="496" y="1"/>
                    <a:pt x="473" y="1"/>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96" name="Google Shape;896;p35"/>
            <p:cNvSpPr/>
            <p:nvPr/>
          </p:nvSpPr>
          <p:spPr>
            <a:xfrm>
              <a:off x="6737861" y="1971719"/>
              <a:ext cx="12723" cy="26771"/>
            </a:xfrm>
            <a:custGeom>
              <a:avLst/>
              <a:gdLst/>
              <a:ahLst/>
              <a:cxnLst/>
              <a:rect l="l" t="t" r="r" b="b"/>
              <a:pathLst>
                <a:path w="240" h="505" extrusionOk="0">
                  <a:moveTo>
                    <a:pt x="38" y="1"/>
                  </a:moveTo>
                  <a:cubicBezTo>
                    <a:pt x="19" y="1"/>
                    <a:pt x="1" y="15"/>
                    <a:pt x="8" y="40"/>
                  </a:cubicBezTo>
                  <a:cubicBezTo>
                    <a:pt x="56" y="189"/>
                    <a:pt x="107" y="337"/>
                    <a:pt x="168" y="483"/>
                  </a:cubicBezTo>
                  <a:cubicBezTo>
                    <a:pt x="174" y="498"/>
                    <a:pt x="188" y="505"/>
                    <a:pt x="201" y="505"/>
                  </a:cubicBezTo>
                  <a:cubicBezTo>
                    <a:pt x="221" y="505"/>
                    <a:pt x="239" y="490"/>
                    <a:pt x="232" y="465"/>
                  </a:cubicBezTo>
                  <a:cubicBezTo>
                    <a:pt x="185" y="314"/>
                    <a:pt x="129" y="169"/>
                    <a:pt x="70" y="23"/>
                  </a:cubicBezTo>
                  <a:cubicBezTo>
                    <a:pt x="64" y="7"/>
                    <a:pt x="51" y="1"/>
                    <a:pt x="38" y="1"/>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97" name="Google Shape;897;p35"/>
            <p:cNvSpPr/>
            <p:nvPr/>
          </p:nvSpPr>
          <p:spPr>
            <a:xfrm>
              <a:off x="6741466" y="1634830"/>
              <a:ext cx="5831" cy="23219"/>
            </a:xfrm>
            <a:custGeom>
              <a:avLst/>
              <a:gdLst/>
              <a:ahLst/>
              <a:cxnLst/>
              <a:rect l="l" t="t" r="r" b="b"/>
              <a:pathLst>
                <a:path w="110" h="438" extrusionOk="0">
                  <a:moveTo>
                    <a:pt x="79" y="1"/>
                  </a:moveTo>
                  <a:cubicBezTo>
                    <a:pt x="71" y="1"/>
                    <a:pt x="65" y="4"/>
                    <a:pt x="61" y="13"/>
                  </a:cubicBezTo>
                  <a:cubicBezTo>
                    <a:pt x="6" y="143"/>
                    <a:pt x="0" y="288"/>
                    <a:pt x="18" y="426"/>
                  </a:cubicBezTo>
                  <a:cubicBezTo>
                    <a:pt x="19" y="434"/>
                    <a:pt x="26" y="438"/>
                    <a:pt x="32" y="438"/>
                  </a:cubicBezTo>
                  <a:cubicBezTo>
                    <a:pt x="41" y="438"/>
                    <a:pt x="49" y="432"/>
                    <a:pt x="49" y="423"/>
                  </a:cubicBezTo>
                  <a:cubicBezTo>
                    <a:pt x="46" y="286"/>
                    <a:pt x="73" y="162"/>
                    <a:pt x="105" y="31"/>
                  </a:cubicBezTo>
                  <a:cubicBezTo>
                    <a:pt x="109" y="14"/>
                    <a:pt x="93" y="1"/>
                    <a:pt x="79" y="1"/>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98" name="Google Shape;898;p35"/>
            <p:cNvSpPr/>
            <p:nvPr/>
          </p:nvSpPr>
          <p:spPr>
            <a:xfrm>
              <a:off x="6693119" y="1952794"/>
              <a:ext cx="28733" cy="14737"/>
            </a:xfrm>
            <a:custGeom>
              <a:avLst/>
              <a:gdLst/>
              <a:ahLst/>
              <a:cxnLst/>
              <a:rect l="l" t="t" r="r" b="b"/>
              <a:pathLst>
                <a:path w="542" h="278" extrusionOk="0">
                  <a:moveTo>
                    <a:pt x="499" y="0"/>
                  </a:moveTo>
                  <a:cubicBezTo>
                    <a:pt x="495" y="0"/>
                    <a:pt x="492" y="1"/>
                    <a:pt x="488" y="2"/>
                  </a:cubicBezTo>
                  <a:cubicBezTo>
                    <a:pt x="335" y="65"/>
                    <a:pt x="177" y="124"/>
                    <a:pt x="33" y="205"/>
                  </a:cubicBezTo>
                  <a:cubicBezTo>
                    <a:pt x="0" y="224"/>
                    <a:pt x="17" y="277"/>
                    <a:pt x="50" y="277"/>
                  </a:cubicBezTo>
                  <a:cubicBezTo>
                    <a:pt x="54" y="277"/>
                    <a:pt x="58" y="276"/>
                    <a:pt x="62" y="275"/>
                  </a:cubicBezTo>
                  <a:cubicBezTo>
                    <a:pt x="218" y="218"/>
                    <a:pt x="365" y="136"/>
                    <a:pt x="513" y="61"/>
                  </a:cubicBezTo>
                  <a:cubicBezTo>
                    <a:pt x="541" y="47"/>
                    <a:pt x="526" y="0"/>
                    <a:pt x="499" y="0"/>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99" name="Google Shape;899;p35"/>
            <p:cNvSpPr/>
            <p:nvPr/>
          </p:nvSpPr>
          <p:spPr>
            <a:xfrm>
              <a:off x="6680344" y="1641191"/>
              <a:ext cx="38858" cy="28150"/>
            </a:xfrm>
            <a:custGeom>
              <a:avLst/>
              <a:gdLst/>
              <a:ahLst/>
              <a:cxnLst/>
              <a:rect l="l" t="t" r="r" b="b"/>
              <a:pathLst>
                <a:path w="733" h="531" extrusionOk="0">
                  <a:moveTo>
                    <a:pt x="34" y="0"/>
                  </a:moveTo>
                  <a:cubicBezTo>
                    <a:pt x="12" y="0"/>
                    <a:pt x="1" y="36"/>
                    <a:pt x="23" y="47"/>
                  </a:cubicBezTo>
                  <a:cubicBezTo>
                    <a:pt x="276" y="162"/>
                    <a:pt x="467" y="333"/>
                    <a:pt x="668" y="522"/>
                  </a:cubicBezTo>
                  <a:cubicBezTo>
                    <a:pt x="674" y="528"/>
                    <a:pt x="681" y="530"/>
                    <a:pt x="688" y="530"/>
                  </a:cubicBezTo>
                  <a:cubicBezTo>
                    <a:pt x="710" y="530"/>
                    <a:pt x="732" y="507"/>
                    <a:pt x="716" y="486"/>
                  </a:cubicBezTo>
                  <a:cubicBezTo>
                    <a:pt x="552" y="260"/>
                    <a:pt x="295" y="105"/>
                    <a:pt x="41" y="2"/>
                  </a:cubicBezTo>
                  <a:cubicBezTo>
                    <a:pt x="39" y="1"/>
                    <a:pt x="36" y="0"/>
                    <a:pt x="34" y="0"/>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0" name="Google Shape;900;p35"/>
            <p:cNvSpPr/>
            <p:nvPr/>
          </p:nvSpPr>
          <p:spPr>
            <a:xfrm>
              <a:off x="6640214" y="1973945"/>
              <a:ext cx="26347" cy="10231"/>
            </a:xfrm>
            <a:custGeom>
              <a:avLst/>
              <a:gdLst/>
              <a:ahLst/>
              <a:cxnLst/>
              <a:rect l="l" t="t" r="r" b="b"/>
              <a:pathLst>
                <a:path w="497" h="193" extrusionOk="0">
                  <a:moveTo>
                    <a:pt x="453" y="0"/>
                  </a:moveTo>
                  <a:cubicBezTo>
                    <a:pt x="448" y="0"/>
                    <a:pt x="443" y="2"/>
                    <a:pt x="437" y="6"/>
                  </a:cubicBezTo>
                  <a:cubicBezTo>
                    <a:pt x="347" y="71"/>
                    <a:pt x="248" y="93"/>
                    <a:pt x="144" y="93"/>
                  </a:cubicBezTo>
                  <a:cubicBezTo>
                    <a:pt x="115" y="93"/>
                    <a:pt x="86" y="91"/>
                    <a:pt x="57" y="88"/>
                  </a:cubicBezTo>
                  <a:cubicBezTo>
                    <a:pt x="56" y="88"/>
                    <a:pt x="55" y="88"/>
                    <a:pt x="54" y="88"/>
                  </a:cubicBezTo>
                  <a:cubicBezTo>
                    <a:pt x="18" y="88"/>
                    <a:pt x="1" y="149"/>
                    <a:pt x="36" y="163"/>
                  </a:cubicBezTo>
                  <a:cubicBezTo>
                    <a:pt x="83" y="183"/>
                    <a:pt x="131" y="192"/>
                    <a:pt x="178" y="192"/>
                  </a:cubicBezTo>
                  <a:cubicBezTo>
                    <a:pt x="289" y="192"/>
                    <a:pt x="397" y="142"/>
                    <a:pt x="477" y="59"/>
                  </a:cubicBezTo>
                  <a:cubicBezTo>
                    <a:pt x="497" y="37"/>
                    <a:pt x="478" y="0"/>
                    <a:pt x="453" y="0"/>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1" name="Google Shape;901;p35"/>
            <p:cNvSpPr/>
            <p:nvPr/>
          </p:nvSpPr>
          <p:spPr>
            <a:xfrm>
              <a:off x="6628392" y="1619244"/>
              <a:ext cx="27460" cy="13306"/>
            </a:xfrm>
            <a:custGeom>
              <a:avLst/>
              <a:gdLst/>
              <a:ahLst/>
              <a:cxnLst/>
              <a:rect l="l" t="t" r="r" b="b"/>
              <a:pathLst>
                <a:path w="518" h="251" extrusionOk="0">
                  <a:moveTo>
                    <a:pt x="28" y="1"/>
                  </a:moveTo>
                  <a:cubicBezTo>
                    <a:pt x="11" y="1"/>
                    <a:pt x="0" y="31"/>
                    <a:pt x="19" y="41"/>
                  </a:cubicBezTo>
                  <a:cubicBezTo>
                    <a:pt x="166" y="112"/>
                    <a:pt x="315" y="192"/>
                    <a:pt x="469" y="249"/>
                  </a:cubicBezTo>
                  <a:cubicBezTo>
                    <a:pt x="472" y="250"/>
                    <a:pt x="475" y="251"/>
                    <a:pt x="478" y="251"/>
                  </a:cubicBezTo>
                  <a:cubicBezTo>
                    <a:pt x="503" y="251"/>
                    <a:pt x="517" y="210"/>
                    <a:pt x="491" y="197"/>
                  </a:cubicBezTo>
                  <a:cubicBezTo>
                    <a:pt x="345" y="120"/>
                    <a:pt x="187" y="64"/>
                    <a:pt x="35" y="2"/>
                  </a:cubicBezTo>
                  <a:cubicBezTo>
                    <a:pt x="33" y="1"/>
                    <a:pt x="30" y="1"/>
                    <a:pt x="28" y="1"/>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2" name="Google Shape;902;p35"/>
            <p:cNvSpPr/>
            <p:nvPr/>
          </p:nvSpPr>
          <p:spPr>
            <a:xfrm>
              <a:off x="6585718" y="1970924"/>
              <a:ext cx="30800" cy="14578"/>
            </a:xfrm>
            <a:custGeom>
              <a:avLst/>
              <a:gdLst/>
              <a:ahLst/>
              <a:cxnLst/>
              <a:rect l="l" t="t" r="r" b="b"/>
              <a:pathLst>
                <a:path w="581" h="275" extrusionOk="0">
                  <a:moveTo>
                    <a:pt x="51" y="0"/>
                  </a:moveTo>
                  <a:cubicBezTo>
                    <a:pt x="26" y="0"/>
                    <a:pt x="1" y="21"/>
                    <a:pt x="12" y="48"/>
                  </a:cubicBezTo>
                  <a:cubicBezTo>
                    <a:pt x="70" y="194"/>
                    <a:pt x="210" y="274"/>
                    <a:pt x="355" y="274"/>
                  </a:cubicBezTo>
                  <a:cubicBezTo>
                    <a:pt x="423" y="274"/>
                    <a:pt x="492" y="257"/>
                    <a:pt x="555" y="220"/>
                  </a:cubicBezTo>
                  <a:cubicBezTo>
                    <a:pt x="580" y="205"/>
                    <a:pt x="565" y="170"/>
                    <a:pt x="540" y="170"/>
                  </a:cubicBezTo>
                  <a:cubicBezTo>
                    <a:pt x="536" y="170"/>
                    <a:pt x="532" y="171"/>
                    <a:pt x="527" y="173"/>
                  </a:cubicBezTo>
                  <a:cubicBezTo>
                    <a:pt x="484" y="194"/>
                    <a:pt x="440" y="203"/>
                    <a:pt x="395" y="203"/>
                  </a:cubicBezTo>
                  <a:cubicBezTo>
                    <a:pt x="270" y="203"/>
                    <a:pt x="148" y="129"/>
                    <a:pt x="84" y="18"/>
                  </a:cubicBezTo>
                  <a:cubicBezTo>
                    <a:pt x="76" y="6"/>
                    <a:pt x="64" y="0"/>
                    <a:pt x="51" y="0"/>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3" name="Google Shape;903;p35"/>
            <p:cNvSpPr/>
            <p:nvPr/>
          </p:nvSpPr>
          <p:spPr>
            <a:xfrm>
              <a:off x="6577872" y="1622266"/>
              <a:ext cx="20463" cy="25499"/>
            </a:xfrm>
            <a:custGeom>
              <a:avLst/>
              <a:gdLst/>
              <a:ahLst/>
              <a:cxnLst/>
              <a:rect l="l" t="t" r="r" b="b"/>
              <a:pathLst>
                <a:path w="386" h="481" extrusionOk="0">
                  <a:moveTo>
                    <a:pt x="340" y="0"/>
                  </a:moveTo>
                  <a:cubicBezTo>
                    <a:pt x="338" y="0"/>
                    <a:pt x="336" y="0"/>
                    <a:pt x="334" y="1"/>
                  </a:cubicBezTo>
                  <a:cubicBezTo>
                    <a:pt x="127" y="42"/>
                    <a:pt x="1" y="259"/>
                    <a:pt x="18" y="461"/>
                  </a:cubicBezTo>
                  <a:cubicBezTo>
                    <a:pt x="19" y="474"/>
                    <a:pt x="29" y="480"/>
                    <a:pt x="39" y="480"/>
                  </a:cubicBezTo>
                  <a:cubicBezTo>
                    <a:pt x="49" y="480"/>
                    <a:pt x="59" y="474"/>
                    <a:pt x="59" y="461"/>
                  </a:cubicBezTo>
                  <a:cubicBezTo>
                    <a:pt x="62" y="268"/>
                    <a:pt x="188" y="129"/>
                    <a:pt x="356" y="53"/>
                  </a:cubicBezTo>
                  <a:cubicBezTo>
                    <a:pt x="386" y="40"/>
                    <a:pt x="367" y="0"/>
                    <a:pt x="340" y="0"/>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4" name="Google Shape;904;p35"/>
            <p:cNvSpPr/>
            <p:nvPr/>
          </p:nvSpPr>
          <p:spPr>
            <a:xfrm>
              <a:off x="6576971" y="1842582"/>
              <a:ext cx="18872" cy="37692"/>
            </a:xfrm>
            <a:custGeom>
              <a:avLst/>
              <a:gdLst/>
              <a:ahLst/>
              <a:cxnLst/>
              <a:rect l="l" t="t" r="r" b="b"/>
              <a:pathLst>
                <a:path w="356" h="711" extrusionOk="0">
                  <a:moveTo>
                    <a:pt x="309" y="0"/>
                  </a:moveTo>
                  <a:cubicBezTo>
                    <a:pt x="297" y="0"/>
                    <a:pt x="286" y="7"/>
                    <a:pt x="282" y="22"/>
                  </a:cubicBezTo>
                  <a:cubicBezTo>
                    <a:pt x="219" y="253"/>
                    <a:pt x="170" y="459"/>
                    <a:pt x="20" y="653"/>
                  </a:cubicBezTo>
                  <a:cubicBezTo>
                    <a:pt x="1" y="679"/>
                    <a:pt x="29" y="710"/>
                    <a:pt x="55" y="710"/>
                  </a:cubicBezTo>
                  <a:cubicBezTo>
                    <a:pt x="64" y="710"/>
                    <a:pt x="72" y="707"/>
                    <a:pt x="79" y="698"/>
                  </a:cubicBezTo>
                  <a:cubicBezTo>
                    <a:pt x="224" y="516"/>
                    <a:pt x="356" y="271"/>
                    <a:pt x="341" y="30"/>
                  </a:cubicBezTo>
                  <a:cubicBezTo>
                    <a:pt x="339" y="12"/>
                    <a:pt x="324" y="0"/>
                    <a:pt x="309" y="0"/>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5" name="Google Shape;905;p35"/>
            <p:cNvSpPr/>
            <p:nvPr/>
          </p:nvSpPr>
          <p:spPr>
            <a:xfrm>
              <a:off x="6568966" y="1797735"/>
              <a:ext cx="20781" cy="23856"/>
            </a:xfrm>
            <a:custGeom>
              <a:avLst/>
              <a:gdLst/>
              <a:ahLst/>
              <a:cxnLst/>
              <a:rect l="l" t="t" r="r" b="b"/>
              <a:pathLst>
                <a:path w="392" h="450" extrusionOk="0">
                  <a:moveTo>
                    <a:pt x="54" y="0"/>
                  </a:moveTo>
                  <a:cubicBezTo>
                    <a:pt x="26" y="0"/>
                    <a:pt x="1" y="34"/>
                    <a:pt x="18" y="59"/>
                  </a:cubicBezTo>
                  <a:cubicBezTo>
                    <a:pt x="64" y="124"/>
                    <a:pt x="137" y="164"/>
                    <a:pt x="190" y="221"/>
                  </a:cubicBezTo>
                  <a:cubicBezTo>
                    <a:pt x="252" y="286"/>
                    <a:pt x="300" y="359"/>
                    <a:pt x="341" y="438"/>
                  </a:cubicBezTo>
                  <a:cubicBezTo>
                    <a:pt x="345" y="446"/>
                    <a:pt x="353" y="450"/>
                    <a:pt x="361" y="450"/>
                  </a:cubicBezTo>
                  <a:cubicBezTo>
                    <a:pt x="376" y="450"/>
                    <a:pt x="391" y="437"/>
                    <a:pt x="385" y="420"/>
                  </a:cubicBezTo>
                  <a:cubicBezTo>
                    <a:pt x="355" y="330"/>
                    <a:pt x="311" y="248"/>
                    <a:pt x="256" y="172"/>
                  </a:cubicBezTo>
                  <a:cubicBezTo>
                    <a:pt x="205" y="104"/>
                    <a:pt x="148" y="26"/>
                    <a:pt x="63" y="1"/>
                  </a:cubicBezTo>
                  <a:cubicBezTo>
                    <a:pt x="60" y="1"/>
                    <a:pt x="57" y="0"/>
                    <a:pt x="54" y="0"/>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6" name="Google Shape;906;p35"/>
            <p:cNvSpPr/>
            <p:nvPr/>
          </p:nvSpPr>
          <p:spPr>
            <a:xfrm>
              <a:off x="6575539" y="1742867"/>
              <a:ext cx="12511" cy="34034"/>
            </a:xfrm>
            <a:custGeom>
              <a:avLst/>
              <a:gdLst/>
              <a:ahLst/>
              <a:cxnLst/>
              <a:rect l="l" t="t" r="r" b="b"/>
              <a:pathLst>
                <a:path w="236" h="642" extrusionOk="0">
                  <a:moveTo>
                    <a:pt x="186" y="0"/>
                  </a:moveTo>
                  <a:cubicBezTo>
                    <a:pt x="177" y="0"/>
                    <a:pt x="169" y="5"/>
                    <a:pt x="166" y="17"/>
                  </a:cubicBezTo>
                  <a:cubicBezTo>
                    <a:pt x="117" y="221"/>
                    <a:pt x="101" y="411"/>
                    <a:pt x="10" y="606"/>
                  </a:cubicBezTo>
                  <a:cubicBezTo>
                    <a:pt x="1" y="624"/>
                    <a:pt x="17" y="642"/>
                    <a:pt x="33" y="642"/>
                  </a:cubicBezTo>
                  <a:cubicBezTo>
                    <a:pt x="40" y="642"/>
                    <a:pt x="47" y="638"/>
                    <a:pt x="51" y="629"/>
                  </a:cubicBezTo>
                  <a:cubicBezTo>
                    <a:pt x="144" y="451"/>
                    <a:pt x="235" y="229"/>
                    <a:pt x="213" y="24"/>
                  </a:cubicBezTo>
                  <a:cubicBezTo>
                    <a:pt x="211" y="10"/>
                    <a:pt x="198" y="0"/>
                    <a:pt x="186" y="0"/>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7" name="Google Shape;907;p35"/>
            <p:cNvSpPr/>
            <p:nvPr/>
          </p:nvSpPr>
          <p:spPr>
            <a:xfrm>
              <a:off x="6576335" y="1676974"/>
              <a:ext cx="7899" cy="31542"/>
            </a:xfrm>
            <a:custGeom>
              <a:avLst/>
              <a:gdLst/>
              <a:ahLst/>
              <a:cxnLst/>
              <a:rect l="l" t="t" r="r" b="b"/>
              <a:pathLst>
                <a:path w="149" h="595" extrusionOk="0">
                  <a:moveTo>
                    <a:pt x="67" y="1"/>
                  </a:moveTo>
                  <a:cubicBezTo>
                    <a:pt x="58" y="1"/>
                    <a:pt x="49" y="6"/>
                    <a:pt x="46" y="18"/>
                  </a:cubicBezTo>
                  <a:cubicBezTo>
                    <a:pt x="0" y="193"/>
                    <a:pt x="48" y="408"/>
                    <a:pt x="97" y="578"/>
                  </a:cubicBezTo>
                  <a:cubicBezTo>
                    <a:pt x="101" y="589"/>
                    <a:pt x="110" y="594"/>
                    <a:pt x="119" y="594"/>
                  </a:cubicBezTo>
                  <a:cubicBezTo>
                    <a:pt x="134" y="594"/>
                    <a:pt x="149" y="582"/>
                    <a:pt x="144" y="564"/>
                  </a:cubicBezTo>
                  <a:cubicBezTo>
                    <a:pt x="121" y="471"/>
                    <a:pt x="105" y="377"/>
                    <a:pt x="98" y="281"/>
                  </a:cubicBezTo>
                  <a:cubicBezTo>
                    <a:pt x="93" y="195"/>
                    <a:pt x="103" y="110"/>
                    <a:pt x="94" y="24"/>
                  </a:cubicBezTo>
                  <a:cubicBezTo>
                    <a:pt x="92" y="10"/>
                    <a:pt x="79" y="1"/>
                    <a:pt x="67" y="1"/>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8" name="Google Shape;908;p35"/>
            <p:cNvSpPr/>
            <p:nvPr/>
          </p:nvSpPr>
          <p:spPr>
            <a:xfrm>
              <a:off x="6571033" y="1916269"/>
              <a:ext cx="8694" cy="32391"/>
            </a:xfrm>
            <a:custGeom>
              <a:avLst/>
              <a:gdLst/>
              <a:ahLst/>
              <a:cxnLst/>
              <a:rect l="l" t="t" r="r" b="b"/>
              <a:pathLst>
                <a:path w="164" h="611" extrusionOk="0">
                  <a:moveTo>
                    <a:pt x="124" y="0"/>
                  </a:moveTo>
                  <a:cubicBezTo>
                    <a:pt x="113" y="0"/>
                    <a:pt x="103" y="5"/>
                    <a:pt x="97" y="16"/>
                  </a:cubicBezTo>
                  <a:cubicBezTo>
                    <a:pt x="1" y="191"/>
                    <a:pt x="8" y="405"/>
                    <a:pt x="78" y="588"/>
                  </a:cubicBezTo>
                  <a:cubicBezTo>
                    <a:pt x="83" y="603"/>
                    <a:pt x="96" y="610"/>
                    <a:pt x="109" y="610"/>
                  </a:cubicBezTo>
                  <a:cubicBezTo>
                    <a:pt x="127" y="610"/>
                    <a:pt x="145" y="595"/>
                    <a:pt x="139" y="572"/>
                  </a:cubicBezTo>
                  <a:cubicBezTo>
                    <a:pt x="88" y="388"/>
                    <a:pt x="111" y="222"/>
                    <a:pt x="158" y="41"/>
                  </a:cubicBezTo>
                  <a:cubicBezTo>
                    <a:pt x="163" y="18"/>
                    <a:pt x="143" y="0"/>
                    <a:pt x="124" y="0"/>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909" name="Google Shape;909;p35"/>
          <p:cNvSpPr txBox="1">
            <a:spLocks noGrp="1"/>
          </p:cNvSpPr>
          <p:nvPr>
            <p:ph type="ctrTitle"/>
          </p:nvPr>
        </p:nvSpPr>
        <p:spPr>
          <a:xfrm>
            <a:off x="3515785" y="2552177"/>
            <a:ext cx="4919311" cy="1086457"/>
          </a:xfrm>
          <a:prstGeom prst="rect">
            <a:avLst/>
          </a:prstGeom>
        </p:spPr>
        <p:txBody>
          <a:bodyPr spcFirstLastPara="1" wrap="square" lIns="121900" tIns="121900" rIns="121900" bIns="121900" anchor="b" anchorCtr="0">
            <a:noAutofit/>
          </a:bodyPr>
          <a:lstStyle/>
          <a:p>
            <a:r>
              <a:rPr lang="vi-VN" b="1" dirty="0"/>
              <a:t>KHỞI ĐỘNG</a:t>
            </a:r>
          </a:p>
        </p:txBody>
      </p:sp>
    </p:spTree>
    <p:extLst>
      <p:ext uri="{BB962C8B-B14F-4D97-AF65-F5344CB8AC3E}">
        <p14:creationId xmlns:p14="http://schemas.microsoft.com/office/powerpoint/2010/main" val="1578641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repeatCount="indefinite" fill="hold" grpId="0" nodeType="withEffect">
                                  <p:stCondLst>
                                    <p:cond delay="0"/>
                                  </p:stCondLst>
                                  <p:endCondLst>
                                    <p:cond evt="onNext" delay="0">
                                      <p:tgtEl>
                                        <p:sldTgt/>
                                      </p:tgtEl>
                                    </p:cond>
                                  </p:endCondLst>
                                  <p:iterate type="lt">
                                    <p:tmPct val="10000"/>
                                  </p:iterate>
                                  <p:childTnLst>
                                    <p:animMotion origin="layout" path="M 0.0 0.0 L 0.0 -0.07213" pathEditMode="relative" ptsTypes="">
                                      <p:cBhvr>
                                        <p:cTn id="6" dur="250" accel="50000" decel="50000" autoRev="1" fill="hold">
                                          <p:stCondLst>
                                            <p:cond delay="0"/>
                                          </p:stCondLst>
                                        </p:cTn>
                                        <p:tgtEl>
                                          <p:spTgt spid="909"/>
                                        </p:tgtEl>
                                        <p:attrNameLst>
                                          <p:attrName>ppt_x</p:attrName>
                                          <p:attrName>ppt_y</p:attrName>
                                        </p:attrNameLst>
                                      </p:cBhvr>
                                    </p:animMotion>
                                    <p:animRot by="1500000">
                                      <p:cBhvr>
                                        <p:cTn id="7" dur="125" fill="hold">
                                          <p:stCondLst>
                                            <p:cond delay="0"/>
                                          </p:stCondLst>
                                        </p:cTn>
                                        <p:tgtEl>
                                          <p:spTgt spid="909"/>
                                        </p:tgtEl>
                                        <p:attrNameLst>
                                          <p:attrName>r</p:attrName>
                                        </p:attrNameLst>
                                      </p:cBhvr>
                                    </p:animRot>
                                    <p:animRot by="-1500000">
                                      <p:cBhvr>
                                        <p:cTn id="8" dur="125" fill="hold">
                                          <p:stCondLst>
                                            <p:cond delay="125"/>
                                          </p:stCondLst>
                                        </p:cTn>
                                        <p:tgtEl>
                                          <p:spTgt spid="909"/>
                                        </p:tgtEl>
                                        <p:attrNameLst>
                                          <p:attrName>r</p:attrName>
                                        </p:attrNameLst>
                                      </p:cBhvr>
                                    </p:animRot>
                                    <p:animRot by="-1500000">
                                      <p:cBhvr>
                                        <p:cTn id="9" dur="125" fill="hold">
                                          <p:stCondLst>
                                            <p:cond delay="250"/>
                                          </p:stCondLst>
                                        </p:cTn>
                                        <p:tgtEl>
                                          <p:spTgt spid="909"/>
                                        </p:tgtEl>
                                        <p:attrNameLst>
                                          <p:attrName>r</p:attrName>
                                        </p:attrNameLst>
                                      </p:cBhvr>
                                    </p:animRot>
                                    <p:animRot by="1500000">
                                      <p:cBhvr>
                                        <p:cTn id="10" dur="125" fill="hold">
                                          <p:stCondLst>
                                            <p:cond delay="375"/>
                                          </p:stCondLst>
                                        </p:cTn>
                                        <p:tgtEl>
                                          <p:spTgt spid="90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81" name="Picture 9" descr="Luoc do mot so di chi khao co o Viet Nam "/>
          <p:cNvPicPr>
            <a:picLocks noChangeAspect="1" noChangeArrowheads="1"/>
          </p:cNvPicPr>
          <p:nvPr/>
        </p:nvPicPr>
        <p:blipFill>
          <a:blip r:embed="rId2">
            <a:extLst>
              <a:ext uri="{28A0092B-C50C-407E-A947-70E740481C1C}">
                <a14:useLocalDpi xmlns:a14="http://schemas.microsoft.com/office/drawing/2010/main" val="0"/>
              </a:ext>
            </a:extLst>
          </a:blip>
          <a:srcRect r="8885"/>
          <a:stretch>
            <a:fillRect/>
          </a:stretch>
        </p:blipFill>
        <p:spPr bwMode="auto">
          <a:xfrm>
            <a:off x="2895600" y="740423"/>
            <a:ext cx="5994400" cy="5829300"/>
          </a:xfrm>
          <a:prstGeom prst="rect">
            <a:avLst/>
          </a:prstGeom>
          <a:noFill/>
          <a:ln w="28575">
            <a:solidFill>
              <a:srgbClr val="0000FF"/>
            </a:solidFill>
            <a:miter lim="800000"/>
            <a:headEnd/>
            <a:tailEnd/>
          </a:ln>
          <a:extLst>
            <a:ext uri="{909E8E84-426E-40DD-AFC4-6F175D3DCCD1}">
              <a14:hiddenFill xmlns:a14="http://schemas.microsoft.com/office/drawing/2010/main">
                <a:solidFill>
                  <a:srgbClr val="FFFFFF"/>
                </a:solidFill>
              </a14:hiddenFill>
            </a:ext>
          </a:extLst>
        </p:spPr>
      </p:pic>
      <p:sp>
        <p:nvSpPr>
          <p:cNvPr id="131082" name="Text Box 10"/>
          <p:cNvSpPr txBox="1">
            <a:spLocks noChangeArrowheads="1"/>
          </p:cNvSpPr>
          <p:nvPr/>
        </p:nvSpPr>
        <p:spPr bwMode="auto">
          <a:xfrm>
            <a:off x="3073400" y="5983290"/>
            <a:ext cx="5994400" cy="502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sz="2667" b="1">
                <a:solidFill>
                  <a:srgbClr val="FF0000"/>
                </a:solidFill>
                <a:latin typeface="Times New Roman" panose="02020603050405020304" pitchFamily="18" charset="0"/>
              </a:rPr>
              <a:t>Lược đồ chiến tranh Trịnh - Nguyễn</a:t>
            </a:r>
          </a:p>
        </p:txBody>
      </p:sp>
      <p:sp>
        <p:nvSpPr>
          <p:cNvPr id="131083" name="Text Box 11"/>
          <p:cNvSpPr txBox="1">
            <a:spLocks noChangeArrowheads="1"/>
          </p:cNvSpPr>
          <p:nvPr/>
        </p:nvSpPr>
        <p:spPr bwMode="auto">
          <a:xfrm>
            <a:off x="5486400" y="2641601"/>
            <a:ext cx="3657600" cy="420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r>
              <a:rPr lang="en-US" sz="2133" b="1">
                <a:solidFill>
                  <a:srgbClr val="FF0000"/>
                </a:solidFill>
                <a:effectLst>
                  <a:outerShdw blurRad="38100" dist="38100" dir="2700000" algn="tl">
                    <a:srgbClr val="C0C0C0"/>
                  </a:outerShdw>
                </a:effectLst>
                <a:latin typeface="Times New Roman" panose="02020603050405020304" pitchFamily="18" charset="0"/>
              </a:rPr>
              <a:t>Sông Gianh (Quảng Bình)</a:t>
            </a:r>
          </a:p>
        </p:txBody>
      </p:sp>
      <p:sp>
        <p:nvSpPr>
          <p:cNvPr id="131084" name="AutoShape 12"/>
          <p:cNvSpPr>
            <a:spLocks noChangeArrowheads="1"/>
          </p:cNvSpPr>
          <p:nvPr/>
        </p:nvSpPr>
        <p:spPr bwMode="auto">
          <a:xfrm rot="7428193" flipV="1">
            <a:off x="6259559" y="2484094"/>
            <a:ext cx="381000" cy="1845733"/>
          </a:xfrm>
          <a:custGeom>
            <a:avLst/>
            <a:gdLst>
              <a:gd name="T0" fmla="*/ 345634 w 21600"/>
              <a:gd name="T1" fmla="*/ 290511 h 21600"/>
              <a:gd name="T2" fmla="*/ 223996 w 21600"/>
              <a:gd name="T3" fmla="*/ 114077 h 21600"/>
              <a:gd name="T4" fmla="*/ 300143 w 21600"/>
              <a:gd name="T5" fmla="*/ 408240 h 21600"/>
              <a:gd name="T6" fmla="*/ 426755 w 21600"/>
              <a:gd name="T7" fmla="*/ 800138 h 21600"/>
              <a:gd name="T8" fmla="*/ 342353 w 21600"/>
              <a:gd name="T9" fmla="*/ 1038225 h 21600"/>
              <a:gd name="T10" fmla="*/ 276825 w 21600"/>
              <a:gd name="T11" fmla="*/ 731564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8373" y="11752"/>
                </a:moveTo>
                <a:cubicBezTo>
                  <a:pt x="18413" y="11436"/>
                  <a:pt x="18433" y="11118"/>
                  <a:pt x="18433" y="10800"/>
                </a:cubicBezTo>
                <a:cubicBezTo>
                  <a:pt x="18433" y="7190"/>
                  <a:pt x="15904" y="4074"/>
                  <a:pt x="12372" y="3330"/>
                </a:cubicBezTo>
                <a:lnTo>
                  <a:pt x="13025" y="231"/>
                </a:lnTo>
                <a:cubicBezTo>
                  <a:pt x="18022" y="1284"/>
                  <a:pt x="21600" y="5693"/>
                  <a:pt x="21600" y="10800"/>
                </a:cubicBezTo>
                <a:cubicBezTo>
                  <a:pt x="21600" y="11250"/>
                  <a:pt x="21571" y="11701"/>
                  <a:pt x="21515" y="12148"/>
                </a:cubicBezTo>
                <a:lnTo>
                  <a:pt x="24194" y="12485"/>
                </a:lnTo>
                <a:lnTo>
                  <a:pt x="19409" y="16200"/>
                </a:lnTo>
                <a:lnTo>
                  <a:pt x="15694" y="11415"/>
                </a:lnTo>
                <a:lnTo>
                  <a:pt x="18373" y="11752"/>
                </a:lnTo>
                <a:close/>
              </a:path>
            </a:pathLst>
          </a:custGeom>
          <a:solidFill>
            <a:srgbClr val="FF0000"/>
          </a:solidFill>
          <a:ln w="9525" algn="ctr">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sz="2400"/>
          </a:p>
        </p:txBody>
      </p:sp>
      <p:sp>
        <p:nvSpPr>
          <p:cNvPr id="131085" name="AutoShape 13"/>
          <p:cNvSpPr>
            <a:spLocks noChangeArrowheads="1"/>
          </p:cNvSpPr>
          <p:nvPr/>
        </p:nvSpPr>
        <p:spPr bwMode="auto">
          <a:xfrm rot="-1288052" flipH="1" flipV="1">
            <a:off x="5077886" y="1508125"/>
            <a:ext cx="306916" cy="1362075"/>
          </a:xfrm>
          <a:custGeom>
            <a:avLst/>
            <a:gdLst>
              <a:gd name="T0" fmla="*/ 204461 w 21600"/>
              <a:gd name="T1" fmla="*/ 251921 h 21600"/>
              <a:gd name="T2" fmla="*/ 132880 w 21600"/>
              <a:gd name="T3" fmla="*/ 181169 h 21600"/>
              <a:gd name="T4" fmla="*/ 159777 w 21600"/>
              <a:gd name="T5" fmla="*/ 466448 h 21600"/>
              <a:gd name="T6" fmla="*/ 258960 w 21600"/>
              <a:gd name="T7" fmla="*/ 681038 h 21600"/>
              <a:gd name="T8" fmla="*/ 201414 w 21600"/>
              <a:gd name="T9" fmla="*/ 1021556 h 21600"/>
              <a:gd name="T10" fmla="*/ 143867 w 21600"/>
              <a:gd name="T11" fmla="*/ 681038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8246"/>
                  <a:pt x="14411" y="6042"/>
                  <a:pt x="11912" y="5515"/>
                </a:cubicBezTo>
                <a:lnTo>
                  <a:pt x="13025" y="231"/>
                </a:lnTo>
                <a:cubicBezTo>
                  <a:pt x="18022" y="1284"/>
                  <a:pt x="21599" y="5693"/>
                  <a:pt x="21600" y="10799"/>
                </a:cubicBezTo>
                <a:lnTo>
                  <a:pt x="21600" y="10800"/>
                </a:lnTo>
                <a:lnTo>
                  <a:pt x="24300" y="10800"/>
                </a:lnTo>
                <a:lnTo>
                  <a:pt x="18900" y="16200"/>
                </a:lnTo>
                <a:lnTo>
                  <a:pt x="13500" y="10800"/>
                </a:lnTo>
                <a:lnTo>
                  <a:pt x="16200" y="10800"/>
                </a:lnTo>
                <a:close/>
              </a:path>
            </a:pathLst>
          </a:custGeom>
          <a:solidFill>
            <a:srgbClr val="0000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p>
            <a:endParaRPr lang="en-US" sz="2400"/>
          </a:p>
        </p:txBody>
      </p:sp>
      <p:pic>
        <p:nvPicPr>
          <p:cNvPr id="131086" name="Picture 14" descr="teach-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H="1">
            <a:off x="4470400" y="2794000"/>
            <a:ext cx="12192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1087" name="Freeform 15"/>
          <p:cNvSpPr>
            <a:spLocks/>
          </p:cNvSpPr>
          <p:nvPr/>
        </p:nvSpPr>
        <p:spPr bwMode="auto">
          <a:xfrm>
            <a:off x="4927600" y="2870200"/>
            <a:ext cx="457200" cy="76200"/>
          </a:xfrm>
          <a:custGeom>
            <a:avLst/>
            <a:gdLst>
              <a:gd name="T0" fmla="*/ 0 w 180"/>
              <a:gd name="T1" fmla="*/ 0 h 48"/>
              <a:gd name="T2" fmla="*/ 342900 w 180"/>
              <a:gd name="T3" fmla="*/ 76200 h 48"/>
              <a:gd name="T4" fmla="*/ 0 60000 65536"/>
              <a:gd name="T5" fmla="*/ 0 60000 65536"/>
            </a:gdLst>
            <a:ahLst/>
            <a:cxnLst>
              <a:cxn ang="T4">
                <a:pos x="T0" y="T1"/>
              </a:cxn>
              <a:cxn ang="T5">
                <a:pos x="T2" y="T3"/>
              </a:cxn>
            </a:cxnLst>
            <a:rect l="0" t="0" r="r" b="b"/>
            <a:pathLst>
              <a:path w="180" h="48">
                <a:moveTo>
                  <a:pt x="0" y="0"/>
                </a:moveTo>
                <a:cubicBezTo>
                  <a:pt x="66" y="7"/>
                  <a:pt x="132" y="0"/>
                  <a:pt x="180" y="48"/>
                </a:cubicBezTo>
              </a:path>
            </a:pathLst>
          </a:custGeom>
          <a:noFill/>
          <a:ln w="57150" cmpd="sng">
            <a:solidFill>
              <a:srgbClr val="00FF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400"/>
          </a:p>
        </p:txBody>
      </p:sp>
      <p:sp>
        <p:nvSpPr>
          <p:cNvPr id="131088" name="Text Box 16"/>
          <p:cNvSpPr txBox="1">
            <a:spLocks noChangeArrowheads="1"/>
          </p:cNvSpPr>
          <p:nvPr/>
        </p:nvSpPr>
        <p:spPr bwMode="auto">
          <a:xfrm rot="-5016336">
            <a:off x="3733801" y="1080103"/>
            <a:ext cx="1600200" cy="913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sz="2667" b="1">
                <a:solidFill>
                  <a:srgbClr val="0000FF"/>
                </a:solidFill>
                <a:latin typeface="Times New Roman" panose="02020603050405020304" pitchFamily="18" charset="0"/>
              </a:rPr>
              <a:t>Đàng ngoài</a:t>
            </a:r>
          </a:p>
        </p:txBody>
      </p:sp>
      <p:sp>
        <p:nvSpPr>
          <p:cNvPr id="131089" name="Text Box 17"/>
          <p:cNvSpPr txBox="1">
            <a:spLocks noChangeArrowheads="1"/>
          </p:cNvSpPr>
          <p:nvPr/>
        </p:nvSpPr>
        <p:spPr bwMode="auto">
          <a:xfrm rot="4363128">
            <a:off x="5336117" y="3674078"/>
            <a:ext cx="1600200" cy="913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sz="2667" b="1" dirty="0" err="1">
                <a:solidFill>
                  <a:srgbClr val="FF0000"/>
                </a:solidFill>
                <a:latin typeface="Times New Roman" panose="02020603050405020304" pitchFamily="18" charset="0"/>
              </a:rPr>
              <a:t>Đàng</a:t>
            </a:r>
            <a:r>
              <a:rPr lang="en-US" sz="2667" b="1" dirty="0">
                <a:solidFill>
                  <a:srgbClr val="FF0000"/>
                </a:solidFill>
                <a:latin typeface="Times New Roman" panose="02020603050405020304" pitchFamily="18" charset="0"/>
              </a:rPr>
              <a:t> </a:t>
            </a:r>
            <a:r>
              <a:rPr lang="en-US" sz="2667" b="1" dirty="0" err="1">
                <a:solidFill>
                  <a:srgbClr val="FF0000"/>
                </a:solidFill>
                <a:latin typeface="Times New Roman" panose="02020603050405020304" pitchFamily="18" charset="0"/>
              </a:rPr>
              <a:t>trong</a:t>
            </a:r>
            <a:endParaRPr lang="en-US" sz="2667" b="1" dirty="0">
              <a:solidFill>
                <a:srgbClr val="FF0000"/>
              </a:solidFill>
              <a:latin typeface="Times New Roman" panose="02020603050405020304" pitchFamily="18" charset="0"/>
            </a:endParaRPr>
          </a:p>
        </p:txBody>
      </p:sp>
      <p:sp>
        <p:nvSpPr>
          <p:cNvPr id="131095" name="WordArt 23"/>
          <p:cNvSpPr>
            <a:spLocks noChangeArrowheads="1" noChangeShapeType="1" noTextEdit="1"/>
          </p:cNvSpPr>
          <p:nvPr/>
        </p:nvSpPr>
        <p:spPr bwMode="auto">
          <a:xfrm>
            <a:off x="4876800" y="1355726"/>
            <a:ext cx="1219200" cy="169701"/>
          </a:xfrm>
          <a:prstGeom prst="rect">
            <a:avLst/>
          </a:prstGeom>
        </p:spPr>
        <p:txBody>
          <a:bodyPr wrap="none" fromWordArt="1">
            <a:prstTxWarp prst="textPlain">
              <a:avLst>
                <a:gd name="adj" fmla="val 50000"/>
              </a:avLst>
            </a:prstTxWarp>
          </a:bodyPr>
          <a:lstStyle/>
          <a:p>
            <a:pPr algn="ctr"/>
            <a:r>
              <a:rPr lang="en-US" sz="4800" b="1" kern="10" dirty="0" err="1">
                <a:ln w="12700">
                  <a:solidFill>
                    <a:srgbClr val="0000FF"/>
                  </a:solidFill>
                  <a:round/>
                  <a:headEnd/>
                  <a:tailEnd/>
                </a:ln>
                <a:solidFill>
                  <a:srgbClr val="0000FF"/>
                </a:solidFill>
                <a:effectLst>
                  <a:outerShdw dist="35921" dir="2700000" sy="50000" kx="2115830" algn="bl" rotWithShape="0">
                    <a:srgbClr val="C0C0C0">
                      <a:alpha val="79999"/>
                    </a:srgbClr>
                  </a:outerShdw>
                </a:effectLst>
                <a:latin typeface="Times New Roman" panose="02020603050405020304" pitchFamily="18" charset="0"/>
                <a:ea typeface="Arial Unicode MS" panose="020B0604020202020204" pitchFamily="34" charset="-128"/>
                <a:cs typeface="Times New Roman" panose="02020603050405020304" pitchFamily="18" charset="0"/>
              </a:rPr>
              <a:t>Họ</a:t>
            </a:r>
            <a:r>
              <a:rPr lang="en-US" sz="4800" b="1" kern="10" dirty="0">
                <a:ln w="12700">
                  <a:solidFill>
                    <a:srgbClr val="0000FF"/>
                  </a:solidFill>
                  <a:round/>
                  <a:headEnd/>
                  <a:tailEnd/>
                </a:ln>
                <a:solidFill>
                  <a:srgbClr val="0000FF"/>
                </a:solidFill>
                <a:effectLst>
                  <a:outerShdw dist="35921" dir="2700000" sy="50000" kx="2115830" algn="bl" rotWithShape="0">
                    <a:srgbClr val="C0C0C0">
                      <a:alpha val="79999"/>
                    </a:srgbClr>
                  </a:outerShdw>
                </a:effectLst>
                <a:latin typeface="Times New Roman" panose="02020603050405020304" pitchFamily="18" charset="0"/>
                <a:ea typeface="Arial Unicode MS" panose="020B0604020202020204" pitchFamily="34" charset="-128"/>
                <a:cs typeface="Times New Roman" panose="02020603050405020304" pitchFamily="18" charset="0"/>
              </a:rPr>
              <a:t> </a:t>
            </a:r>
            <a:r>
              <a:rPr lang="en-US" sz="4800" b="1" kern="10" dirty="0" err="1">
                <a:ln w="12700">
                  <a:solidFill>
                    <a:srgbClr val="0000FF"/>
                  </a:solidFill>
                  <a:round/>
                  <a:headEnd/>
                  <a:tailEnd/>
                </a:ln>
                <a:solidFill>
                  <a:srgbClr val="0000FF"/>
                </a:solidFill>
                <a:effectLst>
                  <a:outerShdw dist="35921" dir="2700000" sy="50000" kx="2115830" algn="bl" rotWithShape="0">
                    <a:srgbClr val="C0C0C0">
                      <a:alpha val="79999"/>
                    </a:srgbClr>
                  </a:outerShdw>
                </a:effectLst>
                <a:latin typeface="Times New Roman" panose="02020603050405020304" pitchFamily="18" charset="0"/>
                <a:ea typeface="Arial Unicode MS" panose="020B0604020202020204" pitchFamily="34" charset="-128"/>
                <a:cs typeface="Times New Roman" panose="02020603050405020304" pitchFamily="18" charset="0"/>
              </a:rPr>
              <a:t>Trịnh</a:t>
            </a:r>
            <a:endParaRPr lang="en-US" sz="4800" b="1" kern="10" dirty="0">
              <a:ln w="12700">
                <a:solidFill>
                  <a:srgbClr val="0000FF"/>
                </a:solidFill>
                <a:round/>
                <a:headEnd/>
                <a:tailEnd/>
              </a:ln>
              <a:solidFill>
                <a:srgbClr val="0000FF"/>
              </a:solidFill>
              <a:effectLst>
                <a:outerShdw dist="35921" dir="2700000" sy="50000" kx="2115830" algn="bl" rotWithShape="0">
                  <a:srgbClr val="C0C0C0">
                    <a:alpha val="79999"/>
                  </a:srgbClr>
                </a:outerShdw>
              </a:effectLst>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31096" name="WordArt 24"/>
          <p:cNvSpPr>
            <a:spLocks noChangeArrowheads="1" noChangeShapeType="1" noTextEdit="1"/>
          </p:cNvSpPr>
          <p:nvPr/>
        </p:nvSpPr>
        <p:spPr bwMode="auto">
          <a:xfrm>
            <a:off x="5892800" y="4699000"/>
            <a:ext cx="1320800" cy="228600"/>
          </a:xfrm>
          <a:prstGeom prst="rect">
            <a:avLst/>
          </a:prstGeom>
        </p:spPr>
        <p:txBody>
          <a:bodyPr wrap="none" fromWordArt="1">
            <a:prstTxWarp prst="textPlain">
              <a:avLst>
                <a:gd name="adj" fmla="val 50000"/>
              </a:avLst>
            </a:prstTxWarp>
          </a:bodyPr>
          <a:lstStyle/>
          <a:p>
            <a:pPr algn="ctr"/>
            <a:r>
              <a:rPr lang="en-US" sz="4800" b="1" kern="10" dirty="0">
                <a:ln w="12700">
                  <a:solidFill>
                    <a:srgbClr val="FF0000"/>
                  </a:solidFill>
                  <a:round/>
                  <a:headEnd/>
                  <a:tailEnd/>
                </a:ln>
                <a:solidFill>
                  <a:srgbClr val="CC0000"/>
                </a:solidFill>
                <a:effectLst>
                  <a:outerShdw dist="35921" dir="2700000" sy="50000" kx="2115830" algn="bl" rotWithShape="0">
                    <a:srgbClr val="C0C0C0">
                      <a:alpha val="79999"/>
                    </a:srgbClr>
                  </a:outerShdw>
                </a:effectLst>
                <a:latin typeface="Times New Roman" panose="02020603050405020304" pitchFamily="18" charset="0"/>
                <a:ea typeface="Arial Unicode MS" panose="020B0604020202020204" pitchFamily="34" charset="-128"/>
                <a:cs typeface="Times New Roman" panose="02020603050405020304" pitchFamily="18" charset="0"/>
              </a:rPr>
              <a:t>HỌ NGUYỄN</a:t>
            </a:r>
          </a:p>
        </p:txBody>
      </p:sp>
    </p:spTree>
    <p:extLst>
      <p:ext uri="{BB962C8B-B14F-4D97-AF65-F5344CB8AC3E}">
        <p14:creationId xmlns:p14="http://schemas.microsoft.com/office/powerpoint/2010/main" val="35876529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131081"/>
                                        </p:tgtEl>
                                        <p:attrNameLst>
                                          <p:attrName>style.visibility</p:attrName>
                                        </p:attrNameLst>
                                      </p:cBhvr>
                                      <p:to>
                                        <p:strVal val="visible"/>
                                      </p:to>
                                    </p:set>
                                    <p:animEffect transition="in" filter="checkerboard(across)">
                                      <p:cBhvr>
                                        <p:cTn id="7" dur="500"/>
                                        <p:tgtEl>
                                          <p:spTgt spid="131081"/>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131082"/>
                                        </p:tgtEl>
                                        <p:attrNameLst>
                                          <p:attrName>style.visibility</p:attrName>
                                        </p:attrNameLst>
                                      </p:cBhvr>
                                      <p:to>
                                        <p:strVal val="visible"/>
                                      </p:to>
                                    </p:set>
                                    <p:animEffect transition="in" filter="checkerboard(across)">
                                      <p:cBhvr>
                                        <p:cTn id="10" dur="500"/>
                                        <p:tgtEl>
                                          <p:spTgt spid="13108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3" presetClass="entr" presetSubtype="16" fill="hold" grpId="0" nodeType="clickEffect">
                                  <p:stCondLst>
                                    <p:cond delay="0"/>
                                  </p:stCondLst>
                                  <p:childTnLst>
                                    <p:set>
                                      <p:cBhvr>
                                        <p:cTn id="14" dur="1" fill="hold">
                                          <p:stCondLst>
                                            <p:cond delay="0"/>
                                          </p:stCondLst>
                                        </p:cTn>
                                        <p:tgtEl>
                                          <p:spTgt spid="131083"/>
                                        </p:tgtEl>
                                        <p:attrNameLst>
                                          <p:attrName>style.visibility</p:attrName>
                                        </p:attrNameLst>
                                      </p:cBhvr>
                                      <p:to>
                                        <p:strVal val="visible"/>
                                      </p:to>
                                    </p:set>
                                    <p:anim calcmode="lin" valueType="num">
                                      <p:cBhvr>
                                        <p:cTn id="15" dur="500" fill="hold"/>
                                        <p:tgtEl>
                                          <p:spTgt spid="131083"/>
                                        </p:tgtEl>
                                        <p:attrNameLst>
                                          <p:attrName>ppt_w</p:attrName>
                                        </p:attrNameLst>
                                      </p:cBhvr>
                                      <p:tavLst>
                                        <p:tav tm="0">
                                          <p:val>
                                            <p:fltVal val="0"/>
                                          </p:val>
                                        </p:tav>
                                        <p:tav tm="100000">
                                          <p:val>
                                            <p:strVal val="#ppt_w"/>
                                          </p:val>
                                        </p:tav>
                                      </p:tavLst>
                                    </p:anim>
                                    <p:anim calcmode="lin" valueType="num">
                                      <p:cBhvr>
                                        <p:cTn id="16" dur="500" fill="hold"/>
                                        <p:tgtEl>
                                          <p:spTgt spid="131083"/>
                                        </p:tgtEl>
                                        <p:attrNameLst>
                                          <p:attrName>ppt_h</p:attrName>
                                        </p:attrNameLst>
                                      </p:cBhvr>
                                      <p:tavLst>
                                        <p:tav tm="0">
                                          <p:val>
                                            <p:fltVal val="0"/>
                                          </p:val>
                                        </p:tav>
                                        <p:tav tm="100000">
                                          <p:val>
                                            <p:strVal val="#ppt_h"/>
                                          </p:val>
                                        </p:tav>
                                      </p:tavLst>
                                    </p:anim>
                                  </p:childTnLst>
                                </p:cTn>
                              </p:par>
                              <p:par>
                                <p:cTn id="17" presetID="5" presetClass="entr" presetSubtype="10" fill="hold" nodeType="withEffect">
                                  <p:stCondLst>
                                    <p:cond delay="0"/>
                                  </p:stCondLst>
                                  <p:childTnLst>
                                    <p:set>
                                      <p:cBhvr>
                                        <p:cTn id="18" dur="1" fill="hold">
                                          <p:stCondLst>
                                            <p:cond delay="0"/>
                                          </p:stCondLst>
                                        </p:cTn>
                                        <p:tgtEl>
                                          <p:spTgt spid="131086"/>
                                        </p:tgtEl>
                                        <p:attrNameLst>
                                          <p:attrName>style.visibility</p:attrName>
                                        </p:attrNameLst>
                                      </p:cBhvr>
                                      <p:to>
                                        <p:strVal val="visible"/>
                                      </p:to>
                                    </p:set>
                                    <p:animEffect transition="in" filter="checkerboard(across)">
                                      <p:cBhvr>
                                        <p:cTn id="19" dur="500"/>
                                        <p:tgtEl>
                                          <p:spTgt spid="131086"/>
                                        </p:tgtEl>
                                      </p:cBhvr>
                                    </p:animEffect>
                                  </p:childTnLst>
                                </p:cTn>
                              </p:par>
                              <p:par>
                                <p:cTn id="20" presetID="23" presetClass="entr" presetSubtype="16" fill="hold" grpId="0" nodeType="withEffect">
                                  <p:stCondLst>
                                    <p:cond delay="0"/>
                                  </p:stCondLst>
                                  <p:childTnLst>
                                    <p:set>
                                      <p:cBhvr>
                                        <p:cTn id="21" dur="1" fill="hold">
                                          <p:stCondLst>
                                            <p:cond delay="0"/>
                                          </p:stCondLst>
                                        </p:cTn>
                                        <p:tgtEl>
                                          <p:spTgt spid="131087"/>
                                        </p:tgtEl>
                                        <p:attrNameLst>
                                          <p:attrName>style.visibility</p:attrName>
                                        </p:attrNameLst>
                                      </p:cBhvr>
                                      <p:to>
                                        <p:strVal val="visible"/>
                                      </p:to>
                                    </p:set>
                                    <p:anim calcmode="lin" valueType="num">
                                      <p:cBhvr>
                                        <p:cTn id="22" dur="500" fill="hold"/>
                                        <p:tgtEl>
                                          <p:spTgt spid="131087"/>
                                        </p:tgtEl>
                                        <p:attrNameLst>
                                          <p:attrName>ppt_w</p:attrName>
                                        </p:attrNameLst>
                                      </p:cBhvr>
                                      <p:tavLst>
                                        <p:tav tm="0">
                                          <p:val>
                                            <p:fltVal val="0"/>
                                          </p:val>
                                        </p:tav>
                                        <p:tav tm="100000">
                                          <p:val>
                                            <p:strVal val="#ppt_w"/>
                                          </p:val>
                                        </p:tav>
                                      </p:tavLst>
                                    </p:anim>
                                    <p:anim calcmode="lin" valueType="num">
                                      <p:cBhvr>
                                        <p:cTn id="23" dur="500" fill="hold"/>
                                        <p:tgtEl>
                                          <p:spTgt spid="131087"/>
                                        </p:tgtEl>
                                        <p:attrNameLst>
                                          <p:attrName>ppt_h</p:attrName>
                                        </p:attrNameLst>
                                      </p:cBhvr>
                                      <p:tavLst>
                                        <p:tav tm="0">
                                          <p:val>
                                            <p:fltVal val="0"/>
                                          </p:val>
                                        </p:tav>
                                        <p:tav tm="100000">
                                          <p:val>
                                            <p:strVal val="#ppt_h"/>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23" presetClass="entr" presetSubtype="16" fill="hold" grpId="0" nodeType="clickEffect">
                                  <p:stCondLst>
                                    <p:cond delay="0"/>
                                  </p:stCondLst>
                                  <p:childTnLst>
                                    <p:set>
                                      <p:cBhvr>
                                        <p:cTn id="27" dur="1" fill="hold">
                                          <p:stCondLst>
                                            <p:cond delay="0"/>
                                          </p:stCondLst>
                                        </p:cTn>
                                        <p:tgtEl>
                                          <p:spTgt spid="131085"/>
                                        </p:tgtEl>
                                        <p:attrNameLst>
                                          <p:attrName>style.visibility</p:attrName>
                                        </p:attrNameLst>
                                      </p:cBhvr>
                                      <p:to>
                                        <p:strVal val="visible"/>
                                      </p:to>
                                    </p:set>
                                    <p:anim calcmode="lin" valueType="num">
                                      <p:cBhvr>
                                        <p:cTn id="28" dur="500" fill="hold"/>
                                        <p:tgtEl>
                                          <p:spTgt spid="131085"/>
                                        </p:tgtEl>
                                        <p:attrNameLst>
                                          <p:attrName>ppt_w</p:attrName>
                                        </p:attrNameLst>
                                      </p:cBhvr>
                                      <p:tavLst>
                                        <p:tav tm="0">
                                          <p:val>
                                            <p:fltVal val="0"/>
                                          </p:val>
                                        </p:tav>
                                        <p:tav tm="100000">
                                          <p:val>
                                            <p:strVal val="#ppt_w"/>
                                          </p:val>
                                        </p:tav>
                                      </p:tavLst>
                                    </p:anim>
                                    <p:anim calcmode="lin" valueType="num">
                                      <p:cBhvr>
                                        <p:cTn id="29" dur="500" fill="hold"/>
                                        <p:tgtEl>
                                          <p:spTgt spid="131085"/>
                                        </p:tgtEl>
                                        <p:attrNameLst>
                                          <p:attrName>ppt_h</p:attrName>
                                        </p:attrNameLst>
                                      </p:cBhvr>
                                      <p:tavLst>
                                        <p:tav tm="0">
                                          <p:val>
                                            <p:fltVal val="0"/>
                                          </p:val>
                                        </p:tav>
                                        <p:tav tm="100000">
                                          <p:val>
                                            <p:strVal val="#ppt_h"/>
                                          </p:val>
                                        </p:tav>
                                      </p:tavLst>
                                    </p:anim>
                                  </p:childTnLst>
                                </p:cTn>
                              </p:par>
                            </p:childTnLst>
                          </p:cTn>
                        </p:par>
                        <p:par>
                          <p:cTn id="30" fill="hold" nodeType="afterGroup">
                            <p:stCondLst>
                              <p:cond delay="500"/>
                            </p:stCondLst>
                            <p:childTnLst>
                              <p:par>
                                <p:cTn id="31" presetID="5" presetClass="entr" presetSubtype="10" fill="hold" grpId="0" nodeType="afterEffect">
                                  <p:stCondLst>
                                    <p:cond delay="0"/>
                                  </p:stCondLst>
                                  <p:childTnLst>
                                    <p:set>
                                      <p:cBhvr>
                                        <p:cTn id="32" dur="1" fill="hold">
                                          <p:stCondLst>
                                            <p:cond delay="0"/>
                                          </p:stCondLst>
                                        </p:cTn>
                                        <p:tgtEl>
                                          <p:spTgt spid="131088"/>
                                        </p:tgtEl>
                                        <p:attrNameLst>
                                          <p:attrName>style.visibility</p:attrName>
                                        </p:attrNameLst>
                                      </p:cBhvr>
                                      <p:to>
                                        <p:strVal val="visible"/>
                                      </p:to>
                                    </p:set>
                                    <p:animEffect transition="in" filter="checkerboard(across)">
                                      <p:cBhvr>
                                        <p:cTn id="33" dur="500"/>
                                        <p:tgtEl>
                                          <p:spTgt spid="131088"/>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23" presetClass="entr" presetSubtype="16" fill="hold" grpId="0" nodeType="clickEffect">
                                  <p:stCondLst>
                                    <p:cond delay="0"/>
                                  </p:stCondLst>
                                  <p:childTnLst>
                                    <p:set>
                                      <p:cBhvr>
                                        <p:cTn id="37" dur="1" fill="hold">
                                          <p:stCondLst>
                                            <p:cond delay="0"/>
                                          </p:stCondLst>
                                        </p:cTn>
                                        <p:tgtEl>
                                          <p:spTgt spid="131084"/>
                                        </p:tgtEl>
                                        <p:attrNameLst>
                                          <p:attrName>style.visibility</p:attrName>
                                        </p:attrNameLst>
                                      </p:cBhvr>
                                      <p:to>
                                        <p:strVal val="visible"/>
                                      </p:to>
                                    </p:set>
                                    <p:anim calcmode="lin" valueType="num">
                                      <p:cBhvr>
                                        <p:cTn id="38" dur="500" fill="hold"/>
                                        <p:tgtEl>
                                          <p:spTgt spid="131084"/>
                                        </p:tgtEl>
                                        <p:attrNameLst>
                                          <p:attrName>ppt_w</p:attrName>
                                        </p:attrNameLst>
                                      </p:cBhvr>
                                      <p:tavLst>
                                        <p:tav tm="0">
                                          <p:val>
                                            <p:fltVal val="0"/>
                                          </p:val>
                                        </p:tav>
                                        <p:tav tm="100000">
                                          <p:val>
                                            <p:strVal val="#ppt_w"/>
                                          </p:val>
                                        </p:tav>
                                      </p:tavLst>
                                    </p:anim>
                                    <p:anim calcmode="lin" valueType="num">
                                      <p:cBhvr>
                                        <p:cTn id="39" dur="500" fill="hold"/>
                                        <p:tgtEl>
                                          <p:spTgt spid="131084"/>
                                        </p:tgtEl>
                                        <p:attrNameLst>
                                          <p:attrName>ppt_h</p:attrName>
                                        </p:attrNameLst>
                                      </p:cBhvr>
                                      <p:tavLst>
                                        <p:tav tm="0">
                                          <p:val>
                                            <p:fltVal val="0"/>
                                          </p:val>
                                        </p:tav>
                                        <p:tav tm="100000">
                                          <p:val>
                                            <p:strVal val="#ppt_h"/>
                                          </p:val>
                                        </p:tav>
                                      </p:tavLst>
                                    </p:anim>
                                  </p:childTnLst>
                                </p:cTn>
                              </p:par>
                            </p:childTnLst>
                          </p:cTn>
                        </p:par>
                        <p:par>
                          <p:cTn id="40" fill="hold" nodeType="afterGroup">
                            <p:stCondLst>
                              <p:cond delay="500"/>
                            </p:stCondLst>
                            <p:childTnLst>
                              <p:par>
                                <p:cTn id="41" presetID="5" presetClass="entr" presetSubtype="10" fill="hold" grpId="0" nodeType="afterEffect">
                                  <p:stCondLst>
                                    <p:cond delay="0"/>
                                  </p:stCondLst>
                                  <p:childTnLst>
                                    <p:set>
                                      <p:cBhvr>
                                        <p:cTn id="42" dur="1" fill="hold">
                                          <p:stCondLst>
                                            <p:cond delay="0"/>
                                          </p:stCondLst>
                                        </p:cTn>
                                        <p:tgtEl>
                                          <p:spTgt spid="131089"/>
                                        </p:tgtEl>
                                        <p:attrNameLst>
                                          <p:attrName>style.visibility</p:attrName>
                                        </p:attrNameLst>
                                      </p:cBhvr>
                                      <p:to>
                                        <p:strVal val="visible"/>
                                      </p:to>
                                    </p:set>
                                    <p:animEffect transition="in" filter="checkerboard(across)">
                                      <p:cBhvr>
                                        <p:cTn id="43" dur="500"/>
                                        <p:tgtEl>
                                          <p:spTgt spid="131089"/>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5" presetClass="entr" presetSubtype="10" fill="hold" grpId="0" nodeType="clickEffect">
                                  <p:stCondLst>
                                    <p:cond delay="0"/>
                                  </p:stCondLst>
                                  <p:childTnLst>
                                    <p:set>
                                      <p:cBhvr>
                                        <p:cTn id="47" dur="1" fill="hold">
                                          <p:stCondLst>
                                            <p:cond delay="0"/>
                                          </p:stCondLst>
                                        </p:cTn>
                                        <p:tgtEl>
                                          <p:spTgt spid="131095"/>
                                        </p:tgtEl>
                                        <p:attrNameLst>
                                          <p:attrName>style.visibility</p:attrName>
                                        </p:attrNameLst>
                                      </p:cBhvr>
                                      <p:to>
                                        <p:strVal val="visible"/>
                                      </p:to>
                                    </p:set>
                                    <p:animEffect transition="in" filter="checkerboard(across)">
                                      <p:cBhvr>
                                        <p:cTn id="48" dur="500"/>
                                        <p:tgtEl>
                                          <p:spTgt spid="131095"/>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5" presetClass="entr" presetSubtype="10" fill="hold" grpId="0" nodeType="clickEffect">
                                  <p:stCondLst>
                                    <p:cond delay="0"/>
                                  </p:stCondLst>
                                  <p:childTnLst>
                                    <p:set>
                                      <p:cBhvr>
                                        <p:cTn id="52" dur="1" fill="hold">
                                          <p:stCondLst>
                                            <p:cond delay="0"/>
                                          </p:stCondLst>
                                        </p:cTn>
                                        <p:tgtEl>
                                          <p:spTgt spid="131096"/>
                                        </p:tgtEl>
                                        <p:attrNameLst>
                                          <p:attrName>style.visibility</p:attrName>
                                        </p:attrNameLst>
                                      </p:cBhvr>
                                      <p:to>
                                        <p:strVal val="visible"/>
                                      </p:to>
                                    </p:set>
                                    <p:animEffect transition="in" filter="checkerboard(across)">
                                      <p:cBhvr>
                                        <p:cTn id="53" dur="500"/>
                                        <p:tgtEl>
                                          <p:spTgt spid="1310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082" grpId="0"/>
      <p:bldP spid="131083" grpId="0"/>
      <p:bldP spid="131084" grpId="0" animBg="1"/>
      <p:bldP spid="131085" grpId="0" animBg="1"/>
      <p:bldP spid="131087" grpId="0" animBg="1"/>
      <p:bldP spid="131088" grpId="0"/>
      <p:bldP spid="131089" grpId="0"/>
      <p:bldP spid="131095" grpId="0" animBg="1"/>
      <p:bldP spid="13109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Arrow Connector 4"/>
          <p:cNvCxnSpPr/>
          <p:nvPr/>
        </p:nvCxnSpPr>
        <p:spPr>
          <a:xfrm flipV="1">
            <a:off x="508000" y="3429000"/>
            <a:ext cx="10871200" cy="76200"/>
          </a:xfrm>
          <a:prstGeom prst="straightConnector1">
            <a:avLst/>
          </a:prstGeom>
          <a:ln w="28575" cap="sq">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4" name="TextBox 33"/>
          <p:cNvSpPr txBox="1">
            <a:spLocks noChangeArrowheads="1"/>
          </p:cNvSpPr>
          <p:nvPr/>
        </p:nvSpPr>
        <p:spPr bwMode="auto">
          <a:xfrm>
            <a:off x="0" y="1905000"/>
            <a:ext cx="2438400" cy="1323632"/>
          </a:xfrm>
          <a:prstGeom prst="rect">
            <a:avLst/>
          </a:prstGeom>
          <a:solidFill>
            <a:schemeClr val="accent5">
              <a:lumMod val="20000"/>
              <a:lumOff val="80000"/>
            </a:schemeClr>
          </a:solidFill>
          <a:ln w="9525">
            <a:noFill/>
            <a:miter lim="800000"/>
            <a:headEnd/>
            <a:tailEnd/>
          </a:ln>
        </p:spPr>
        <p:txBody>
          <a:bodyPr wrap="square">
            <a:spAutoFit/>
          </a:bodyPr>
          <a:lstStyle/>
          <a:p>
            <a:pPr algn="ctr"/>
            <a:r>
              <a:rPr lang="en-US" sz="2667" b="1" dirty="0">
                <a:latin typeface="Times New Roman" pitchFamily="18" charset="0"/>
                <a:cs typeface="Times New Roman" pitchFamily="18" charset="0"/>
              </a:rPr>
              <a:t>Trịnh Kiểm nắm binh quyền</a:t>
            </a:r>
          </a:p>
        </p:txBody>
      </p:sp>
      <p:sp>
        <p:nvSpPr>
          <p:cNvPr id="4105" name="TextBox 34"/>
          <p:cNvSpPr txBox="1">
            <a:spLocks noChangeArrowheads="1"/>
          </p:cNvSpPr>
          <p:nvPr/>
        </p:nvSpPr>
        <p:spPr bwMode="auto">
          <a:xfrm>
            <a:off x="4368800" y="2413000"/>
            <a:ext cx="3048000" cy="913199"/>
          </a:xfrm>
          <a:prstGeom prst="rect">
            <a:avLst/>
          </a:prstGeom>
          <a:solidFill>
            <a:schemeClr val="accent5">
              <a:lumMod val="20000"/>
              <a:lumOff val="80000"/>
            </a:schemeClr>
          </a:solidFill>
          <a:ln w="9525">
            <a:noFill/>
            <a:miter lim="800000"/>
            <a:headEnd/>
            <a:tailEnd/>
          </a:ln>
        </p:spPr>
        <p:txBody>
          <a:bodyPr wrap="square">
            <a:spAutoFit/>
          </a:bodyPr>
          <a:lstStyle/>
          <a:p>
            <a:pPr algn="ctr"/>
            <a:r>
              <a:rPr lang="en-US" sz="2667" b="1" dirty="0">
                <a:latin typeface="Times New Roman" pitchFamily="18" charset="0"/>
                <a:cs typeface="Times New Roman" pitchFamily="18" charset="0"/>
              </a:rPr>
              <a:t>Chiến tranh Trịnh – Nguyễn bùng nổ</a:t>
            </a:r>
          </a:p>
        </p:txBody>
      </p:sp>
      <p:sp>
        <p:nvSpPr>
          <p:cNvPr id="37" name="TextBox 36"/>
          <p:cNvSpPr txBox="1">
            <a:spLocks noChangeArrowheads="1"/>
          </p:cNvSpPr>
          <p:nvPr/>
        </p:nvSpPr>
        <p:spPr bwMode="auto">
          <a:xfrm>
            <a:off x="2235200" y="2616201"/>
            <a:ext cx="1117600" cy="502766"/>
          </a:xfrm>
          <a:prstGeom prst="rect">
            <a:avLst/>
          </a:prstGeom>
          <a:noFill/>
          <a:ln w="9525">
            <a:noFill/>
            <a:miter lim="800000"/>
            <a:headEnd/>
            <a:tailEnd/>
          </a:ln>
        </p:spPr>
        <p:txBody>
          <a:bodyPr>
            <a:spAutoFit/>
          </a:bodyPr>
          <a:lstStyle/>
          <a:p>
            <a:pPr algn="ctr"/>
            <a:r>
              <a:rPr lang="en-US" sz="2667" b="1" dirty="0">
                <a:solidFill>
                  <a:srgbClr val="FF0000"/>
                </a:solidFill>
                <a:latin typeface="Times New Roman" pitchFamily="18" charset="0"/>
                <a:cs typeface="Times New Roman" pitchFamily="18" charset="0"/>
              </a:rPr>
              <a:t>1558</a:t>
            </a:r>
          </a:p>
        </p:txBody>
      </p:sp>
      <p:sp>
        <p:nvSpPr>
          <p:cNvPr id="4107" name="TextBox 37"/>
          <p:cNvSpPr txBox="1">
            <a:spLocks noChangeArrowheads="1"/>
          </p:cNvSpPr>
          <p:nvPr/>
        </p:nvSpPr>
        <p:spPr bwMode="auto">
          <a:xfrm>
            <a:off x="3149600" y="1752600"/>
            <a:ext cx="1117600" cy="502766"/>
          </a:xfrm>
          <a:prstGeom prst="rect">
            <a:avLst/>
          </a:prstGeom>
          <a:noFill/>
          <a:ln w="9525">
            <a:noFill/>
            <a:miter lim="800000"/>
            <a:headEnd/>
            <a:tailEnd/>
          </a:ln>
        </p:spPr>
        <p:txBody>
          <a:bodyPr>
            <a:spAutoFit/>
          </a:bodyPr>
          <a:lstStyle/>
          <a:p>
            <a:pPr algn="ctr"/>
            <a:endParaRPr lang="vi-VN" sz="2667" b="1">
              <a:latin typeface="Times New Roman" pitchFamily="18" charset="0"/>
              <a:cs typeface="Times New Roman" pitchFamily="18" charset="0"/>
            </a:endParaRPr>
          </a:p>
        </p:txBody>
      </p:sp>
      <p:sp>
        <p:nvSpPr>
          <p:cNvPr id="39" name="TextBox 38"/>
          <p:cNvSpPr txBox="1">
            <a:spLocks noChangeArrowheads="1"/>
          </p:cNvSpPr>
          <p:nvPr/>
        </p:nvSpPr>
        <p:spPr bwMode="auto">
          <a:xfrm>
            <a:off x="406400" y="3632201"/>
            <a:ext cx="1117600" cy="502766"/>
          </a:xfrm>
          <a:prstGeom prst="rect">
            <a:avLst/>
          </a:prstGeom>
          <a:noFill/>
          <a:ln w="9525">
            <a:noFill/>
            <a:miter lim="800000"/>
            <a:headEnd/>
            <a:tailEnd/>
          </a:ln>
        </p:spPr>
        <p:txBody>
          <a:bodyPr>
            <a:spAutoFit/>
          </a:bodyPr>
          <a:lstStyle/>
          <a:p>
            <a:pPr algn="ctr"/>
            <a:r>
              <a:rPr lang="en-US" sz="2667" b="1" dirty="0">
                <a:solidFill>
                  <a:srgbClr val="FF0000"/>
                </a:solidFill>
                <a:latin typeface="Times New Roman" pitchFamily="18" charset="0"/>
                <a:cs typeface="Times New Roman" pitchFamily="18" charset="0"/>
              </a:rPr>
              <a:t>1545</a:t>
            </a:r>
          </a:p>
        </p:txBody>
      </p:sp>
      <p:sp>
        <p:nvSpPr>
          <p:cNvPr id="4109" name="TextBox 39"/>
          <p:cNvSpPr txBox="1">
            <a:spLocks noChangeArrowheads="1"/>
          </p:cNvSpPr>
          <p:nvPr/>
        </p:nvSpPr>
        <p:spPr bwMode="auto">
          <a:xfrm>
            <a:off x="8940800" y="2819401"/>
            <a:ext cx="1117600" cy="502766"/>
          </a:xfrm>
          <a:prstGeom prst="rect">
            <a:avLst/>
          </a:prstGeom>
          <a:noFill/>
          <a:ln w="9525">
            <a:noFill/>
            <a:miter lim="800000"/>
            <a:headEnd/>
            <a:tailEnd/>
          </a:ln>
        </p:spPr>
        <p:txBody>
          <a:bodyPr>
            <a:spAutoFit/>
          </a:bodyPr>
          <a:lstStyle/>
          <a:p>
            <a:pPr algn="ctr"/>
            <a:r>
              <a:rPr lang="en-US" sz="2667" b="1" dirty="0">
                <a:solidFill>
                  <a:srgbClr val="FF0000"/>
                </a:solidFill>
                <a:latin typeface="Times New Roman" pitchFamily="18" charset="0"/>
                <a:cs typeface="Times New Roman" pitchFamily="18" charset="0"/>
              </a:rPr>
              <a:t>1672</a:t>
            </a:r>
          </a:p>
        </p:txBody>
      </p:sp>
      <p:sp>
        <p:nvSpPr>
          <p:cNvPr id="4110" name="TextBox 41"/>
          <p:cNvSpPr txBox="1">
            <a:spLocks noChangeArrowheads="1"/>
          </p:cNvSpPr>
          <p:nvPr/>
        </p:nvSpPr>
        <p:spPr bwMode="auto">
          <a:xfrm>
            <a:off x="5384800" y="3632201"/>
            <a:ext cx="1117600" cy="502766"/>
          </a:xfrm>
          <a:prstGeom prst="rect">
            <a:avLst/>
          </a:prstGeom>
          <a:noFill/>
          <a:ln w="9525">
            <a:noFill/>
            <a:miter lim="800000"/>
            <a:headEnd/>
            <a:tailEnd/>
          </a:ln>
        </p:spPr>
        <p:txBody>
          <a:bodyPr>
            <a:spAutoFit/>
          </a:bodyPr>
          <a:lstStyle/>
          <a:p>
            <a:pPr algn="ctr"/>
            <a:r>
              <a:rPr lang="en-US" sz="2667" b="1" dirty="0">
                <a:solidFill>
                  <a:srgbClr val="FF0000"/>
                </a:solidFill>
                <a:latin typeface="Times New Roman" pitchFamily="18" charset="0"/>
                <a:cs typeface="Times New Roman" pitchFamily="18" charset="0"/>
              </a:rPr>
              <a:t>1627</a:t>
            </a:r>
          </a:p>
        </p:txBody>
      </p:sp>
      <p:sp>
        <p:nvSpPr>
          <p:cNvPr id="43" name="TextBox 42"/>
          <p:cNvSpPr txBox="1">
            <a:spLocks noChangeArrowheads="1"/>
          </p:cNvSpPr>
          <p:nvPr/>
        </p:nvSpPr>
        <p:spPr bwMode="auto">
          <a:xfrm>
            <a:off x="1422400" y="3733800"/>
            <a:ext cx="2743200" cy="913199"/>
          </a:xfrm>
          <a:prstGeom prst="rect">
            <a:avLst/>
          </a:prstGeom>
          <a:solidFill>
            <a:schemeClr val="accent5">
              <a:lumMod val="20000"/>
              <a:lumOff val="80000"/>
            </a:schemeClr>
          </a:solidFill>
          <a:ln w="9525">
            <a:noFill/>
            <a:miter lim="800000"/>
            <a:headEnd/>
            <a:tailEnd/>
          </a:ln>
        </p:spPr>
        <p:txBody>
          <a:bodyPr wrap="square">
            <a:spAutoFit/>
          </a:bodyPr>
          <a:lstStyle/>
          <a:p>
            <a:pPr algn="ctr"/>
            <a:r>
              <a:rPr lang="en-US" sz="2667" b="1" dirty="0">
                <a:latin typeface="Times New Roman" pitchFamily="18" charset="0"/>
                <a:cs typeface="Times New Roman" pitchFamily="18" charset="0"/>
              </a:rPr>
              <a:t>Nguyễn Hoàng vào Thuận Hóa</a:t>
            </a:r>
          </a:p>
        </p:txBody>
      </p:sp>
      <p:sp>
        <p:nvSpPr>
          <p:cNvPr id="4112" name="TextBox 43"/>
          <p:cNvSpPr txBox="1">
            <a:spLocks noChangeArrowheads="1"/>
          </p:cNvSpPr>
          <p:nvPr/>
        </p:nvSpPr>
        <p:spPr bwMode="auto">
          <a:xfrm>
            <a:off x="8432800" y="3733800"/>
            <a:ext cx="2540000" cy="913199"/>
          </a:xfrm>
          <a:prstGeom prst="rect">
            <a:avLst/>
          </a:prstGeom>
          <a:solidFill>
            <a:schemeClr val="accent5">
              <a:lumMod val="20000"/>
              <a:lumOff val="80000"/>
            </a:schemeClr>
          </a:solidFill>
          <a:ln w="9525">
            <a:noFill/>
            <a:miter lim="800000"/>
            <a:headEnd/>
            <a:tailEnd/>
          </a:ln>
        </p:spPr>
        <p:txBody>
          <a:bodyPr wrap="square">
            <a:spAutoFit/>
          </a:bodyPr>
          <a:lstStyle/>
          <a:p>
            <a:pPr algn="ctr"/>
            <a:r>
              <a:rPr lang="en-US" sz="2667" b="1" dirty="0">
                <a:latin typeface="Times New Roman" pitchFamily="18" charset="0"/>
                <a:cs typeface="Times New Roman" pitchFamily="18" charset="0"/>
              </a:rPr>
              <a:t>Chiến tranh kết thúc</a:t>
            </a:r>
          </a:p>
        </p:txBody>
      </p:sp>
      <p:sp>
        <p:nvSpPr>
          <p:cNvPr id="19" name="Rectangle 18"/>
          <p:cNvSpPr/>
          <p:nvPr/>
        </p:nvSpPr>
        <p:spPr>
          <a:xfrm>
            <a:off x="1117600" y="177801"/>
            <a:ext cx="9652000" cy="697563"/>
          </a:xfrm>
          <a:prstGeom prst="rect">
            <a:avLst/>
          </a:prstGeom>
          <a:solidFill>
            <a:schemeClr val="accent6">
              <a:lumMod val="20000"/>
              <a:lumOff val="80000"/>
            </a:schemeClr>
          </a:solidFill>
        </p:spPr>
        <p:txBody>
          <a:bodyPr wrap="square" lIns="121920" tIns="60960" rIns="121920" bIns="60960">
            <a:spAutoFit/>
          </a:bodyPr>
          <a:lstStyle/>
          <a:p>
            <a:pPr algn="ctr"/>
            <a:r>
              <a:rPr lang="en-US" sz="3733"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CHIẾN TRANH  TRỊNH – NGUYỄN</a:t>
            </a:r>
            <a:endParaRPr lang="en-US" sz="3733"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27" name="Oval 26"/>
          <p:cNvSpPr/>
          <p:nvPr/>
        </p:nvSpPr>
        <p:spPr>
          <a:xfrm>
            <a:off x="9448800" y="3327400"/>
            <a:ext cx="304800" cy="304800"/>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9" name="Oval 28"/>
          <p:cNvSpPr/>
          <p:nvPr/>
        </p:nvSpPr>
        <p:spPr>
          <a:xfrm>
            <a:off x="5791200" y="3327400"/>
            <a:ext cx="304800" cy="304800"/>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0" name="Oval 29"/>
          <p:cNvSpPr/>
          <p:nvPr/>
        </p:nvSpPr>
        <p:spPr>
          <a:xfrm>
            <a:off x="914400" y="3327400"/>
            <a:ext cx="304800" cy="304800"/>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1" name="Oval 30"/>
          <p:cNvSpPr/>
          <p:nvPr/>
        </p:nvSpPr>
        <p:spPr>
          <a:xfrm>
            <a:off x="2540000" y="3327400"/>
            <a:ext cx="304800" cy="304800"/>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ox(in)">
                                      <p:cBhvr>
                                        <p:cTn id="7" dur="500"/>
                                        <p:tgtEl>
                                          <p:spTgt spid="27"/>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4109"/>
                                        </p:tgtEl>
                                        <p:attrNameLst>
                                          <p:attrName>style.visibility</p:attrName>
                                        </p:attrNameLst>
                                      </p:cBhvr>
                                      <p:to>
                                        <p:strVal val="visible"/>
                                      </p:to>
                                    </p:set>
                                    <p:animEffect transition="in" filter="box(in)">
                                      <p:cBhvr>
                                        <p:cTn id="10" dur="500"/>
                                        <p:tgtEl>
                                          <p:spTgt spid="4109"/>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4112"/>
                                        </p:tgtEl>
                                        <p:attrNameLst>
                                          <p:attrName>style.visibility</p:attrName>
                                        </p:attrNameLst>
                                      </p:cBhvr>
                                      <p:to>
                                        <p:strVal val="visible"/>
                                      </p:to>
                                    </p:set>
                                    <p:animEffect transition="in" filter="box(in)">
                                      <p:cBhvr>
                                        <p:cTn id="13" dur="500"/>
                                        <p:tgtEl>
                                          <p:spTgt spid="41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9" grpId="0"/>
      <p:bldP spid="4112" grpId="0" animBg="1"/>
      <p:bldP spid="2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0"/>
            <a:ext cx="10363200" cy="1498600"/>
          </a:xfrm>
          <a:blipFill>
            <a:blip r:embed="rId2"/>
            <a:tile tx="0" ty="0" sx="100000" sy="100000" flip="none" algn="tl"/>
          </a:blipFill>
          <a:ln>
            <a:solidFill>
              <a:schemeClr val="bg2">
                <a:lumMod val="75000"/>
              </a:schemeClr>
            </a:solidFill>
          </a:ln>
        </p:spPr>
        <p:txBody>
          <a:bodyPr>
            <a:noAutofit/>
          </a:bodyPr>
          <a:lstStyle/>
          <a:p>
            <a:r>
              <a:rPr lang="en-US" sz="3733" b="1" dirty="0">
                <a:solidFill>
                  <a:srgbClr val="FF0000"/>
                </a:solidFill>
                <a:latin typeface="Times New Roman" pitchFamily="18" charset="0"/>
                <a:cs typeface="Times New Roman" pitchFamily="18" charset="0"/>
              </a:rPr>
              <a:t>Tại sao gọi là thời kì vua Lê chúa Trịnh?</a:t>
            </a:r>
          </a:p>
        </p:txBody>
      </p:sp>
      <p:pic>
        <p:nvPicPr>
          <p:cNvPr id="1026" name="Picture 2" descr="E:\file bac son\12510-6bd1b.jpg"/>
          <p:cNvPicPr>
            <a:picLocks noChangeAspect="1" noChangeArrowheads="1"/>
          </p:cNvPicPr>
          <p:nvPr/>
        </p:nvPicPr>
        <p:blipFill>
          <a:blip r:embed="rId3" cstate="print"/>
          <a:srcRect/>
          <a:stretch>
            <a:fillRect/>
          </a:stretch>
        </p:blipFill>
        <p:spPr bwMode="auto">
          <a:xfrm>
            <a:off x="0" y="0"/>
            <a:ext cx="1727200" cy="1371600"/>
          </a:xfrm>
          <a:prstGeom prst="rect">
            <a:avLst/>
          </a:prstGeom>
          <a:noFill/>
          <a:ln>
            <a:solidFill>
              <a:schemeClr val="bg2">
                <a:lumMod val="75000"/>
              </a:schemeClr>
            </a:solidFill>
          </a:ln>
        </p:spPr>
      </p:pic>
      <p:sp>
        <p:nvSpPr>
          <p:cNvPr id="4" name="Right Arrow 3"/>
          <p:cNvSpPr/>
          <p:nvPr/>
        </p:nvSpPr>
        <p:spPr>
          <a:xfrm>
            <a:off x="0" y="2888739"/>
            <a:ext cx="812800" cy="54026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5" name="Rounded Rectangle 4"/>
          <p:cNvSpPr/>
          <p:nvPr/>
        </p:nvSpPr>
        <p:spPr>
          <a:xfrm>
            <a:off x="914400" y="2108200"/>
            <a:ext cx="6908800" cy="40386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chemeClr val="tx1"/>
                </a:solidFill>
                <a:latin typeface="Times New Roman" pitchFamily="18" charset="0"/>
                <a:cs typeface="Times New Roman" pitchFamily="18" charset="0"/>
              </a:rPr>
              <a:t>Họ</a:t>
            </a:r>
            <a:r>
              <a:rPr lang="en-US" sz="3200" b="1" dirty="0">
                <a:solidFill>
                  <a:schemeClr val="tx1"/>
                </a:solidFill>
                <a:latin typeface="Times New Roman" pitchFamily="18" charset="0"/>
                <a:cs typeface="Times New Roman" pitchFamily="18" charset="0"/>
              </a:rPr>
              <a:t> Trịnh xây dựng vương phủ bên cạnh triều đình vua Lê. Họ Trịnh nắm toàn bộ quyền thống trị, nhưng vẫn phải dựa vào danh nghĩa vua Lê, nhân dân gọi là “vua Lê – chúa Trịnh” </a:t>
            </a:r>
          </a:p>
        </p:txBody>
      </p:sp>
      <p:pic>
        <p:nvPicPr>
          <p:cNvPr id="6" name="Picture 8" descr="phuChuaTrin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28000" y="2434187"/>
            <a:ext cx="4064000" cy="3331613"/>
          </a:xfrm>
          <a:prstGeom prst="rect">
            <a:avLst/>
          </a:prstGeom>
          <a:solidFill>
            <a:schemeClr val="bg1"/>
          </a:solidFill>
          <a:ln w="38100">
            <a:solidFill>
              <a:schemeClr val="tx1"/>
            </a:solidFill>
            <a:miter lim="800000"/>
            <a:headEnd/>
            <a:tailEnd/>
          </a:ln>
        </p:spPr>
      </p:pic>
      <p:sp>
        <p:nvSpPr>
          <p:cNvPr id="7" name="Text Box 9"/>
          <p:cNvSpPr txBox="1">
            <a:spLocks noChangeArrowheads="1"/>
          </p:cNvSpPr>
          <p:nvPr/>
        </p:nvSpPr>
        <p:spPr bwMode="auto">
          <a:xfrm>
            <a:off x="9451079" y="4956326"/>
            <a:ext cx="2641600" cy="913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sz="2667" b="1" dirty="0">
                <a:solidFill>
                  <a:srgbClr val="FF0000"/>
                </a:solidFill>
                <a:latin typeface="Times New Roman" panose="02020603050405020304" pitchFamily="18" charset="0"/>
              </a:rPr>
              <a:t>PHỦ CHÚA TRỊNH</a:t>
            </a:r>
          </a:p>
        </p:txBody>
      </p:sp>
    </p:spTree>
    <p:extLst>
      <p:ext uri="{BB962C8B-B14F-4D97-AF65-F5344CB8AC3E}">
        <p14:creationId xmlns:p14="http://schemas.microsoft.com/office/powerpoint/2010/main" val="618334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ox(in)">
                                      <p:cBhvr>
                                        <p:cTn id="10" dur="500"/>
                                        <p:tgtEl>
                                          <p:spTgt spid="5"/>
                                        </p:tgtEl>
                                      </p:cBhvr>
                                    </p:animEffect>
                                  </p:childTnLst>
                                </p:cTn>
                              </p:par>
                              <p:par>
                                <p:cTn id="11" presetID="4" presetClass="entr" presetSubtype="16"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ox(in)">
                                      <p:cBhvr>
                                        <p:cTn id="13" dur="500"/>
                                        <p:tgtEl>
                                          <p:spTgt spid="6"/>
                                        </p:tgtEl>
                                      </p:cBhvr>
                                    </p:animEffect>
                                  </p:childTnLst>
                                </p:cTn>
                              </p:par>
                              <p:par>
                                <p:cTn id="14" presetID="4" presetClass="entr" presetSubtype="16"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ox(in)">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0"/>
            <a:ext cx="10363200" cy="1498600"/>
          </a:xfrm>
          <a:blipFill>
            <a:blip r:embed="rId2"/>
            <a:tile tx="0" ty="0" sx="100000" sy="100000" flip="none" algn="tl"/>
          </a:blipFill>
          <a:ln>
            <a:solidFill>
              <a:schemeClr val="bg2">
                <a:lumMod val="75000"/>
              </a:schemeClr>
            </a:solidFill>
          </a:ln>
        </p:spPr>
        <p:txBody>
          <a:bodyPr>
            <a:noAutofit/>
          </a:bodyPr>
          <a:lstStyle/>
          <a:p>
            <a:r>
              <a:rPr lang="en-US" sz="3733" b="1" dirty="0">
                <a:solidFill>
                  <a:srgbClr val="FF0000"/>
                </a:solidFill>
                <a:latin typeface="Times New Roman" pitchFamily="18" charset="0"/>
                <a:cs typeface="Times New Roman" pitchFamily="18" charset="0"/>
              </a:rPr>
              <a:t>Tại sao gọi là “chúa Nguyễn” ?</a:t>
            </a:r>
          </a:p>
        </p:txBody>
      </p:sp>
      <p:pic>
        <p:nvPicPr>
          <p:cNvPr id="1026" name="Picture 2" descr="E:\file bac son\12510-6bd1b.jpg"/>
          <p:cNvPicPr>
            <a:picLocks noChangeAspect="1" noChangeArrowheads="1"/>
          </p:cNvPicPr>
          <p:nvPr/>
        </p:nvPicPr>
        <p:blipFill>
          <a:blip r:embed="rId3" cstate="print"/>
          <a:srcRect/>
          <a:stretch>
            <a:fillRect/>
          </a:stretch>
        </p:blipFill>
        <p:spPr bwMode="auto">
          <a:xfrm>
            <a:off x="0" y="0"/>
            <a:ext cx="1727200" cy="1371600"/>
          </a:xfrm>
          <a:prstGeom prst="rect">
            <a:avLst/>
          </a:prstGeom>
          <a:noFill/>
          <a:ln>
            <a:solidFill>
              <a:schemeClr val="bg2">
                <a:lumMod val="75000"/>
              </a:schemeClr>
            </a:solidFill>
          </a:ln>
        </p:spPr>
      </p:pic>
      <p:sp>
        <p:nvSpPr>
          <p:cNvPr id="4" name="Right Arrow 3"/>
          <p:cNvSpPr/>
          <p:nvPr/>
        </p:nvSpPr>
        <p:spPr>
          <a:xfrm>
            <a:off x="0" y="2888739"/>
            <a:ext cx="812800" cy="54026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5" name="Rounded Rectangle 4"/>
          <p:cNvSpPr/>
          <p:nvPr/>
        </p:nvSpPr>
        <p:spPr>
          <a:xfrm>
            <a:off x="914400" y="2108200"/>
            <a:ext cx="9448800" cy="23368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solidFill>
                <a:latin typeface="Times New Roman" pitchFamily="18" charset="0"/>
                <a:cs typeface="Times New Roman" pitchFamily="18" charset="0"/>
              </a:rPr>
              <a:t>Con cháu họ Nguyễn nối nhau cầm quyền, nhân dân gọi là “chúa Nguyễn”</a:t>
            </a:r>
          </a:p>
        </p:txBody>
      </p:sp>
    </p:spTree>
    <p:extLst>
      <p:ext uri="{BB962C8B-B14F-4D97-AF65-F5344CB8AC3E}">
        <p14:creationId xmlns:p14="http://schemas.microsoft.com/office/powerpoint/2010/main" val="2896069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ox(in)">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74015B5-4274-4A71-80F9-92AB44FC20EF}"/>
              </a:ext>
            </a:extLst>
          </p:cNvPr>
          <p:cNvSpPr txBox="1"/>
          <p:nvPr/>
        </p:nvSpPr>
        <p:spPr>
          <a:xfrm>
            <a:off x="1471543" y="1293693"/>
            <a:ext cx="9156700" cy="954107"/>
          </a:xfrm>
          <a:prstGeom prst="rect">
            <a:avLst/>
          </a:prstGeom>
          <a:noFill/>
        </p:spPr>
        <p:txBody>
          <a:bodyPr wrap="square">
            <a:spAutoFit/>
          </a:bodyPr>
          <a:lstStyle/>
          <a:p>
            <a:pPr marL="285750" indent="-285750" algn="just">
              <a:buFontTx/>
              <a:buChar char="-"/>
            </a:pPr>
            <a:r>
              <a:rPr lang="en-US" sz="28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Đất</a:t>
            </a:r>
            <a:r>
              <a:rPr lang="en-US" sz="28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bị</a:t>
            </a:r>
            <a:r>
              <a:rPr lang="en-US" sz="28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chia </a:t>
            </a:r>
            <a:r>
              <a:rPr lang="en-US" sz="28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cắt</a:t>
            </a:r>
            <a:r>
              <a:rPr lang="en-US" sz="28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Đàng</a:t>
            </a:r>
            <a:r>
              <a:rPr lang="en-US" sz="28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Trong-Đàng</a:t>
            </a:r>
            <a:r>
              <a:rPr lang="en-US" sz="28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Ngoài</a:t>
            </a:r>
            <a:endParaRPr lang="en-US" sz="28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a:p>
            <a:r>
              <a:rPr lang="de-DE" sz="28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Riêng vùng Nghệ An người chết quá nửa.</a:t>
            </a:r>
            <a:endParaRPr lang="en-US" sz="2800" b="1" dirty="0">
              <a:solidFill>
                <a:srgbClr val="0070C0"/>
              </a:solidFill>
              <a:effectLst/>
              <a:latin typeface="VNtimes new roman"/>
              <a:ea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C3373786-BE0F-4153-9A46-CE9A9486DC2E}"/>
              </a:ext>
            </a:extLst>
          </p:cNvPr>
          <p:cNvSpPr txBox="1"/>
          <p:nvPr/>
        </p:nvSpPr>
        <p:spPr>
          <a:xfrm>
            <a:off x="1517650" y="450302"/>
            <a:ext cx="8469105" cy="523220"/>
          </a:xfrm>
          <a:prstGeom prst="rect">
            <a:avLst/>
          </a:prstGeom>
          <a:solidFill>
            <a:schemeClr val="accent2">
              <a:lumMod val="60000"/>
              <a:lumOff val="40000"/>
            </a:schemeClr>
          </a:solidFill>
        </p:spPr>
        <p:txBody>
          <a:bodyPr wrap="square">
            <a:spAutoFit/>
          </a:bodyPr>
          <a:lstStyle/>
          <a:p>
            <a:pPr algn="just"/>
            <a:r>
              <a:rPr lang="de-DE" sz="2800" b="1" dirty="0">
                <a:effectLst/>
                <a:latin typeface="Times New Roman" panose="02020603050405020304" pitchFamily="18" charset="0"/>
                <a:ea typeface="Times New Roman" panose="02020603050405020304" pitchFamily="18" charset="0"/>
                <a:cs typeface="Times New Roman" panose="02020603050405020304" pitchFamily="18" charset="0"/>
              </a:rPr>
              <a:t>Cuộc chiến tranh này đã dẫn đến hệ quả như thế nào?</a:t>
            </a:r>
            <a:endParaRPr lang="en-US" sz="2800" b="1" dirty="0">
              <a:effectLst/>
              <a:latin typeface="VNtimes new roman"/>
              <a:ea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7CA1701A-A92F-4BFA-8C1F-86C59BD05AB5}"/>
              </a:ext>
            </a:extLst>
          </p:cNvPr>
          <p:cNvSpPr txBox="1"/>
          <p:nvPr/>
        </p:nvSpPr>
        <p:spPr>
          <a:xfrm>
            <a:off x="1517650" y="2247800"/>
            <a:ext cx="6140450" cy="1514261"/>
          </a:xfrm>
          <a:prstGeom prst="rect">
            <a:avLst/>
          </a:prstGeom>
          <a:noFill/>
        </p:spPr>
        <p:txBody>
          <a:bodyPr wrap="square">
            <a:spAutoFit/>
          </a:bodyPr>
          <a:lstStyle/>
          <a:p>
            <a:pPr algn="just">
              <a:lnSpc>
                <a:spcPct val="115000"/>
              </a:lnSpc>
            </a:pPr>
            <a:r>
              <a:rPr lang="nl-NL" sz="2800" u="none" strike="noStrike" dirty="0">
                <a:solidFill>
                  <a:srgbClr val="0070C0"/>
                </a:solidFill>
                <a:effectLst/>
                <a:latin typeface="Times New Roman" panose="02020603050405020304" pitchFamily="18" charset="0"/>
                <a:ea typeface="Times New Roman" panose="02020603050405020304" pitchFamily="18" charset="0"/>
              </a:rPr>
              <a:t>-Nhân dân đói khổ ly tán.</a:t>
            </a:r>
            <a:endParaRPr lang="en-US" sz="2800" u="sng" dirty="0">
              <a:solidFill>
                <a:srgbClr val="0070C0"/>
              </a:solidFill>
              <a:effectLst/>
              <a:latin typeface="Times New Roman" panose="02020603050405020304" pitchFamily="18" charset="0"/>
              <a:ea typeface="Times New Roman" panose="02020603050405020304" pitchFamily="18" charset="0"/>
            </a:endParaRPr>
          </a:p>
          <a:p>
            <a:pPr algn="just">
              <a:lnSpc>
                <a:spcPct val="115000"/>
              </a:lnSpc>
            </a:pPr>
            <a:r>
              <a:rPr lang="nl-NL" sz="2800" u="none" strike="noStrike" dirty="0">
                <a:solidFill>
                  <a:srgbClr val="0070C0"/>
                </a:solidFill>
                <a:effectLst/>
                <a:latin typeface="Times New Roman" panose="02020603050405020304" pitchFamily="18" charset="0"/>
                <a:ea typeface="Times New Roman" panose="02020603050405020304" pitchFamily="18" charset="0"/>
              </a:rPr>
              <a:t>- Ngăn cản sự phát triển kinh tế chung.</a:t>
            </a:r>
            <a:endParaRPr lang="en-US" sz="2800" u="sng" dirty="0">
              <a:solidFill>
                <a:srgbClr val="0070C0"/>
              </a:solidFill>
              <a:effectLst/>
              <a:latin typeface="Times New Roman" panose="02020603050405020304" pitchFamily="18" charset="0"/>
              <a:ea typeface="Times New Roman" panose="02020603050405020304" pitchFamily="18" charset="0"/>
            </a:endParaRPr>
          </a:p>
          <a:p>
            <a:r>
              <a:rPr lang="nl-NL" sz="2800" dirty="0">
                <a:solidFill>
                  <a:srgbClr val="0070C0"/>
                </a:solidFill>
                <a:effectLst/>
                <a:latin typeface="Times New Roman" panose="02020603050405020304" pitchFamily="18" charset="0"/>
                <a:ea typeface="Times New Roman" panose="02020603050405020304" pitchFamily="18" charset="0"/>
              </a:rPr>
              <a:t>- Làm thế và lực đất nước suy yếu</a:t>
            </a:r>
            <a:endParaRPr lang="en-US" sz="2800" dirty="0">
              <a:solidFill>
                <a:srgbClr val="0070C0"/>
              </a:solidFill>
            </a:endParaRPr>
          </a:p>
        </p:txBody>
      </p:sp>
    </p:spTree>
    <p:extLst>
      <p:ext uri="{BB962C8B-B14F-4D97-AF65-F5344CB8AC3E}">
        <p14:creationId xmlns:p14="http://schemas.microsoft.com/office/powerpoint/2010/main" val="267000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 fill="hold"/>
                                        <p:tgtEl>
                                          <p:spTgt spid="5"/>
                                        </p:tgtEl>
                                        <p:attrNameLst>
                                          <p:attrName>ppt_x</p:attrName>
                                        </p:attrNameLst>
                                      </p:cBhvr>
                                      <p:tavLst>
                                        <p:tav tm="0">
                                          <p:val>
                                            <p:strVal val="#ppt_x"/>
                                          </p:val>
                                        </p:tav>
                                        <p:tav tm="100000">
                                          <p:val>
                                            <p:strVal val="#ppt_x"/>
                                          </p:val>
                                        </p:tav>
                                      </p:tavLst>
                                    </p:anim>
                                    <p:anim calcmode="lin" valueType="num">
                                      <p:cBhvr additive="base">
                                        <p:cTn id="8" dur="1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10" fill="hold"/>
                                        <p:tgtEl>
                                          <p:spTgt spid="9"/>
                                        </p:tgtEl>
                                        <p:attrNameLst>
                                          <p:attrName>ppt_x</p:attrName>
                                        </p:attrNameLst>
                                      </p:cBhvr>
                                      <p:tavLst>
                                        <p:tav tm="0">
                                          <p:val>
                                            <p:strVal val="#ppt_x"/>
                                          </p:val>
                                        </p:tav>
                                        <p:tav tm="100000">
                                          <p:val>
                                            <p:strVal val="#ppt_x"/>
                                          </p:val>
                                        </p:tav>
                                      </p:tavLst>
                                    </p:anim>
                                    <p:anim calcmode="lin" valueType="num">
                                      <p:cBhvr additive="base">
                                        <p:cTn id="12" dur="1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BC5645C-0BD0-B428-B5AE-EA6F7DBF4E5D}"/>
              </a:ext>
            </a:extLst>
          </p:cNvPr>
          <p:cNvSpPr txBox="1"/>
          <p:nvPr/>
        </p:nvSpPr>
        <p:spPr>
          <a:xfrm>
            <a:off x="3048000" y="5300537"/>
            <a:ext cx="6096000" cy="954107"/>
          </a:xfrm>
          <a:prstGeom prst="rect">
            <a:avLst/>
          </a:prstGeom>
          <a:noFill/>
        </p:spPr>
        <p:txBody>
          <a:bodyPr wrap="square">
            <a:spAutoFit/>
          </a:bodyPr>
          <a:lstStyle/>
          <a:p>
            <a:pPr algn="ctr"/>
            <a:r>
              <a:rPr lang="en-US" sz="1800" b="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b="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Khôn</a:t>
            </a:r>
            <a:r>
              <a:rPr lang="en-US" sz="2800" b="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ngoan</a:t>
            </a:r>
            <a:r>
              <a:rPr lang="en-US" sz="2800" b="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qua </a:t>
            </a:r>
            <a:r>
              <a:rPr lang="en-US" sz="2800" b="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b="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Thanh Hà</a:t>
            </a:r>
          </a:p>
          <a:p>
            <a:pPr algn="ctr"/>
            <a:r>
              <a:rPr lang="en-US" sz="2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Dẫu</a:t>
            </a:r>
            <a:r>
              <a:rPr lang="en-US" sz="2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rằng</a:t>
            </a:r>
            <a:r>
              <a:rPr lang="en-US" sz="2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ó</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cánh</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khó</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qua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Lũy</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Thầy</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p>
        </p:txBody>
      </p:sp>
      <p:pic>
        <p:nvPicPr>
          <p:cNvPr id="4098" name="Picture 2" descr="Lũy Thầy ở đâu, liên quan đến cuộc chiến ác liệt nào trong lịch sử Việt Nam?">
            <a:extLst>
              <a:ext uri="{FF2B5EF4-FFF2-40B4-BE49-F238E27FC236}">
                <a16:creationId xmlns:a16="http://schemas.microsoft.com/office/drawing/2014/main" id="{EB5D6665-D2DD-4675-747C-1F3ACECB8B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9774" y="795131"/>
            <a:ext cx="9223513" cy="43467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01135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48330B2-FFA3-49D7-ACE0-D6B663D5ADCA}"/>
              </a:ext>
            </a:extLst>
          </p:cNvPr>
          <p:cNvSpPr txBox="1"/>
          <p:nvPr/>
        </p:nvSpPr>
        <p:spPr>
          <a:xfrm>
            <a:off x="1828800" y="1874728"/>
            <a:ext cx="8746435" cy="2246769"/>
          </a:xfrm>
          <a:prstGeom prst="rect">
            <a:avLst/>
          </a:prstGeom>
          <a:noFill/>
        </p:spPr>
        <p:txBody>
          <a:bodyPr wrap="square">
            <a:spAutoFit/>
          </a:bodyPr>
          <a:lstStyle/>
          <a:p>
            <a:r>
              <a:rPr lang="de-DE" sz="28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Đất nước chia cắt lấy sông Gianh (Quảng Bình) làm ranh giới phân chia  2 đất nước (nghiêm trọng nhất). Kéo dài đến cuối TK XVIII, gây bao đau thương cho dân tộc và tổn hại cho sự phát triển của đất nước, kéo dài tình trạng chia cắt đất nước hơn hai thế kỉ.</a:t>
            </a:r>
            <a:endParaRPr lang="en-US" sz="2800" b="1" dirty="0">
              <a:solidFill>
                <a:srgbClr val="0070C0"/>
              </a:solidFill>
              <a:effectLst/>
              <a:latin typeface="VNtimes new roman"/>
              <a:ea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CC37A8A1-EBF0-46F2-9FB3-850FC261A157}"/>
              </a:ext>
            </a:extLst>
          </p:cNvPr>
          <p:cNvSpPr txBox="1"/>
          <p:nvPr/>
        </p:nvSpPr>
        <p:spPr>
          <a:xfrm>
            <a:off x="1139687" y="557937"/>
            <a:ext cx="9329530" cy="523220"/>
          </a:xfrm>
          <a:prstGeom prst="rect">
            <a:avLst/>
          </a:prstGeom>
          <a:solidFill>
            <a:schemeClr val="accent2">
              <a:lumMod val="60000"/>
              <a:lumOff val="40000"/>
            </a:schemeClr>
          </a:solidFill>
        </p:spPr>
        <p:txBody>
          <a:bodyPr wrap="square">
            <a:spAutoFit/>
          </a:bodyPr>
          <a:lstStyle/>
          <a:p>
            <a:r>
              <a:rPr lang="de-DE" sz="2800" b="1" dirty="0">
                <a:effectLst/>
                <a:latin typeface="Times New Roman" panose="02020603050405020304" pitchFamily="18" charset="0"/>
                <a:ea typeface="Times New Roman" panose="02020603050405020304" pitchFamily="18" charset="0"/>
                <a:cs typeface="Times New Roman" panose="02020603050405020304" pitchFamily="18" charset="0"/>
              </a:rPr>
              <a:t>Trong các hậu quả trên hậu quả nào nghiêm trọng nhất?</a:t>
            </a:r>
            <a:endParaRPr lang="en-US" sz="2800" b="1" dirty="0">
              <a:effectLst/>
              <a:latin typeface="VNtimes new roman"/>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11606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 fill="hold"/>
                                        <p:tgtEl>
                                          <p:spTgt spid="3"/>
                                        </p:tgtEl>
                                        <p:attrNameLst>
                                          <p:attrName>ppt_x</p:attrName>
                                        </p:attrNameLst>
                                      </p:cBhvr>
                                      <p:tavLst>
                                        <p:tav tm="0">
                                          <p:val>
                                            <p:strVal val="#ppt_x"/>
                                          </p:val>
                                        </p:tav>
                                        <p:tav tm="100000">
                                          <p:val>
                                            <p:strVal val="#ppt_x"/>
                                          </p:val>
                                        </p:tav>
                                      </p:tavLst>
                                    </p:anim>
                                    <p:anim calcmode="lin" valueType="num">
                                      <p:cBhvr additive="base">
                                        <p:cTn id="8" dur="1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Box 8"/>
          <p:cNvSpPr txBox="1">
            <a:spLocks noChangeArrowheads="1"/>
          </p:cNvSpPr>
          <p:nvPr/>
        </p:nvSpPr>
        <p:spPr bwMode="auto">
          <a:xfrm>
            <a:off x="0" y="962630"/>
            <a:ext cx="12700000" cy="584775"/>
          </a:xfrm>
          <a:prstGeom prst="rect">
            <a:avLst/>
          </a:prstGeom>
          <a:noFill/>
          <a:ln>
            <a:noFill/>
          </a:ln>
          <a:effectLst/>
          <a:extLst>
            <a:ext uri="{909E8E84-426E-40DD-AFC4-6F175D3DCCD1}">
              <a14:hiddenFill xmlns:a14="http://schemas.microsoft.com/office/drawing/2010/main">
                <a:solidFill>
                  <a:schemeClr val="accent1">
                    <a:alpha val="60001"/>
                  </a:scheme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lgn="l" eaLnBrk="0" hangingPunct="0">
              <a:defRPr>
                <a:solidFill>
                  <a:schemeClr val="tx1"/>
                </a:solidFill>
                <a:latin typeface="Arial" charset="0"/>
              </a:defRPr>
            </a:lvl1pPr>
            <a:lvl2pPr algn="l" eaLnBrk="0" hangingPunct="0">
              <a:defRPr>
                <a:solidFill>
                  <a:schemeClr val="tx1"/>
                </a:solidFill>
                <a:latin typeface="Arial" charset="0"/>
              </a:defRPr>
            </a:lvl2pPr>
            <a:lvl3pPr algn="l" eaLnBrk="0" hangingPunct="0">
              <a:defRPr>
                <a:solidFill>
                  <a:schemeClr val="tx1"/>
                </a:solidFill>
                <a:latin typeface="Arial" charset="0"/>
              </a:defRPr>
            </a:lvl3pPr>
            <a:lvl4pPr algn="l" eaLnBrk="0" hangingPunct="0">
              <a:defRPr>
                <a:solidFill>
                  <a:schemeClr val="tx1"/>
                </a:solidFill>
                <a:latin typeface="Arial" charset="0"/>
              </a:defRPr>
            </a:lvl4pPr>
            <a:lvl5pPr algn="l" eaLnBrk="0" hangingPunct="0">
              <a:defRPr>
                <a:solidFill>
                  <a:schemeClr val="tx1"/>
                </a:solidFill>
                <a:latin typeface="Arial" charset="0"/>
              </a:defRPr>
            </a:lvl5pPr>
            <a:lvl6pPr eaLnBrk="0" fontAlgn="base" hangingPunct="0">
              <a:spcBef>
                <a:spcPct val="0"/>
              </a:spcBef>
              <a:spcAft>
                <a:spcPct val="0"/>
              </a:spcAft>
              <a:defRPr>
                <a:solidFill>
                  <a:schemeClr val="tx1"/>
                </a:solidFill>
                <a:latin typeface="Arial" charset="0"/>
              </a:defRPr>
            </a:lvl6pPr>
            <a:lvl7pPr eaLnBrk="0" fontAlgn="base" hangingPunct="0">
              <a:spcBef>
                <a:spcPct val="0"/>
              </a:spcBef>
              <a:spcAft>
                <a:spcPct val="0"/>
              </a:spcAft>
              <a:defRPr>
                <a:solidFill>
                  <a:schemeClr val="tx1"/>
                </a:solidFill>
                <a:latin typeface="Arial" charset="0"/>
              </a:defRPr>
            </a:lvl7pPr>
            <a:lvl8pPr eaLnBrk="0" fontAlgn="base" hangingPunct="0">
              <a:spcBef>
                <a:spcPct val="0"/>
              </a:spcBef>
              <a:spcAft>
                <a:spcPct val="0"/>
              </a:spcAft>
              <a:defRPr>
                <a:solidFill>
                  <a:schemeClr val="tx1"/>
                </a:solidFill>
                <a:latin typeface="Arial" charset="0"/>
              </a:defRPr>
            </a:lvl8pPr>
            <a:lvl9pPr eaLnBrk="0" fontAlgn="base" hangingPunct="0">
              <a:spcBef>
                <a:spcPct val="0"/>
              </a:spcBef>
              <a:spcAft>
                <a:spcPct val="0"/>
              </a:spcAft>
              <a:defRPr>
                <a:solidFill>
                  <a:schemeClr val="tx1"/>
                </a:solidFill>
                <a:latin typeface="Arial" charset="0"/>
              </a:defRPr>
            </a:lvl9pPr>
          </a:lstStyle>
          <a:p>
            <a:pPr marL="457189" lvl="1" indent="-457189" eaLnBrk="1" hangingPunct="1">
              <a:spcBef>
                <a:spcPct val="50000"/>
              </a:spcBef>
              <a:buClr>
                <a:schemeClr val="hlink"/>
              </a:buClr>
              <a:buSzPct val="80000"/>
            </a:pPr>
            <a:r>
              <a:rPr lang="en-US" sz="3200" b="1" dirty="0">
                <a:latin typeface="Times New Roman" pitchFamily="18" charset="0"/>
              </a:rPr>
              <a:t>3.</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Xung</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đột</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Trịnh</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Nguyễn</a:t>
            </a:r>
            <a:endParaRPr lang="en-US" sz="3200" b="1" dirty="0">
              <a:latin typeface="Times New Roman" pitchFamily="18" charset="0"/>
              <a:cs typeface="Times New Roman" pitchFamily="18" charset="0"/>
            </a:endParaRPr>
          </a:p>
        </p:txBody>
      </p:sp>
      <p:sp>
        <p:nvSpPr>
          <p:cNvPr id="10" name="TextBox 9"/>
          <p:cNvSpPr txBox="1"/>
          <p:nvPr/>
        </p:nvSpPr>
        <p:spPr>
          <a:xfrm>
            <a:off x="0" y="2209800"/>
            <a:ext cx="12192000" cy="1077218"/>
          </a:xfrm>
          <a:prstGeom prst="rect">
            <a:avLst/>
          </a:prstGeom>
          <a:noFill/>
        </p:spPr>
        <p:txBody>
          <a:bodyPr wrap="square" rtlCol="0">
            <a:spAutoFit/>
          </a:bodyPr>
          <a:lstStyle/>
          <a:p>
            <a:r>
              <a:rPr lang="en-US" sz="3200" dirty="0">
                <a:latin typeface="Times New Roman" panose="02020603050405020304" pitchFamily="18" charset="0"/>
              </a:rPr>
              <a:t>-</a:t>
            </a:r>
            <a:r>
              <a:rPr lang="en-US" sz="3200" b="1" dirty="0">
                <a:latin typeface="Times New Roman" panose="02020603050405020304" pitchFamily="18" charset="0"/>
              </a:rPr>
              <a:t> Năm 1545, Nguyễn Kim chết, con </a:t>
            </a:r>
            <a:r>
              <a:rPr lang="en-US" sz="3200" b="1" dirty="0" err="1">
                <a:latin typeface="Times New Roman" panose="02020603050405020304" pitchFamily="18" charset="0"/>
              </a:rPr>
              <a:t>rể</a:t>
            </a:r>
            <a:r>
              <a:rPr lang="en-US" sz="3200" b="1" dirty="0">
                <a:latin typeface="Times New Roman" panose="02020603050405020304" pitchFamily="18" charset="0"/>
              </a:rPr>
              <a:t> là Trịnh Kiểm lên thay nắm toàn bộ binh quyền =&gt; hình thành </a:t>
            </a:r>
            <a:r>
              <a:rPr lang="en-US" sz="3200" b="1" dirty="0">
                <a:solidFill>
                  <a:srgbClr val="FF0000"/>
                </a:solidFill>
                <a:latin typeface="Times New Roman" panose="02020603050405020304" pitchFamily="18" charset="0"/>
              </a:rPr>
              <a:t>thế lực họ Trịnh</a:t>
            </a:r>
            <a:r>
              <a:rPr lang="en-US" sz="3200" b="1" dirty="0">
                <a:latin typeface="Times New Roman" panose="02020603050405020304" pitchFamily="18" charset="0"/>
              </a:rPr>
              <a:t>.</a:t>
            </a:r>
          </a:p>
        </p:txBody>
      </p:sp>
      <p:sp>
        <p:nvSpPr>
          <p:cNvPr id="11" name="Text Box 14"/>
          <p:cNvSpPr txBox="1">
            <a:spLocks noChangeArrowheads="1"/>
          </p:cNvSpPr>
          <p:nvPr/>
        </p:nvSpPr>
        <p:spPr bwMode="auto">
          <a:xfrm>
            <a:off x="0" y="1701801"/>
            <a:ext cx="9646992" cy="584775"/>
          </a:xfrm>
          <a:prstGeom prst="rect">
            <a:avLst/>
          </a:prstGeom>
          <a:noFill/>
          <a:ln>
            <a:noFill/>
          </a:ln>
          <a:effectLst/>
          <a:extLst>
            <a:ext uri="{909E8E84-426E-40DD-AFC4-6F175D3DCCD1}">
              <a14:hiddenFill xmlns:a14="http://schemas.microsoft.com/office/drawing/2010/main">
                <a:solidFill>
                  <a:schemeClr val="accent1">
                    <a:alpha val="60001"/>
                  </a:scheme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lgn="l" eaLnBrk="0" hangingPunct="0">
              <a:defRPr>
                <a:solidFill>
                  <a:schemeClr val="tx1"/>
                </a:solidFill>
                <a:latin typeface="Arial" charset="0"/>
              </a:defRPr>
            </a:lvl1pPr>
            <a:lvl2pPr algn="l" eaLnBrk="0" hangingPunct="0">
              <a:defRPr>
                <a:solidFill>
                  <a:schemeClr val="tx1"/>
                </a:solidFill>
                <a:latin typeface="Arial" charset="0"/>
              </a:defRPr>
            </a:lvl2pPr>
            <a:lvl3pPr algn="l" eaLnBrk="0" hangingPunct="0">
              <a:defRPr>
                <a:solidFill>
                  <a:schemeClr val="tx1"/>
                </a:solidFill>
                <a:latin typeface="Arial" charset="0"/>
              </a:defRPr>
            </a:lvl3pPr>
            <a:lvl4pPr algn="l" eaLnBrk="0" hangingPunct="0">
              <a:defRPr>
                <a:solidFill>
                  <a:schemeClr val="tx1"/>
                </a:solidFill>
                <a:latin typeface="Arial" charset="0"/>
              </a:defRPr>
            </a:lvl4pPr>
            <a:lvl5pPr algn="l" eaLnBrk="0" hangingPunct="0">
              <a:defRPr>
                <a:solidFill>
                  <a:schemeClr val="tx1"/>
                </a:solidFill>
                <a:latin typeface="Arial" charset="0"/>
              </a:defRPr>
            </a:lvl5pPr>
            <a:lvl6pPr eaLnBrk="0" fontAlgn="base" hangingPunct="0">
              <a:spcBef>
                <a:spcPct val="0"/>
              </a:spcBef>
              <a:spcAft>
                <a:spcPct val="0"/>
              </a:spcAft>
              <a:defRPr>
                <a:solidFill>
                  <a:schemeClr val="tx1"/>
                </a:solidFill>
                <a:latin typeface="Arial" charset="0"/>
              </a:defRPr>
            </a:lvl6pPr>
            <a:lvl7pPr eaLnBrk="0" fontAlgn="base" hangingPunct="0">
              <a:spcBef>
                <a:spcPct val="0"/>
              </a:spcBef>
              <a:spcAft>
                <a:spcPct val="0"/>
              </a:spcAft>
              <a:defRPr>
                <a:solidFill>
                  <a:schemeClr val="tx1"/>
                </a:solidFill>
                <a:latin typeface="Arial" charset="0"/>
              </a:defRPr>
            </a:lvl7pPr>
            <a:lvl8pPr eaLnBrk="0" fontAlgn="base" hangingPunct="0">
              <a:spcBef>
                <a:spcPct val="0"/>
              </a:spcBef>
              <a:spcAft>
                <a:spcPct val="0"/>
              </a:spcAft>
              <a:defRPr>
                <a:solidFill>
                  <a:schemeClr val="tx1"/>
                </a:solidFill>
                <a:latin typeface="Arial" charset="0"/>
              </a:defRPr>
            </a:lvl8pPr>
            <a:lvl9pPr eaLnBrk="0" fontAlgn="base" hangingPunct="0">
              <a:spcBef>
                <a:spcPct val="0"/>
              </a:spcBef>
              <a:spcAft>
                <a:spcPct val="0"/>
              </a:spcAft>
              <a:defRPr>
                <a:solidFill>
                  <a:schemeClr val="tx1"/>
                </a:solidFill>
                <a:latin typeface="Arial" charset="0"/>
              </a:defRPr>
            </a:lvl9pPr>
          </a:lstStyle>
          <a:p>
            <a:pPr marL="0" indent="0" eaLnBrk="1" hangingPunct="1">
              <a:spcBef>
                <a:spcPct val="50000"/>
              </a:spcBef>
              <a:buClr>
                <a:schemeClr val="hlink"/>
              </a:buClr>
              <a:buSzPct val="80000"/>
            </a:pPr>
            <a:r>
              <a:rPr lang="en-US" sz="3200" b="1" dirty="0">
                <a:solidFill>
                  <a:srgbClr val="C00000"/>
                </a:solidFill>
                <a:latin typeface="Times New Roman" pitchFamily="18" charset="0"/>
              </a:rPr>
              <a:t>a. Nguyên nhân:</a:t>
            </a:r>
          </a:p>
        </p:txBody>
      </p:sp>
      <p:sp>
        <p:nvSpPr>
          <p:cNvPr id="12" name="TextBox 11"/>
          <p:cNvSpPr txBox="1"/>
          <p:nvPr/>
        </p:nvSpPr>
        <p:spPr>
          <a:xfrm>
            <a:off x="0" y="3225800"/>
            <a:ext cx="12192000" cy="1569660"/>
          </a:xfrm>
          <a:prstGeom prst="rect">
            <a:avLst/>
          </a:prstGeom>
          <a:noFill/>
        </p:spPr>
        <p:txBody>
          <a:bodyPr wrap="square" rtlCol="0">
            <a:spAutoFit/>
          </a:bodyPr>
          <a:lstStyle/>
          <a:p>
            <a:r>
              <a:rPr lang="en-US" sz="3200" b="1" dirty="0">
                <a:latin typeface="Times New Roman" panose="02020603050405020304" pitchFamily="18" charset="0"/>
              </a:rPr>
              <a:t>- </a:t>
            </a:r>
            <a:r>
              <a:rPr lang="en-US" sz="3200" b="1" dirty="0" err="1">
                <a:latin typeface="Times New Roman" panose="02020603050405020304" pitchFamily="18" charset="0"/>
              </a:rPr>
              <a:t>Người</a:t>
            </a:r>
            <a:r>
              <a:rPr lang="en-US" sz="3200" b="1" dirty="0">
                <a:latin typeface="Times New Roman" panose="02020603050405020304" pitchFamily="18" charset="0"/>
              </a:rPr>
              <a:t> con </a:t>
            </a:r>
            <a:r>
              <a:rPr lang="en-US" sz="3200" b="1" dirty="0" err="1">
                <a:latin typeface="Times New Roman" panose="02020603050405020304" pitchFamily="18" charset="0"/>
              </a:rPr>
              <a:t>thứ</a:t>
            </a:r>
            <a:r>
              <a:rPr lang="en-US" sz="3200" b="1" dirty="0">
                <a:latin typeface="Times New Roman" panose="02020603050405020304" pitchFamily="18" charset="0"/>
              </a:rPr>
              <a:t> </a:t>
            </a:r>
            <a:r>
              <a:rPr lang="en-US" sz="3200" b="1" dirty="0" err="1">
                <a:latin typeface="Times New Roman" panose="02020603050405020304" pitchFamily="18" charset="0"/>
              </a:rPr>
              <a:t>của</a:t>
            </a:r>
            <a:r>
              <a:rPr lang="en-US" sz="3200" b="1" dirty="0">
                <a:latin typeface="Times New Roman" panose="02020603050405020304" pitchFamily="18" charset="0"/>
              </a:rPr>
              <a:t> </a:t>
            </a:r>
            <a:r>
              <a:rPr lang="en-US" sz="3200" b="1" dirty="0" err="1">
                <a:latin typeface="Times New Roman" panose="02020603050405020304" pitchFamily="18" charset="0"/>
              </a:rPr>
              <a:t>Nguyễn</a:t>
            </a:r>
            <a:r>
              <a:rPr lang="en-US" sz="3200" b="1" dirty="0">
                <a:latin typeface="Times New Roman" panose="02020603050405020304" pitchFamily="18" charset="0"/>
              </a:rPr>
              <a:t> Kim </a:t>
            </a:r>
            <a:r>
              <a:rPr lang="en-US" sz="3200" b="1" dirty="0" err="1">
                <a:latin typeface="Times New Roman" panose="02020603050405020304" pitchFamily="18" charset="0"/>
              </a:rPr>
              <a:t>là</a:t>
            </a:r>
            <a:r>
              <a:rPr lang="en-US" sz="3200" b="1" dirty="0">
                <a:latin typeface="Times New Roman" panose="02020603050405020304" pitchFamily="18" charset="0"/>
              </a:rPr>
              <a:t> </a:t>
            </a:r>
            <a:r>
              <a:rPr lang="en-US" sz="3200" b="1" dirty="0" err="1">
                <a:latin typeface="Times New Roman" panose="02020603050405020304" pitchFamily="18" charset="0"/>
              </a:rPr>
              <a:t>Nguyễn</a:t>
            </a:r>
            <a:r>
              <a:rPr lang="en-US" sz="3200" b="1" dirty="0">
                <a:latin typeface="Times New Roman" panose="02020603050405020304" pitchFamily="18" charset="0"/>
              </a:rPr>
              <a:t> Hoàng </a:t>
            </a:r>
            <a:r>
              <a:rPr lang="en-US" sz="3200" b="1" dirty="0" err="1">
                <a:latin typeface="Times New Roman" panose="02020603050405020304" pitchFamily="18" charset="0"/>
              </a:rPr>
              <a:t>được</a:t>
            </a:r>
            <a:r>
              <a:rPr lang="en-US" sz="3200" b="1" dirty="0">
                <a:latin typeface="Times New Roman" panose="02020603050405020304" pitchFamily="18" charset="0"/>
              </a:rPr>
              <a:t> </a:t>
            </a:r>
            <a:r>
              <a:rPr lang="en-US" sz="3200" b="1" dirty="0" err="1">
                <a:latin typeface="Times New Roman" panose="02020603050405020304" pitchFamily="18" charset="0"/>
              </a:rPr>
              <a:t>đưa</a:t>
            </a:r>
            <a:r>
              <a:rPr lang="en-US" sz="3200" b="1" dirty="0">
                <a:latin typeface="Times New Roman" panose="02020603050405020304" pitchFamily="18" charset="0"/>
              </a:rPr>
              <a:t> </a:t>
            </a:r>
            <a:r>
              <a:rPr lang="en-US" sz="3200" b="1" dirty="0" err="1">
                <a:latin typeface="Times New Roman" panose="02020603050405020304" pitchFamily="18" charset="0"/>
              </a:rPr>
              <a:t>vào</a:t>
            </a:r>
            <a:r>
              <a:rPr lang="en-US" sz="3200" b="1" dirty="0">
                <a:latin typeface="Times New Roman" panose="02020603050405020304" pitchFamily="18" charset="0"/>
              </a:rPr>
              <a:t> </a:t>
            </a:r>
            <a:r>
              <a:rPr lang="en-US" sz="3200" b="1" dirty="0" err="1">
                <a:latin typeface="Times New Roman" panose="02020603050405020304" pitchFamily="18" charset="0"/>
              </a:rPr>
              <a:t>trấn</a:t>
            </a:r>
            <a:r>
              <a:rPr lang="en-US" sz="3200" b="1" dirty="0">
                <a:latin typeface="Times New Roman" panose="02020603050405020304" pitchFamily="18" charset="0"/>
              </a:rPr>
              <a:t> </a:t>
            </a:r>
            <a:r>
              <a:rPr lang="en-US" sz="3200" b="1" dirty="0" err="1">
                <a:latin typeface="Times New Roman" panose="02020603050405020304" pitchFamily="18" charset="0"/>
              </a:rPr>
              <a:t>thủ</a:t>
            </a:r>
            <a:r>
              <a:rPr lang="en-US" sz="3200" b="1" dirty="0">
                <a:latin typeface="Times New Roman" panose="02020603050405020304" pitchFamily="18" charset="0"/>
              </a:rPr>
              <a:t> </a:t>
            </a:r>
            <a:r>
              <a:rPr lang="en-US" sz="3200" b="1" dirty="0" err="1">
                <a:latin typeface="Times New Roman" panose="02020603050405020304" pitchFamily="18" charset="0"/>
              </a:rPr>
              <a:t>Thuận</a:t>
            </a:r>
            <a:r>
              <a:rPr lang="en-US" sz="3200" b="1" dirty="0">
                <a:latin typeface="Times New Roman" panose="02020603050405020304" pitchFamily="18" charset="0"/>
              </a:rPr>
              <a:t> </a:t>
            </a:r>
            <a:r>
              <a:rPr lang="en-US" sz="3200" b="1" dirty="0" err="1">
                <a:latin typeface="Times New Roman" panose="02020603050405020304" pitchFamily="18" charset="0"/>
              </a:rPr>
              <a:t>Hóa</a:t>
            </a:r>
            <a:r>
              <a:rPr lang="en-US" sz="3200" b="1" dirty="0">
                <a:latin typeface="Times New Roman" panose="02020603050405020304" pitchFamily="18" charset="0"/>
              </a:rPr>
              <a:t>, </a:t>
            </a:r>
            <a:r>
              <a:rPr lang="en-US" sz="3200" b="1" dirty="0" err="1">
                <a:latin typeface="Times New Roman" panose="02020603050405020304" pitchFamily="18" charset="0"/>
              </a:rPr>
              <a:t>Quảng</a:t>
            </a:r>
            <a:r>
              <a:rPr lang="en-US" sz="3200" b="1" dirty="0">
                <a:latin typeface="Times New Roman" panose="02020603050405020304" pitchFamily="18" charset="0"/>
              </a:rPr>
              <a:t> Nam =&gt; </a:t>
            </a:r>
            <a:r>
              <a:rPr lang="en-US" sz="3200" b="1" dirty="0" err="1">
                <a:latin typeface="Times New Roman" panose="02020603050405020304" pitchFamily="18" charset="0"/>
              </a:rPr>
              <a:t>hình</a:t>
            </a:r>
            <a:r>
              <a:rPr lang="en-US" sz="3200" b="1" dirty="0">
                <a:latin typeface="Times New Roman" panose="02020603050405020304" pitchFamily="18" charset="0"/>
              </a:rPr>
              <a:t> </a:t>
            </a:r>
            <a:r>
              <a:rPr lang="en-US" sz="3200" b="1" dirty="0" err="1">
                <a:latin typeface="Times New Roman" panose="02020603050405020304" pitchFamily="18" charset="0"/>
              </a:rPr>
              <a:t>thành</a:t>
            </a:r>
            <a:r>
              <a:rPr lang="en-US" sz="3200" b="1" dirty="0">
                <a:latin typeface="Times New Roman" panose="02020603050405020304" pitchFamily="18" charset="0"/>
              </a:rPr>
              <a:t> </a:t>
            </a:r>
            <a:r>
              <a:rPr lang="en-US" sz="3200" b="1" dirty="0" err="1">
                <a:solidFill>
                  <a:srgbClr val="FF0000"/>
                </a:solidFill>
                <a:latin typeface="Times New Roman" panose="02020603050405020304" pitchFamily="18" charset="0"/>
              </a:rPr>
              <a:t>thế</a:t>
            </a:r>
            <a:r>
              <a:rPr lang="en-US" sz="3200" b="1" dirty="0">
                <a:solidFill>
                  <a:srgbClr val="FF0000"/>
                </a:solidFill>
                <a:latin typeface="Times New Roman" panose="02020603050405020304" pitchFamily="18" charset="0"/>
              </a:rPr>
              <a:t> </a:t>
            </a:r>
            <a:r>
              <a:rPr lang="en-US" sz="3200" b="1" dirty="0" err="1">
                <a:solidFill>
                  <a:srgbClr val="FF0000"/>
                </a:solidFill>
                <a:latin typeface="Times New Roman" panose="02020603050405020304" pitchFamily="18" charset="0"/>
              </a:rPr>
              <a:t>lực</a:t>
            </a:r>
            <a:r>
              <a:rPr lang="en-US" sz="3200" b="1" dirty="0">
                <a:solidFill>
                  <a:srgbClr val="FF0000"/>
                </a:solidFill>
                <a:latin typeface="Times New Roman" panose="02020603050405020304" pitchFamily="18" charset="0"/>
              </a:rPr>
              <a:t> </a:t>
            </a:r>
            <a:r>
              <a:rPr lang="en-US" sz="3200" b="1" dirty="0" err="1">
                <a:solidFill>
                  <a:srgbClr val="FF0000"/>
                </a:solidFill>
                <a:latin typeface="Times New Roman" panose="02020603050405020304" pitchFamily="18" charset="0"/>
              </a:rPr>
              <a:t>họ</a:t>
            </a:r>
            <a:r>
              <a:rPr lang="en-US" sz="3200" b="1" dirty="0">
                <a:solidFill>
                  <a:srgbClr val="FF0000"/>
                </a:solidFill>
                <a:latin typeface="Times New Roman" panose="02020603050405020304" pitchFamily="18" charset="0"/>
              </a:rPr>
              <a:t> </a:t>
            </a:r>
            <a:r>
              <a:rPr lang="en-US" sz="3200" b="1" dirty="0" err="1">
                <a:solidFill>
                  <a:srgbClr val="FF0000"/>
                </a:solidFill>
                <a:latin typeface="Times New Roman" panose="02020603050405020304" pitchFamily="18" charset="0"/>
              </a:rPr>
              <a:t>Nguyễn</a:t>
            </a:r>
            <a:r>
              <a:rPr lang="en-US" sz="3200" b="1" dirty="0">
                <a:solidFill>
                  <a:srgbClr val="FF0000"/>
                </a:solidFill>
                <a:latin typeface="Times New Roman" panose="02020603050405020304" pitchFamily="18" charset="0"/>
              </a:rPr>
              <a:t>.</a:t>
            </a:r>
          </a:p>
          <a:p>
            <a:endParaRPr lang="en-US" sz="3200" b="1" dirty="0">
              <a:solidFill>
                <a:srgbClr val="FF0000"/>
              </a:solidFill>
              <a:latin typeface="Times New Roman" panose="02020603050405020304" pitchFamily="18" charset="0"/>
            </a:endParaRPr>
          </a:p>
        </p:txBody>
      </p:sp>
      <p:sp>
        <p:nvSpPr>
          <p:cNvPr id="13" name="Text Box 14"/>
          <p:cNvSpPr txBox="1">
            <a:spLocks noChangeArrowheads="1"/>
          </p:cNvSpPr>
          <p:nvPr/>
        </p:nvSpPr>
        <p:spPr bwMode="auto">
          <a:xfrm>
            <a:off x="0" y="5156199"/>
            <a:ext cx="2438400" cy="584775"/>
          </a:xfrm>
          <a:prstGeom prst="rect">
            <a:avLst/>
          </a:prstGeom>
          <a:noFill/>
          <a:ln>
            <a:noFill/>
          </a:ln>
          <a:effectLst/>
          <a:extLst>
            <a:ext uri="{909E8E84-426E-40DD-AFC4-6F175D3DCCD1}">
              <a14:hiddenFill xmlns:a14="http://schemas.microsoft.com/office/drawing/2010/main">
                <a:solidFill>
                  <a:schemeClr val="accent1">
                    <a:alpha val="60001"/>
                  </a:scheme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lgn="l" eaLnBrk="0" hangingPunct="0">
              <a:defRPr>
                <a:solidFill>
                  <a:schemeClr val="tx1"/>
                </a:solidFill>
                <a:latin typeface="Arial" charset="0"/>
              </a:defRPr>
            </a:lvl1pPr>
            <a:lvl2pPr algn="l" eaLnBrk="0" hangingPunct="0">
              <a:defRPr>
                <a:solidFill>
                  <a:schemeClr val="tx1"/>
                </a:solidFill>
                <a:latin typeface="Arial" charset="0"/>
              </a:defRPr>
            </a:lvl2pPr>
            <a:lvl3pPr algn="l" eaLnBrk="0" hangingPunct="0">
              <a:defRPr>
                <a:solidFill>
                  <a:schemeClr val="tx1"/>
                </a:solidFill>
                <a:latin typeface="Arial" charset="0"/>
              </a:defRPr>
            </a:lvl3pPr>
            <a:lvl4pPr algn="l" eaLnBrk="0" hangingPunct="0">
              <a:defRPr>
                <a:solidFill>
                  <a:schemeClr val="tx1"/>
                </a:solidFill>
                <a:latin typeface="Arial" charset="0"/>
              </a:defRPr>
            </a:lvl4pPr>
            <a:lvl5pPr algn="l" eaLnBrk="0" hangingPunct="0">
              <a:defRPr>
                <a:solidFill>
                  <a:schemeClr val="tx1"/>
                </a:solidFill>
                <a:latin typeface="Arial" charset="0"/>
              </a:defRPr>
            </a:lvl5pPr>
            <a:lvl6pPr eaLnBrk="0" fontAlgn="base" hangingPunct="0">
              <a:spcBef>
                <a:spcPct val="0"/>
              </a:spcBef>
              <a:spcAft>
                <a:spcPct val="0"/>
              </a:spcAft>
              <a:defRPr>
                <a:solidFill>
                  <a:schemeClr val="tx1"/>
                </a:solidFill>
                <a:latin typeface="Arial" charset="0"/>
              </a:defRPr>
            </a:lvl6pPr>
            <a:lvl7pPr eaLnBrk="0" fontAlgn="base" hangingPunct="0">
              <a:spcBef>
                <a:spcPct val="0"/>
              </a:spcBef>
              <a:spcAft>
                <a:spcPct val="0"/>
              </a:spcAft>
              <a:defRPr>
                <a:solidFill>
                  <a:schemeClr val="tx1"/>
                </a:solidFill>
                <a:latin typeface="Arial" charset="0"/>
              </a:defRPr>
            </a:lvl7pPr>
            <a:lvl8pPr eaLnBrk="0" fontAlgn="base" hangingPunct="0">
              <a:spcBef>
                <a:spcPct val="0"/>
              </a:spcBef>
              <a:spcAft>
                <a:spcPct val="0"/>
              </a:spcAft>
              <a:defRPr>
                <a:solidFill>
                  <a:schemeClr val="tx1"/>
                </a:solidFill>
                <a:latin typeface="Arial" charset="0"/>
              </a:defRPr>
            </a:lvl8pPr>
            <a:lvl9pPr eaLnBrk="0" fontAlgn="base" hangingPunct="0">
              <a:spcBef>
                <a:spcPct val="0"/>
              </a:spcBef>
              <a:spcAft>
                <a:spcPct val="0"/>
              </a:spcAft>
              <a:defRPr>
                <a:solidFill>
                  <a:schemeClr val="tx1"/>
                </a:solidFill>
                <a:latin typeface="Arial" charset="0"/>
              </a:defRPr>
            </a:lvl9pPr>
          </a:lstStyle>
          <a:p>
            <a:pPr marL="0" indent="0" eaLnBrk="1" hangingPunct="1">
              <a:spcBef>
                <a:spcPct val="50000"/>
              </a:spcBef>
              <a:buClr>
                <a:schemeClr val="hlink"/>
              </a:buClr>
              <a:buSzPct val="80000"/>
            </a:pPr>
            <a:r>
              <a:rPr lang="en-US" sz="3200" b="1" dirty="0">
                <a:solidFill>
                  <a:srgbClr val="C00000"/>
                </a:solidFill>
                <a:latin typeface="Times New Roman" pitchFamily="18" charset="0"/>
              </a:rPr>
              <a:t>b. </a:t>
            </a:r>
            <a:r>
              <a:rPr lang="en-US" sz="3200" b="1" dirty="0" err="1">
                <a:solidFill>
                  <a:srgbClr val="C00000"/>
                </a:solidFill>
                <a:latin typeface="Times New Roman" pitchFamily="18" charset="0"/>
              </a:rPr>
              <a:t>Hệ</a:t>
            </a:r>
            <a:r>
              <a:rPr lang="en-US" sz="3200" b="1" dirty="0">
                <a:solidFill>
                  <a:srgbClr val="C00000"/>
                </a:solidFill>
                <a:latin typeface="Times New Roman" pitchFamily="18" charset="0"/>
              </a:rPr>
              <a:t> quả:</a:t>
            </a:r>
          </a:p>
        </p:txBody>
      </p:sp>
      <p:sp>
        <p:nvSpPr>
          <p:cNvPr id="15" name="TextBox 14"/>
          <p:cNvSpPr txBox="1"/>
          <p:nvPr/>
        </p:nvSpPr>
        <p:spPr>
          <a:xfrm>
            <a:off x="0" y="5801903"/>
            <a:ext cx="12192000" cy="1569660"/>
          </a:xfrm>
          <a:prstGeom prst="rect">
            <a:avLst/>
          </a:prstGeom>
          <a:noFill/>
        </p:spPr>
        <p:txBody>
          <a:bodyPr wrap="square" rtlCol="0">
            <a:spAutoFit/>
          </a:bodyPr>
          <a:lstStyle/>
          <a:p>
            <a:r>
              <a:rPr lang="en-US" sz="3200" b="1" dirty="0">
                <a:latin typeface="Times New Roman" panose="02020603050405020304" pitchFamily="18" charset="0"/>
                <a:cs typeface="Times New Roman" panose="02020603050405020304" pitchFamily="18" charset="0"/>
              </a:rPr>
              <a:t>- Nhân dân đói khổ, li tán.</a:t>
            </a:r>
          </a:p>
          <a:p>
            <a:r>
              <a:rPr lang="en-US" sz="3200" b="1" dirty="0">
                <a:latin typeface="Times New Roman" panose="02020603050405020304" pitchFamily="18" charset="0"/>
                <a:cs typeface="Times New Roman" panose="02020603050405020304" pitchFamily="18" charset="0"/>
              </a:rPr>
              <a:t>- Đất nước bị chia cắt: </a:t>
            </a:r>
            <a:r>
              <a:rPr lang="en-US" sz="3200" b="1" dirty="0">
                <a:solidFill>
                  <a:srgbClr val="FF0000"/>
                </a:solidFill>
                <a:latin typeface="Times New Roman" panose="02020603050405020304" pitchFamily="18" charset="0"/>
              </a:rPr>
              <a:t>Đàng Trong và Đàng Ngoài</a:t>
            </a:r>
          </a:p>
          <a:p>
            <a:endParaRPr lang="en-US" sz="3200" b="1" dirty="0">
              <a:latin typeface="Times New Roman" panose="02020603050405020304" pitchFamily="18" charset="0"/>
              <a:cs typeface="Times New Roman" panose="02020603050405020304" pitchFamily="18" charset="0"/>
            </a:endParaRPr>
          </a:p>
        </p:txBody>
      </p:sp>
      <p:sp>
        <p:nvSpPr>
          <p:cNvPr id="2" name="Rectangle 14">
            <a:extLst>
              <a:ext uri="{FF2B5EF4-FFF2-40B4-BE49-F238E27FC236}">
                <a16:creationId xmlns:a16="http://schemas.microsoft.com/office/drawing/2014/main" id="{29BF721F-84C1-EF95-D015-5DAA5C8D6D4B}"/>
              </a:ext>
            </a:extLst>
          </p:cNvPr>
          <p:cNvSpPr>
            <a:spLocks noChangeArrowheads="1"/>
          </p:cNvSpPr>
          <p:nvPr/>
        </p:nvSpPr>
        <p:spPr bwMode="auto">
          <a:xfrm>
            <a:off x="0" y="127892"/>
            <a:ext cx="12192000" cy="523220"/>
          </a:xfrm>
          <a:prstGeom prst="rect">
            <a:avLst/>
          </a:prstGeom>
          <a:noFill/>
          <a:ln w="9525">
            <a:noFill/>
            <a:miter lim="800000"/>
            <a:headEnd/>
            <a:tailEnd/>
          </a:ln>
        </p:spPr>
        <p:txBody>
          <a:bodyPr>
            <a:spAutoFit/>
          </a:bodyPr>
          <a:lstStyle/>
          <a:p>
            <a:pPr algn="ctr"/>
            <a:r>
              <a:rPr lang="en-US" sz="2800" b="1" dirty="0">
                <a:solidFill>
                  <a:srgbClr val="0070C0"/>
                </a:solidFill>
                <a:latin typeface="Times New Roman" pitchFamily="18" charset="0"/>
                <a:cs typeface="Times New Roman" pitchFamily="18" charset="0"/>
              </a:rPr>
              <a:t>BÀI 5. CUỘC XUNG ĐỘT NAM – BẮC TRIỀU VÀ TRỊNH – NGUYỄN</a:t>
            </a:r>
          </a:p>
        </p:txBody>
      </p:sp>
      <p:sp>
        <p:nvSpPr>
          <p:cNvPr id="3" name="TextBox 2">
            <a:extLst>
              <a:ext uri="{FF2B5EF4-FFF2-40B4-BE49-F238E27FC236}">
                <a16:creationId xmlns:a16="http://schemas.microsoft.com/office/drawing/2014/main" id="{624BBDCC-69E7-3EEC-74F3-C070ED10B72B}"/>
              </a:ext>
            </a:extLst>
          </p:cNvPr>
          <p:cNvSpPr txBox="1"/>
          <p:nvPr/>
        </p:nvSpPr>
        <p:spPr>
          <a:xfrm>
            <a:off x="0" y="4325710"/>
            <a:ext cx="12192000" cy="1077218"/>
          </a:xfrm>
          <a:prstGeom prst="rect">
            <a:avLst/>
          </a:prstGeom>
          <a:noFill/>
        </p:spPr>
        <p:txBody>
          <a:bodyPr wrap="square" rtlCol="0">
            <a:spAutoFit/>
          </a:bodyPr>
          <a:lstStyle/>
          <a:p>
            <a:r>
              <a:rPr lang="en-US" sz="3200" b="1" dirty="0">
                <a:latin typeface="Times New Roman" panose="02020603050405020304" pitchFamily="18" charset="0"/>
              </a:rPr>
              <a:t>- </a:t>
            </a:r>
            <a:r>
              <a:rPr lang="en-US" sz="3200" b="1" dirty="0" err="1">
                <a:latin typeface="Times New Roman" panose="02020603050405020304" pitchFamily="18" charset="0"/>
              </a:rPr>
              <a:t>Năm</a:t>
            </a:r>
            <a:r>
              <a:rPr lang="en-US" sz="3200" b="1" dirty="0">
                <a:latin typeface="Times New Roman" panose="02020603050405020304" pitchFamily="18" charset="0"/>
              </a:rPr>
              <a:t> 1627, </a:t>
            </a:r>
            <a:r>
              <a:rPr lang="en-US" sz="3200" b="1" dirty="0" err="1">
                <a:latin typeface="Times New Roman" panose="02020603050405020304" pitchFamily="18" charset="0"/>
              </a:rPr>
              <a:t>cuộc</a:t>
            </a:r>
            <a:r>
              <a:rPr lang="en-US" sz="3200" b="1" dirty="0">
                <a:latin typeface="Times New Roman" panose="02020603050405020304" pitchFamily="18" charset="0"/>
              </a:rPr>
              <a:t> </a:t>
            </a:r>
            <a:r>
              <a:rPr lang="en-US" sz="3200" b="1" dirty="0" err="1">
                <a:latin typeface="Times New Roman" panose="02020603050405020304" pitchFamily="18" charset="0"/>
              </a:rPr>
              <a:t>xung</a:t>
            </a:r>
            <a:r>
              <a:rPr lang="en-US" sz="3200" b="1" dirty="0">
                <a:latin typeface="Times New Roman" panose="02020603050405020304" pitchFamily="18" charset="0"/>
              </a:rPr>
              <a:t> </a:t>
            </a:r>
            <a:r>
              <a:rPr lang="en-US" sz="3200" b="1" dirty="0" err="1">
                <a:latin typeface="Times New Roman" panose="02020603050405020304" pitchFamily="18" charset="0"/>
              </a:rPr>
              <a:t>đột</a:t>
            </a:r>
            <a:r>
              <a:rPr lang="en-US" sz="3200" b="1" dirty="0">
                <a:latin typeface="Times New Roman" panose="02020603050405020304" pitchFamily="18" charset="0"/>
              </a:rPr>
              <a:t> </a:t>
            </a:r>
            <a:r>
              <a:rPr lang="en-US" sz="3200" b="1" dirty="0" err="1">
                <a:latin typeface="Times New Roman" panose="02020603050405020304" pitchFamily="18" charset="0"/>
              </a:rPr>
              <a:t>giữa</a:t>
            </a:r>
            <a:r>
              <a:rPr lang="en-US" sz="3200" b="1" dirty="0">
                <a:latin typeface="Times New Roman" panose="02020603050405020304" pitchFamily="18" charset="0"/>
              </a:rPr>
              <a:t> 2 </a:t>
            </a:r>
            <a:r>
              <a:rPr lang="en-US" sz="3200" b="1" dirty="0" err="1">
                <a:latin typeface="Times New Roman" panose="02020603050405020304" pitchFamily="18" charset="0"/>
              </a:rPr>
              <a:t>thế</a:t>
            </a:r>
            <a:r>
              <a:rPr lang="en-US" sz="3200" b="1" dirty="0">
                <a:latin typeface="Times New Roman" panose="02020603050405020304" pitchFamily="18" charset="0"/>
              </a:rPr>
              <a:t> </a:t>
            </a:r>
            <a:r>
              <a:rPr lang="en-US" sz="3200" b="1" dirty="0" err="1">
                <a:latin typeface="Times New Roman" panose="02020603050405020304" pitchFamily="18" charset="0"/>
              </a:rPr>
              <a:t>lực</a:t>
            </a:r>
            <a:r>
              <a:rPr lang="en-US" sz="3200" b="1" dirty="0">
                <a:latin typeface="Times New Roman" panose="02020603050405020304" pitchFamily="18" charset="0"/>
              </a:rPr>
              <a:t> </a:t>
            </a:r>
            <a:r>
              <a:rPr lang="en-US" sz="3200" b="1" dirty="0" err="1">
                <a:latin typeface="Times New Roman" panose="02020603050405020304" pitchFamily="18" charset="0"/>
              </a:rPr>
              <a:t>Trịnh</a:t>
            </a:r>
            <a:r>
              <a:rPr lang="en-US" sz="3200" b="1" dirty="0">
                <a:latin typeface="Times New Roman" panose="02020603050405020304" pitchFamily="18" charset="0"/>
              </a:rPr>
              <a:t> –</a:t>
            </a:r>
            <a:r>
              <a:rPr lang="en-US" sz="3200" b="1" dirty="0" err="1">
                <a:latin typeface="Times New Roman" panose="02020603050405020304" pitchFamily="18" charset="0"/>
              </a:rPr>
              <a:t>Nguyễn</a:t>
            </a:r>
            <a:r>
              <a:rPr lang="en-US" sz="3200" b="1" dirty="0">
                <a:latin typeface="Times New Roman" panose="02020603050405020304" pitchFamily="18" charset="0"/>
              </a:rPr>
              <a:t> </a:t>
            </a:r>
            <a:r>
              <a:rPr lang="en-US" sz="3200" b="1" dirty="0" err="1">
                <a:latin typeface="Times New Roman" panose="02020603050405020304" pitchFamily="18" charset="0"/>
              </a:rPr>
              <a:t>bùng</a:t>
            </a:r>
            <a:r>
              <a:rPr lang="en-US" sz="3200" b="1" dirty="0">
                <a:latin typeface="Times New Roman" panose="02020603050405020304" pitchFamily="18" charset="0"/>
              </a:rPr>
              <a:t> </a:t>
            </a:r>
            <a:r>
              <a:rPr lang="en-US" sz="3200" b="1" dirty="0" err="1">
                <a:latin typeface="Times New Roman" panose="02020603050405020304" pitchFamily="18" charset="0"/>
              </a:rPr>
              <a:t>nổ</a:t>
            </a:r>
            <a:r>
              <a:rPr lang="en-US" sz="3200" b="1" dirty="0">
                <a:latin typeface="Times New Roman" panose="02020603050405020304" pitchFamily="18" charset="0"/>
              </a:rPr>
              <a:t>.</a:t>
            </a:r>
            <a:endParaRPr lang="en-US" sz="3200" b="1" dirty="0">
              <a:solidFill>
                <a:srgbClr val="FF0000"/>
              </a:solidFill>
              <a:latin typeface="Times New Roman" panose="02020603050405020304" pitchFamily="18" charset="0"/>
            </a:endParaRPr>
          </a:p>
          <a:p>
            <a:endParaRPr lang="en-US" sz="3200" b="1" dirty="0">
              <a:solidFill>
                <a:srgbClr val="FF0000"/>
              </a:solidFill>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904545"/>
            <a:ext cx="12192000" cy="1398984"/>
            <a:chOff x="160" y="1223"/>
            <a:chExt cx="5580" cy="1800"/>
          </a:xfrm>
        </p:grpSpPr>
        <p:sp>
          <p:nvSpPr>
            <p:cNvPr id="23565" name="Rectangle 3" descr="Parchment"/>
            <p:cNvSpPr>
              <a:spLocks noChangeArrowheads="1"/>
            </p:cNvSpPr>
            <p:nvPr/>
          </p:nvSpPr>
          <p:spPr bwMode="auto">
            <a:xfrm>
              <a:off x="4569" y="1223"/>
              <a:ext cx="85" cy="752"/>
            </a:xfrm>
            <a:prstGeom prst="rect">
              <a:avLst/>
            </a:prstGeom>
            <a:blipFill dpi="0" rotWithShape="1">
              <a:blip r:embed="rId5"/>
              <a:srcRect/>
              <a:tile tx="0" ty="0" sx="100000" sy="100000" flip="none" algn="tl"/>
            </a:blipFill>
            <a:ln w="9525" algn="ctr">
              <a:solidFill>
                <a:srgbClr val="008000"/>
              </a:solidFill>
              <a:miter lim="800000"/>
              <a:headEnd/>
              <a:tailEnd/>
            </a:ln>
          </p:spPr>
          <p:txBody>
            <a:bodyPr wrap="none" anchor="ctr">
              <a:spAutoFit/>
            </a:bodyPr>
            <a:lstStyle/>
            <a:p>
              <a:pPr eaLnBrk="0" hangingPunct="0"/>
              <a:endParaRPr lang="en-US" sz="3200">
                <a:latin typeface="Times New Roman" pitchFamily="18" charset="0"/>
                <a:cs typeface="Times New Roman" pitchFamily="18" charset="0"/>
              </a:endParaRPr>
            </a:p>
          </p:txBody>
        </p:sp>
        <p:sp>
          <p:nvSpPr>
            <p:cNvPr id="23566" name="AutoShape 4" descr="Parchment"/>
            <p:cNvSpPr>
              <a:spLocks noChangeArrowheads="1"/>
            </p:cNvSpPr>
            <p:nvPr/>
          </p:nvSpPr>
          <p:spPr bwMode="auto">
            <a:xfrm>
              <a:off x="160" y="1256"/>
              <a:ext cx="5580" cy="1767"/>
            </a:xfrm>
            <a:prstGeom prst="roundRect">
              <a:avLst>
                <a:gd name="adj" fmla="val 16667"/>
              </a:avLst>
            </a:prstGeom>
            <a:blipFill dpi="0" rotWithShape="1">
              <a:blip r:embed="rId5"/>
              <a:srcRect/>
              <a:tile tx="0" ty="0" sx="100000" sy="100000" flip="none" algn="tl"/>
            </a:blipFill>
            <a:ln w="9525" algn="ctr">
              <a:solidFill>
                <a:schemeClr val="tx1"/>
              </a:solidFill>
              <a:round/>
              <a:headEnd/>
              <a:tailEnd/>
            </a:ln>
          </p:spPr>
          <p:txBody>
            <a:bodyPr anchor="ctr">
              <a:spAutoFit/>
            </a:bodyPr>
            <a:lstStyle/>
            <a:p>
              <a:pPr algn="ctr" eaLnBrk="0" hangingPunct="0"/>
              <a:r>
                <a:rPr lang="en-US" sz="3733" b="1" dirty="0">
                  <a:solidFill>
                    <a:srgbClr val="C00000"/>
                  </a:solidFill>
                  <a:latin typeface="Times New Roman" pitchFamily="18" charset="0"/>
                  <a:cs typeface="Times New Roman" pitchFamily="18" charset="0"/>
                </a:rPr>
                <a:t>Câu 1. </a:t>
              </a:r>
              <a:r>
                <a:rPr lang="en-US" sz="3733" b="1" dirty="0" err="1">
                  <a:solidFill>
                    <a:srgbClr val="C00000"/>
                  </a:solidFill>
                  <a:latin typeface="Times New Roman" pitchFamily="18" charset="0"/>
                  <a:cs typeface="Times New Roman" pitchFamily="18" charset="0"/>
                </a:rPr>
                <a:t>Cuộc</a:t>
              </a:r>
              <a:r>
                <a:rPr lang="en-US" sz="3733" b="1" dirty="0">
                  <a:solidFill>
                    <a:srgbClr val="C00000"/>
                  </a:solidFill>
                  <a:latin typeface="Times New Roman" pitchFamily="18" charset="0"/>
                  <a:cs typeface="Times New Roman" pitchFamily="18" charset="0"/>
                </a:rPr>
                <a:t> </a:t>
              </a:r>
              <a:r>
                <a:rPr lang="en-US" sz="3733" b="1" dirty="0" err="1">
                  <a:solidFill>
                    <a:srgbClr val="C00000"/>
                  </a:solidFill>
                  <a:latin typeface="Times New Roman" pitchFamily="18" charset="0"/>
                  <a:cs typeface="Times New Roman" pitchFamily="18" charset="0"/>
                </a:rPr>
                <a:t>xung</a:t>
              </a:r>
              <a:r>
                <a:rPr lang="en-US" sz="3733" b="1" dirty="0">
                  <a:solidFill>
                    <a:srgbClr val="C00000"/>
                  </a:solidFill>
                  <a:latin typeface="Times New Roman" pitchFamily="18" charset="0"/>
                  <a:cs typeface="Times New Roman" pitchFamily="18" charset="0"/>
                </a:rPr>
                <a:t> </a:t>
              </a:r>
              <a:r>
                <a:rPr lang="en-US" sz="3733" b="1" dirty="0" err="1">
                  <a:solidFill>
                    <a:srgbClr val="C00000"/>
                  </a:solidFill>
                  <a:latin typeface="Times New Roman" pitchFamily="18" charset="0"/>
                  <a:cs typeface="Times New Roman" pitchFamily="18" charset="0"/>
                </a:rPr>
                <a:t>đột</a:t>
              </a:r>
              <a:r>
                <a:rPr lang="en-US" sz="3733" b="1" dirty="0">
                  <a:solidFill>
                    <a:srgbClr val="C00000"/>
                  </a:solidFill>
                  <a:latin typeface="Times New Roman" pitchFamily="18" charset="0"/>
                  <a:cs typeface="Times New Roman" pitchFamily="18" charset="0"/>
                </a:rPr>
                <a:t> Nam – Bắc triều diễn </a:t>
              </a:r>
              <a:r>
                <a:rPr lang="en-US" sz="3733" b="1" dirty="0" err="1">
                  <a:solidFill>
                    <a:srgbClr val="C00000"/>
                  </a:solidFill>
                  <a:latin typeface="Times New Roman" pitchFamily="18" charset="0"/>
                  <a:cs typeface="Times New Roman" pitchFamily="18" charset="0"/>
                </a:rPr>
                <a:t>ra</a:t>
              </a:r>
              <a:r>
                <a:rPr lang="en-US" sz="3733" b="1" dirty="0">
                  <a:solidFill>
                    <a:srgbClr val="C00000"/>
                  </a:solidFill>
                  <a:latin typeface="Times New Roman" pitchFamily="18" charset="0"/>
                  <a:cs typeface="Times New Roman" pitchFamily="18" charset="0"/>
                </a:rPr>
                <a:t> </a:t>
              </a:r>
              <a:r>
                <a:rPr lang="en-US" sz="3733" b="1" dirty="0" err="1">
                  <a:solidFill>
                    <a:srgbClr val="C00000"/>
                  </a:solidFill>
                  <a:latin typeface="Times New Roman" pitchFamily="18" charset="0"/>
                  <a:cs typeface="Times New Roman" pitchFamily="18" charset="0"/>
                </a:rPr>
                <a:t>giữa</a:t>
              </a:r>
              <a:r>
                <a:rPr lang="en-US" sz="3733" b="1" dirty="0">
                  <a:solidFill>
                    <a:srgbClr val="C00000"/>
                  </a:solidFill>
                  <a:latin typeface="Times New Roman" pitchFamily="18" charset="0"/>
                  <a:cs typeface="Times New Roman" pitchFamily="18" charset="0"/>
                </a:rPr>
                <a:t> các thế lực phong kiến nào? </a:t>
              </a:r>
            </a:p>
          </p:txBody>
        </p:sp>
      </p:grpSp>
      <p:grpSp>
        <p:nvGrpSpPr>
          <p:cNvPr id="3" name="Group 5"/>
          <p:cNvGrpSpPr>
            <a:grpSpLocks/>
          </p:cNvGrpSpPr>
          <p:nvPr/>
        </p:nvGrpSpPr>
        <p:grpSpPr bwMode="auto">
          <a:xfrm>
            <a:off x="304800" y="3267293"/>
            <a:ext cx="9956800" cy="703793"/>
            <a:chOff x="53" y="1973"/>
            <a:chExt cx="4733" cy="443"/>
          </a:xfrm>
          <a:solidFill>
            <a:schemeClr val="accent5">
              <a:lumMod val="20000"/>
              <a:lumOff val="80000"/>
            </a:schemeClr>
          </a:solidFill>
        </p:grpSpPr>
        <p:sp>
          <p:nvSpPr>
            <p:cNvPr id="46116" name="Rectangle 6" descr="Water droplets"/>
            <p:cNvSpPr>
              <a:spLocks noChangeArrowheads="1"/>
            </p:cNvSpPr>
            <p:nvPr/>
          </p:nvSpPr>
          <p:spPr bwMode="auto">
            <a:xfrm>
              <a:off x="4513" y="1973"/>
              <a:ext cx="88" cy="368"/>
            </a:xfrm>
            <a:prstGeom prst="rect">
              <a:avLst/>
            </a:prstGeom>
            <a:grpFill/>
            <a:ln w="9525" algn="ctr">
              <a:solidFill>
                <a:srgbClr val="008000"/>
              </a:solidFill>
              <a:miter lim="800000"/>
              <a:headEnd/>
              <a:tailEnd/>
            </a:ln>
          </p:spPr>
          <p:txBody>
            <a:bodyPr wrap="none" anchor="ctr">
              <a:spAutoFit/>
            </a:bodyPr>
            <a:lstStyle/>
            <a:p>
              <a:pPr eaLnBrk="0" hangingPunct="0">
                <a:defRPr/>
              </a:pPr>
              <a:endParaRPr lang="en-US" sz="3200" dirty="0">
                <a:latin typeface="Times New Roman" pitchFamily="18" charset="0"/>
                <a:cs typeface="Times New Roman" pitchFamily="18" charset="0"/>
              </a:endParaRPr>
            </a:p>
          </p:txBody>
        </p:sp>
        <p:sp>
          <p:nvSpPr>
            <p:cNvPr id="46117" name="AutoShape 7" descr="Water droplets"/>
            <p:cNvSpPr>
              <a:spLocks noChangeArrowheads="1"/>
            </p:cNvSpPr>
            <p:nvPr/>
          </p:nvSpPr>
          <p:spPr bwMode="auto">
            <a:xfrm>
              <a:off x="53" y="2009"/>
              <a:ext cx="4733" cy="407"/>
            </a:xfrm>
            <a:prstGeom prst="roundRect">
              <a:avLst>
                <a:gd name="adj" fmla="val 16667"/>
              </a:avLst>
            </a:prstGeom>
            <a:grpFill/>
            <a:ln w="9525" algn="ctr">
              <a:solidFill>
                <a:schemeClr val="tx1"/>
              </a:solidFill>
              <a:round/>
              <a:headEnd/>
              <a:tailEnd/>
            </a:ln>
          </p:spPr>
          <p:txBody>
            <a:bodyPr anchor="ctr">
              <a:spAutoFit/>
            </a:bodyPr>
            <a:lstStyle/>
            <a:p>
              <a:pPr eaLnBrk="0" hangingPunct="0">
                <a:defRPr/>
              </a:pPr>
              <a:r>
                <a:rPr lang="vi-VN" sz="3200" b="1" dirty="0">
                  <a:latin typeface="Times New Roman" pitchFamily="18" charset="0"/>
                  <a:cs typeface="Times New Roman" pitchFamily="18" charset="0"/>
                </a:rPr>
                <a:t>B</a:t>
              </a:r>
              <a:r>
                <a:rPr lang="en-US" sz="3200" b="1" dirty="0">
                  <a:latin typeface="Times New Roman" pitchFamily="18" charset="0"/>
                  <a:cs typeface="Times New Roman" pitchFamily="18" charset="0"/>
                </a:rPr>
                <a:t>. Nhà Mạc với nhà Nguyễn. </a:t>
              </a:r>
            </a:p>
          </p:txBody>
        </p:sp>
      </p:grpSp>
      <p:grpSp>
        <p:nvGrpSpPr>
          <p:cNvPr id="4" name="Group 8"/>
          <p:cNvGrpSpPr>
            <a:grpSpLocks/>
          </p:cNvGrpSpPr>
          <p:nvPr/>
        </p:nvGrpSpPr>
        <p:grpSpPr bwMode="auto">
          <a:xfrm>
            <a:off x="304244" y="4027087"/>
            <a:ext cx="9969705" cy="684358"/>
            <a:chOff x="104" y="1974"/>
            <a:chExt cx="4782" cy="430"/>
          </a:xfrm>
          <a:solidFill>
            <a:schemeClr val="accent5">
              <a:lumMod val="20000"/>
              <a:lumOff val="80000"/>
            </a:schemeClr>
          </a:solidFill>
        </p:grpSpPr>
        <p:sp>
          <p:nvSpPr>
            <p:cNvPr id="46114" name="Rectangle 9" descr="Water droplets"/>
            <p:cNvSpPr>
              <a:spLocks noChangeArrowheads="1"/>
            </p:cNvSpPr>
            <p:nvPr/>
          </p:nvSpPr>
          <p:spPr bwMode="auto">
            <a:xfrm>
              <a:off x="4513" y="1974"/>
              <a:ext cx="89" cy="367"/>
            </a:xfrm>
            <a:prstGeom prst="rect">
              <a:avLst/>
            </a:prstGeom>
            <a:grpFill/>
            <a:ln w="9525" algn="ctr">
              <a:solidFill>
                <a:srgbClr val="008000"/>
              </a:solidFill>
              <a:miter lim="800000"/>
              <a:headEnd/>
              <a:tailEnd/>
            </a:ln>
          </p:spPr>
          <p:txBody>
            <a:bodyPr wrap="none" anchor="ctr">
              <a:spAutoFit/>
            </a:bodyPr>
            <a:lstStyle/>
            <a:p>
              <a:pPr eaLnBrk="0" hangingPunct="0">
                <a:defRPr/>
              </a:pPr>
              <a:endParaRPr lang="en-US" sz="3200" dirty="0">
                <a:latin typeface="Times New Roman" pitchFamily="18" charset="0"/>
                <a:cs typeface="Times New Roman" pitchFamily="18" charset="0"/>
              </a:endParaRPr>
            </a:p>
          </p:txBody>
        </p:sp>
        <p:sp>
          <p:nvSpPr>
            <p:cNvPr id="46115" name="AutoShape 10" descr="Water droplets"/>
            <p:cNvSpPr>
              <a:spLocks noChangeArrowheads="1"/>
            </p:cNvSpPr>
            <p:nvPr/>
          </p:nvSpPr>
          <p:spPr bwMode="auto">
            <a:xfrm>
              <a:off x="104" y="1997"/>
              <a:ext cx="4782" cy="407"/>
            </a:xfrm>
            <a:prstGeom prst="roundRect">
              <a:avLst>
                <a:gd name="adj" fmla="val 16667"/>
              </a:avLst>
            </a:prstGeom>
            <a:grpFill/>
            <a:ln w="9525" algn="ctr">
              <a:solidFill>
                <a:schemeClr val="tx1"/>
              </a:solidFill>
              <a:round/>
              <a:headEnd/>
              <a:tailEnd/>
            </a:ln>
          </p:spPr>
          <p:txBody>
            <a:bodyPr anchor="ctr">
              <a:spAutoFit/>
            </a:bodyPr>
            <a:lstStyle/>
            <a:p>
              <a:pPr eaLnBrk="0" hangingPunct="0">
                <a:defRPr/>
              </a:pPr>
              <a:r>
                <a:rPr lang="vi-VN" sz="3200" b="1" dirty="0">
                  <a:latin typeface="Times New Roman" pitchFamily="18" charset="0"/>
                  <a:cs typeface="Times New Roman" pitchFamily="18" charset="0"/>
                </a:rPr>
                <a:t>C</a:t>
              </a:r>
              <a:r>
                <a:rPr lang="en-US" sz="3200" b="1" dirty="0">
                  <a:latin typeface="Times New Roman" pitchFamily="18" charset="0"/>
                  <a:cs typeface="Times New Roman" pitchFamily="18" charset="0"/>
                </a:rPr>
                <a:t>. Nhà Lê với nhà Nguyễn. </a:t>
              </a:r>
            </a:p>
          </p:txBody>
        </p:sp>
      </p:grpSp>
      <p:grpSp>
        <p:nvGrpSpPr>
          <p:cNvPr id="5" name="Group 11"/>
          <p:cNvGrpSpPr>
            <a:grpSpLocks/>
          </p:cNvGrpSpPr>
          <p:nvPr/>
        </p:nvGrpSpPr>
        <p:grpSpPr bwMode="auto">
          <a:xfrm>
            <a:off x="304800" y="5730862"/>
            <a:ext cx="10018184" cy="683706"/>
            <a:chOff x="153" y="1974"/>
            <a:chExt cx="4733" cy="431"/>
          </a:xfrm>
        </p:grpSpPr>
        <p:sp>
          <p:nvSpPr>
            <p:cNvPr id="23563" name="Rectangle 12"/>
            <p:cNvSpPr>
              <a:spLocks noChangeArrowheads="1"/>
            </p:cNvSpPr>
            <p:nvPr/>
          </p:nvSpPr>
          <p:spPr bwMode="auto">
            <a:xfrm>
              <a:off x="4513" y="1974"/>
              <a:ext cx="87" cy="369"/>
            </a:xfrm>
            <a:prstGeom prst="rect">
              <a:avLst/>
            </a:prstGeom>
            <a:solidFill>
              <a:srgbClr val="FFFF00"/>
            </a:solidFill>
            <a:ln w="9525" algn="ctr">
              <a:solidFill>
                <a:srgbClr val="008000"/>
              </a:solidFill>
              <a:miter lim="800000"/>
              <a:headEnd/>
              <a:tailEnd/>
            </a:ln>
          </p:spPr>
          <p:txBody>
            <a:bodyPr wrap="none" anchor="ctr">
              <a:spAutoFit/>
            </a:bodyPr>
            <a:lstStyle/>
            <a:p>
              <a:pPr eaLnBrk="0" hangingPunct="0"/>
              <a:endParaRPr lang="en-US" sz="3200">
                <a:latin typeface="Times New Roman" pitchFamily="18" charset="0"/>
                <a:cs typeface="Times New Roman" pitchFamily="18" charset="0"/>
              </a:endParaRPr>
            </a:p>
          </p:txBody>
        </p:sp>
        <p:sp>
          <p:nvSpPr>
            <p:cNvPr id="23564" name="AutoShape 13"/>
            <p:cNvSpPr>
              <a:spLocks noChangeArrowheads="1"/>
            </p:cNvSpPr>
            <p:nvPr/>
          </p:nvSpPr>
          <p:spPr bwMode="auto">
            <a:xfrm>
              <a:off x="153" y="1997"/>
              <a:ext cx="4733" cy="408"/>
            </a:xfrm>
            <a:prstGeom prst="roundRect">
              <a:avLst>
                <a:gd name="adj" fmla="val 16667"/>
              </a:avLst>
            </a:prstGeom>
            <a:solidFill>
              <a:srgbClr val="FFFF00"/>
            </a:solidFill>
            <a:ln w="9525" algn="ctr">
              <a:solidFill>
                <a:schemeClr val="tx1"/>
              </a:solidFill>
              <a:round/>
              <a:headEnd/>
              <a:tailEnd/>
            </a:ln>
          </p:spPr>
          <p:txBody>
            <a:bodyPr anchor="ctr">
              <a:spAutoFit/>
            </a:bodyPr>
            <a:lstStyle/>
            <a:p>
              <a:pPr eaLnBrk="0" hangingPunct="0"/>
              <a:r>
                <a:rPr lang="en-US" sz="3200" b="1" dirty="0">
                  <a:solidFill>
                    <a:srgbClr val="FF0000"/>
                  </a:solidFill>
                  <a:latin typeface="Times New Roman" pitchFamily="18" charset="0"/>
                  <a:cs typeface="Times New Roman" pitchFamily="18" charset="0"/>
                </a:rPr>
                <a:t>Đáp án: A</a:t>
              </a:r>
            </a:p>
          </p:txBody>
        </p:sp>
      </p:grpSp>
      <p:grpSp>
        <p:nvGrpSpPr>
          <p:cNvPr id="6" name="Group 14"/>
          <p:cNvGrpSpPr>
            <a:grpSpLocks/>
          </p:cNvGrpSpPr>
          <p:nvPr/>
        </p:nvGrpSpPr>
        <p:grpSpPr bwMode="auto">
          <a:xfrm>
            <a:off x="304800" y="2528883"/>
            <a:ext cx="9956800" cy="685532"/>
            <a:chOff x="153" y="1973"/>
            <a:chExt cx="4733" cy="432"/>
          </a:xfrm>
          <a:solidFill>
            <a:schemeClr val="accent5">
              <a:lumMod val="20000"/>
              <a:lumOff val="80000"/>
            </a:schemeClr>
          </a:solidFill>
        </p:grpSpPr>
        <p:sp>
          <p:nvSpPr>
            <p:cNvPr id="46110" name="Rectangle 15" descr="Water droplets"/>
            <p:cNvSpPr>
              <a:spLocks noChangeArrowheads="1"/>
            </p:cNvSpPr>
            <p:nvPr/>
          </p:nvSpPr>
          <p:spPr bwMode="auto">
            <a:xfrm>
              <a:off x="4513" y="1973"/>
              <a:ext cx="88" cy="369"/>
            </a:xfrm>
            <a:prstGeom prst="rect">
              <a:avLst/>
            </a:prstGeom>
            <a:grpFill/>
            <a:ln w="9525" algn="ctr">
              <a:solidFill>
                <a:srgbClr val="008000"/>
              </a:solidFill>
              <a:miter lim="800000"/>
              <a:headEnd/>
              <a:tailEnd/>
            </a:ln>
          </p:spPr>
          <p:txBody>
            <a:bodyPr wrap="none" anchor="ctr">
              <a:spAutoFit/>
            </a:bodyPr>
            <a:lstStyle/>
            <a:p>
              <a:pPr eaLnBrk="0" hangingPunct="0">
                <a:defRPr/>
              </a:pPr>
              <a:endParaRPr lang="en-US" sz="3200" dirty="0">
                <a:latin typeface="Times New Roman" pitchFamily="18" charset="0"/>
                <a:cs typeface="Times New Roman" pitchFamily="18" charset="0"/>
              </a:endParaRPr>
            </a:p>
          </p:txBody>
        </p:sp>
        <p:sp>
          <p:nvSpPr>
            <p:cNvPr id="46111" name="AutoShape 16" descr="Water droplets"/>
            <p:cNvSpPr>
              <a:spLocks noChangeArrowheads="1"/>
            </p:cNvSpPr>
            <p:nvPr/>
          </p:nvSpPr>
          <p:spPr bwMode="auto">
            <a:xfrm>
              <a:off x="153" y="1997"/>
              <a:ext cx="4733" cy="408"/>
            </a:xfrm>
            <a:prstGeom prst="roundRect">
              <a:avLst>
                <a:gd name="adj" fmla="val 16667"/>
              </a:avLst>
            </a:prstGeom>
            <a:grpFill/>
            <a:ln w="9525" algn="ctr">
              <a:solidFill>
                <a:schemeClr val="tx1"/>
              </a:solidFill>
              <a:round/>
              <a:headEnd/>
              <a:tailEnd/>
            </a:ln>
          </p:spPr>
          <p:txBody>
            <a:bodyPr anchor="ctr">
              <a:spAutoFit/>
            </a:bodyPr>
            <a:lstStyle/>
            <a:p>
              <a:pPr eaLnBrk="0" hangingPunct="0">
                <a:defRPr/>
              </a:pPr>
              <a:r>
                <a:rPr lang="vi-VN" sz="3200" b="1" dirty="0">
                  <a:latin typeface="Times New Roman" pitchFamily="18" charset="0"/>
                  <a:cs typeface="Times New Roman" pitchFamily="18" charset="0"/>
                </a:rPr>
                <a:t>A</a:t>
              </a:r>
              <a:r>
                <a:rPr lang="en-US" sz="3200" b="1" dirty="0">
                  <a:latin typeface="Times New Roman" pitchFamily="18" charset="0"/>
                  <a:cs typeface="Times New Roman" pitchFamily="18" charset="0"/>
                </a:rPr>
                <a:t>. Nhà Mạc với nhà Lê. </a:t>
              </a:r>
            </a:p>
          </p:txBody>
        </p:sp>
      </p:grpSp>
      <p:sp>
        <p:nvSpPr>
          <p:cNvPr id="24607" name="Rectangle 31"/>
          <p:cNvSpPr>
            <a:spLocks noChangeArrowheads="1"/>
          </p:cNvSpPr>
          <p:nvPr/>
        </p:nvSpPr>
        <p:spPr bwMode="auto">
          <a:xfrm>
            <a:off x="2364317" y="6426849"/>
            <a:ext cx="2207683" cy="574438"/>
          </a:xfrm>
          <a:prstGeom prst="rect">
            <a:avLst/>
          </a:prstGeom>
          <a:solidFill>
            <a:srgbClr val="0000FF"/>
          </a:solidFill>
          <a:ln w="9525" algn="ctr">
            <a:solidFill>
              <a:schemeClr val="tx1"/>
            </a:solidFill>
            <a:miter lim="800000"/>
            <a:headEnd/>
            <a:tailEnd/>
          </a:ln>
        </p:spPr>
        <p:txBody>
          <a:bodyPr lIns="121909" tIns="60953" rIns="121909" bIns="60953" anchor="ctr">
            <a:spAutoFit/>
          </a:bodyPr>
          <a:lstStyle/>
          <a:p>
            <a:pPr algn="ctr" eaLnBrk="0" hangingPunct="0"/>
            <a:r>
              <a:rPr lang="en-US" sz="2933" b="1">
                <a:solidFill>
                  <a:schemeClr val="bg1"/>
                </a:solidFill>
                <a:latin typeface="Times New Roman" pitchFamily="18" charset="0"/>
                <a:cs typeface="Times New Roman" pitchFamily="18" charset="0"/>
              </a:rPr>
              <a:t>Đáp án</a:t>
            </a:r>
          </a:p>
        </p:txBody>
      </p:sp>
      <p:grpSp>
        <p:nvGrpSpPr>
          <p:cNvPr id="7" name="Group 32"/>
          <p:cNvGrpSpPr>
            <a:grpSpLocks/>
          </p:cNvGrpSpPr>
          <p:nvPr/>
        </p:nvGrpSpPr>
        <p:grpSpPr bwMode="auto">
          <a:xfrm>
            <a:off x="304371" y="4764083"/>
            <a:ext cx="9957229" cy="685532"/>
            <a:chOff x="104" y="1973"/>
            <a:chExt cx="4782" cy="432"/>
          </a:xfrm>
          <a:solidFill>
            <a:schemeClr val="accent5">
              <a:lumMod val="20000"/>
              <a:lumOff val="80000"/>
            </a:schemeClr>
          </a:solidFill>
        </p:grpSpPr>
        <p:sp>
          <p:nvSpPr>
            <p:cNvPr id="46108" name="Rectangle 33" descr="Water droplets"/>
            <p:cNvSpPr>
              <a:spLocks noChangeArrowheads="1"/>
            </p:cNvSpPr>
            <p:nvPr/>
          </p:nvSpPr>
          <p:spPr bwMode="auto">
            <a:xfrm>
              <a:off x="4513" y="1973"/>
              <a:ext cx="89" cy="369"/>
            </a:xfrm>
            <a:prstGeom prst="rect">
              <a:avLst/>
            </a:prstGeom>
            <a:grpFill/>
            <a:ln w="9525" algn="ctr">
              <a:solidFill>
                <a:srgbClr val="008000"/>
              </a:solidFill>
              <a:miter lim="800000"/>
              <a:headEnd/>
              <a:tailEnd/>
            </a:ln>
          </p:spPr>
          <p:txBody>
            <a:bodyPr wrap="none" anchor="ctr">
              <a:spAutoFit/>
            </a:bodyPr>
            <a:lstStyle/>
            <a:p>
              <a:pPr eaLnBrk="0" hangingPunct="0">
                <a:defRPr/>
              </a:pPr>
              <a:endParaRPr lang="en-US" sz="3200" dirty="0">
                <a:latin typeface="Times New Roman" pitchFamily="18" charset="0"/>
                <a:cs typeface="Times New Roman" pitchFamily="18" charset="0"/>
              </a:endParaRPr>
            </a:p>
          </p:txBody>
        </p:sp>
        <p:sp>
          <p:nvSpPr>
            <p:cNvPr id="46109" name="AutoShape 34" descr="Water droplets"/>
            <p:cNvSpPr>
              <a:spLocks noChangeArrowheads="1"/>
            </p:cNvSpPr>
            <p:nvPr/>
          </p:nvSpPr>
          <p:spPr bwMode="auto">
            <a:xfrm>
              <a:off x="104" y="1997"/>
              <a:ext cx="4782" cy="408"/>
            </a:xfrm>
            <a:prstGeom prst="roundRect">
              <a:avLst>
                <a:gd name="adj" fmla="val 16667"/>
              </a:avLst>
            </a:prstGeom>
            <a:grpFill/>
            <a:ln w="9525" algn="ctr">
              <a:solidFill>
                <a:schemeClr val="tx1"/>
              </a:solidFill>
              <a:round/>
              <a:headEnd/>
              <a:tailEnd/>
            </a:ln>
          </p:spPr>
          <p:txBody>
            <a:bodyPr anchor="ctr">
              <a:spAutoFit/>
            </a:bodyPr>
            <a:lstStyle/>
            <a:p>
              <a:pPr eaLnBrk="0" hangingPunct="0">
                <a:defRPr/>
              </a:pPr>
              <a:r>
                <a:rPr lang="vi-VN" sz="3200" b="1" dirty="0">
                  <a:latin typeface="Times New Roman" pitchFamily="18" charset="0"/>
                  <a:cs typeface="Times New Roman" pitchFamily="18" charset="0"/>
                </a:rPr>
                <a:t>D</a:t>
              </a:r>
              <a:r>
                <a:rPr lang="en-US" sz="3200" b="1" dirty="0">
                  <a:latin typeface="Times New Roman" pitchFamily="18" charset="0"/>
                  <a:cs typeface="Times New Roman" pitchFamily="18" charset="0"/>
                </a:rPr>
                <a:t>. Nhà Trịnh với nhà Mạc. </a:t>
              </a:r>
            </a:p>
          </p:txBody>
        </p:sp>
      </p:grpSp>
      <p:sp>
        <p:nvSpPr>
          <p:cNvPr id="23561" name="Text Box 36"/>
          <p:cNvSpPr txBox="1">
            <a:spLocks noChangeArrowheads="1"/>
          </p:cNvSpPr>
          <p:nvPr/>
        </p:nvSpPr>
        <p:spPr bwMode="auto">
          <a:xfrm>
            <a:off x="8331200" y="6477001"/>
            <a:ext cx="1422400" cy="615539"/>
          </a:xfrm>
          <a:prstGeom prst="rect">
            <a:avLst/>
          </a:prstGeom>
          <a:noFill/>
          <a:ln w="9525">
            <a:noFill/>
            <a:miter lim="800000"/>
            <a:headEnd/>
            <a:tailEnd/>
          </a:ln>
        </p:spPr>
        <p:txBody>
          <a:bodyPr lIns="121909" tIns="60953" rIns="121909" bIns="60953">
            <a:spAutoFit/>
          </a:bodyPr>
          <a:lstStyle/>
          <a:p>
            <a:pPr eaLnBrk="0" hangingPunct="0"/>
            <a:endParaRPr lang="en-US" sz="3200">
              <a:latin typeface="Times New Roman" pitchFamily="18" charset="0"/>
              <a:cs typeface="Times New Roman" pitchFamily="18" charset="0"/>
            </a:endParaRPr>
          </a:p>
        </p:txBody>
      </p:sp>
      <p:sp>
        <p:nvSpPr>
          <p:cNvPr id="40" name="TextBox 39"/>
          <p:cNvSpPr txBox="1"/>
          <p:nvPr/>
        </p:nvSpPr>
        <p:spPr>
          <a:xfrm>
            <a:off x="406400" y="1"/>
            <a:ext cx="9956800" cy="830997"/>
          </a:xfrm>
          <a:prstGeom prst="rect">
            <a:avLst/>
          </a:prstGeom>
          <a:solidFill>
            <a:schemeClr val="accent1">
              <a:lumMod val="20000"/>
              <a:lumOff val="80000"/>
            </a:schemeClr>
          </a:solidFill>
        </p:spPr>
        <p:txBody>
          <a:bodyPr>
            <a:spAutoFit/>
          </a:bodyPr>
          <a:lstStyle/>
          <a:p>
            <a:pPr algn="ctr">
              <a:defRPr/>
            </a:pPr>
            <a:r>
              <a:rPr lang="en-US" sz="4800" b="1" dirty="0">
                <a:solidFill>
                  <a:srgbClr val="0070C0"/>
                </a:solidFill>
                <a:latin typeface="Times New Roman" pitchFamily="18" charset="0"/>
                <a:cs typeface="Times New Roman" pitchFamily="18" charset="0"/>
              </a:rPr>
              <a:t>BÀI TẬP</a:t>
            </a:r>
          </a:p>
        </p:txBody>
      </p:sp>
    </p:spTree>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2"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ppt_w/2"/>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ppt_w</p:attrName>
                                        </p:attrNameLst>
                                      </p:cBhvr>
                                      <p:tavLst>
                                        <p:tav tm="0">
                                          <p:val>
                                            <p:fltVal val="0"/>
                                          </p:val>
                                        </p:tav>
                                        <p:tav tm="100000">
                                          <p:val>
                                            <p:strVal val="#ppt_w"/>
                                          </p:val>
                                        </p:tav>
                                      </p:tavLst>
                                    </p:anim>
                                    <p:anim calcmode="lin" valueType="num">
                                      <p:cBhvr>
                                        <p:cTn id="10" dur="500" fill="hold"/>
                                        <p:tgtEl>
                                          <p:spTgt spid="2"/>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2" name="CAUHOI.WAV"/>
                                        </p:tgtEl>
                                      </p:cMediaNode>
                                    </p:audio>
                                  </p:subTnLst>
                                </p:cTn>
                              </p:par>
                            </p:childTnLst>
                          </p:cTn>
                        </p:par>
                        <p:par>
                          <p:cTn id="11" fill="hold" nodeType="afterGroup">
                            <p:stCondLst>
                              <p:cond delay="500"/>
                            </p:stCondLst>
                            <p:childTnLst>
                              <p:par>
                                <p:cTn id="12" presetID="17" presetClass="entr" presetSubtype="2"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ppt_x</p:attrName>
                                        </p:attrNameLst>
                                      </p:cBhvr>
                                      <p:tavLst>
                                        <p:tav tm="0">
                                          <p:val>
                                            <p:strVal val="#ppt_x+#ppt_w/2"/>
                                          </p:val>
                                        </p:tav>
                                        <p:tav tm="100000">
                                          <p:val>
                                            <p:strVal val="#ppt_x"/>
                                          </p:val>
                                        </p:tav>
                                      </p:tavLst>
                                    </p:anim>
                                    <p:anim calcmode="lin" valueType="num">
                                      <p:cBhvr>
                                        <p:cTn id="15" dur="1000" fill="hold"/>
                                        <p:tgtEl>
                                          <p:spTgt spid="6"/>
                                        </p:tgtEl>
                                        <p:attrNameLst>
                                          <p:attrName>ppt_y</p:attrName>
                                        </p:attrNameLst>
                                      </p:cBhvr>
                                      <p:tavLst>
                                        <p:tav tm="0">
                                          <p:val>
                                            <p:strVal val="#ppt_y"/>
                                          </p:val>
                                        </p:tav>
                                        <p:tav tm="100000">
                                          <p:val>
                                            <p:strVal val="#ppt_y"/>
                                          </p:val>
                                        </p:tav>
                                      </p:tavLst>
                                    </p:anim>
                                    <p:anim calcmode="lin" valueType="num">
                                      <p:cBhvr>
                                        <p:cTn id="16" dur="1000" fill="hold"/>
                                        <p:tgtEl>
                                          <p:spTgt spid="6"/>
                                        </p:tgtEl>
                                        <p:attrNameLst>
                                          <p:attrName>ppt_w</p:attrName>
                                        </p:attrNameLst>
                                      </p:cBhvr>
                                      <p:tavLst>
                                        <p:tav tm="0">
                                          <p:val>
                                            <p:fltVal val="0"/>
                                          </p:val>
                                        </p:tav>
                                        <p:tav tm="100000">
                                          <p:val>
                                            <p:strVal val="#ppt_w"/>
                                          </p:val>
                                        </p:tav>
                                      </p:tavLst>
                                    </p:anim>
                                    <p:anim calcmode="lin" valueType="num">
                                      <p:cBhvr>
                                        <p:cTn id="17" dur="1000" fill="hold"/>
                                        <p:tgtEl>
                                          <p:spTgt spid="6"/>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2"/>
                                            </p:cond>
                                          </p:stCondLst>
                                          <p:endCondLst>
                                            <p:cond evt="onStopAudio" delay="0">
                                              <p:tgtEl>
                                                <p:sldTgt/>
                                              </p:tgtEl>
                                            </p:cond>
                                          </p:endCondLst>
                                        </p:cTn>
                                        <p:tgtEl>
                                          <p:sndTgt r:embed="rId3" name="pan2.wav"/>
                                        </p:tgtEl>
                                      </p:cMediaNode>
                                    </p:audio>
                                  </p:subTnLst>
                                </p:cTn>
                              </p:par>
                              <p:par>
                                <p:cTn id="18" presetID="17" presetClass="entr" presetSubtype="2"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p:cTn id="20" dur="1000" fill="hold"/>
                                        <p:tgtEl>
                                          <p:spTgt spid="3"/>
                                        </p:tgtEl>
                                        <p:attrNameLst>
                                          <p:attrName>ppt_x</p:attrName>
                                        </p:attrNameLst>
                                      </p:cBhvr>
                                      <p:tavLst>
                                        <p:tav tm="0">
                                          <p:val>
                                            <p:strVal val="#ppt_x+#ppt_w/2"/>
                                          </p:val>
                                        </p:tav>
                                        <p:tav tm="100000">
                                          <p:val>
                                            <p:strVal val="#ppt_x"/>
                                          </p:val>
                                        </p:tav>
                                      </p:tavLst>
                                    </p:anim>
                                    <p:anim calcmode="lin" valueType="num">
                                      <p:cBhvr>
                                        <p:cTn id="21" dur="1000" fill="hold"/>
                                        <p:tgtEl>
                                          <p:spTgt spid="3"/>
                                        </p:tgtEl>
                                        <p:attrNameLst>
                                          <p:attrName>ppt_y</p:attrName>
                                        </p:attrNameLst>
                                      </p:cBhvr>
                                      <p:tavLst>
                                        <p:tav tm="0">
                                          <p:val>
                                            <p:strVal val="#ppt_y"/>
                                          </p:val>
                                        </p:tav>
                                        <p:tav tm="100000">
                                          <p:val>
                                            <p:strVal val="#ppt_y"/>
                                          </p:val>
                                        </p:tav>
                                      </p:tavLst>
                                    </p:anim>
                                    <p:anim calcmode="lin" valueType="num">
                                      <p:cBhvr>
                                        <p:cTn id="22" dur="1000" fill="hold"/>
                                        <p:tgtEl>
                                          <p:spTgt spid="3"/>
                                        </p:tgtEl>
                                        <p:attrNameLst>
                                          <p:attrName>ppt_w</p:attrName>
                                        </p:attrNameLst>
                                      </p:cBhvr>
                                      <p:tavLst>
                                        <p:tav tm="0">
                                          <p:val>
                                            <p:fltVal val="0"/>
                                          </p:val>
                                        </p:tav>
                                        <p:tav tm="100000">
                                          <p:val>
                                            <p:strVal val="#ppt_w"/>
                                          </p:val>
                                        </p:tav>
                                      </p:tavLst>
                                    </p:anim>
                                    <p:anim calcmode="lin" valueType="num">
                                      <p:cBhvr>
                                        <p:cTn id="23" dur="1000" fill="hold"/>
                                        <p:tgtEl>
                                          <p:spTgt spid="3"/>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8"/>
                                            </p:cond>
                                          </p:stCondLst>
                                          <p:endCondLst>
                                            <p:cond evt="onStopAudio" delay="0">
                                              <p:tgtEl>
                                                <p:sldTgt/>
                                              </p:tgtEl>
                                            </p:cond>
                                          </p:endCondLst>
                                        </p:cTn>
                                        <p:tgtEl>
                                          <p:sndTgt r:embed="rId3" name="pan2.wav"/>
                                        </p:tgtEl>
                                      </p:cMediaNode>
                                    </p:audio>
                                  </p:subTnLst>
                                </p:cTn>
                              </p:par>
                              <p:par>
                                <p:cTn id="24" presetID="17" presetClass="entr" presetSubtype="2" fill="hold" nodeType="with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p:cTn id="26" dur="1000" fill="hold"/>
                                        <p:tgtEl>
                                          <p:spTgt spid="4"/>
                                        </p:tgtEl>
                                        <p:attrNameLst>
                                          <p:attrName>ppt_x</p:attrName>
                                        </p:attrNameLst>
                                      </p:cBhvr>
                                      <p:tavLst>
                                        <p:tav tm="0">
                                          <p:val>
                                            <p:strVal val="#ppt_x+#ppt_w/2"/>
                                          </p:val>
                                        </p:tav>
                                        <p:tav tm="100000">
                                          <p:val>
                                            <p:strVal val="#ppt_x"/>
                                          </p:val>
                                        </p:tav>
                                      </p:tavLst>
                                    </p:anim>
                                    <p:anim calcmode="lin" valueType="num">
                                      <p:cBhvr>
                                        <p:cTn id="27" dur="1000" fill="hold"/>
                                        <p:tgtEl>
                                          <p:spTgt spid="4"/>
                                        </p:tgtEl>
                                        <p:attrNameLst>
                                          <p:attrName>ppt_y</p:attrName>
                                        </p:attrNameLst>
                                      </p:cBhvr>
                                      <p:tavLst>
                                        <p:tav tm="0">
                                          <p:val>
                                            <p:strVal val="#ppt_y"/>
                                          </p:val>
                                        </p:tav>
                                        <p:tav tm="100000">
                                          <p:val>
                                            <p:strVal val="#ppt_y"/>
                                          </p:val>
                                        </p:tav>
                                      </p:tavLst>
                                    </p:anim>
                                    <p:anim calcmode="lin" valueType="num">
                                      <p:cBhvr>
                                        <p:cTn id="28" dur="1000" fill="hold"/>
                                        <p:tgtEl>
                                          <p:spTgt spid="4"/>
                                        </p:tgtEl>
                                        <p:attrNameLst>
                                          <p:attrName>ppt_w</p:attrName>
                                        </p:attrNameLst>
                                      </p:cBhvr>
                                      <p:tavLst>
                                        <p:tav tm="0">
                                          <p:val>
                                            <p:fltVal val="0"/>
                                          </p:val>
                                        </p:tav>
                                        <p:tav tm="100000">
                                          <p:val>
                                            <p:strVal val="#ppt_w"/>
                                          </p:val>
                                        </p:tav>
                                      </p:tavLst>
                                    </p:anim>
                                    <p:anim calcmode="lin" valueType="num">
                                      <p:cBhvr>
                                        <p:cTn id="29" dur="1000" fill="hold"/>
                                        <p:tgtEl>
                                          <p:spTgt spid="4"/>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24"/>
                                            </p:cond>
                                          </p:stCondLst>
                                          <p:endCondLst>
                                            <p:cond evt="onStopAudio" delay="0">
                                              <p:tgtEl>
                                                <p:sldTgt/>
                                              </p:tgtEl>
                                            </p:cond>
                                          </p:endCondLst>
                                        </p:cTn>
                                        <p:tgtEl>
                                          <p:sndTgt r:embed="rId3" name="pan2.wav"/>
                                        </p:tgtEl>
                                      </p:cMediaNode>
                                    </p:audio>
                                  </p:subTnLst>
                                </p:cTn>
                              </p:par>
                              <p:par>
                                <p:cTn id="30" presetID="17" presetClass="entr" presetSubtype="2" fill="hold" nodeType="with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1000" fill="hold"/>
                                        <p:tgtEl>
                                          <p:spTgt spid="7"/>
                                        </p:tgtEl>
                                        <p:attrNameLst>
                                          <p:attrName>ppt_x</p:attrName>
                                        </p:attrNameLst>
                                      </p:cBhvr>
                                      <p:tavLst>
                                        <p:tav tm="0">
                                          <p:val>
                                            <p:strVal val="#ppt_x+#ppt_w/2"/>
                                          </p:val>
                                        </p:tav>
                                        <p:tav tm="100000">
                                          <p:val>
                                            <p:strVal val="#ppt_x"/>
                                          </p:val>
                                        </p:tav>
                                      </p:tavLst>
                                    </p:anim>
                                    <p:anim calcmode="lin" valueType="num">
                                      <p:cBhvr>
                                        <p:cTn id="33" dur="1000" fill="hold"/>
                                        <p:tgtEl>
                                          <p:spTgt spid="7"/>
                                        </p:tgtEl>
                                        <p:attrNameLst>
                                          <p:attrName>ppt_y</p:attrName>
                                        </p:attrNameLst>
                                      </p:cBhvr>
                                      <p:tavLst>
                                        <p:tav tm="0">
                                          <p:val>
                                            <p:strVal val="#ppt_y"/>
                                          </p:val>
                                        </p:tav>
                                        <p:tav tm="100000">
                                          <p:val>
                                            <p:strVal val="#ppt_y"/>
                                          </p:val>
                                        </p:tav>
                                      </p:tavLst>
                                    </p:anim>
                                    <p:anim calcmode="lin" valueType="num">
                                      <p:cBhvr>
                                        <p:cTn id="34" dur="1000" fill="hold"/>
                                        <p:tgtEl>
                                          <p:spTgt spid="7"/>
                                        </p:tgtEl>
                                        <p:attrNameLst>
                                          <p:attrName>ppt_w</p:attrName>
                                        </p:attrNameLst>
                                      </p:cBhvr>
                                      <p:tavLst>
                                        <p:tav tm="0">
                                          <p:val>
                                            <p:fltVal val="0"/>
                                          </p:val>
                                        </p:tav>
                                        <p:tav tm="100000">
                                          <p:val>
                                            <p:strVal val="#ppt_w"/>
                                          </p:val>
                                        </p:tav>
                                      </p:tavLst>
                                    </p:anim>
                                    <p:anim calcmode="lin" valueType="num">
                                      <p:cBhvr>
                                        <p:cTn id="35" dur="1000" fill="hold"/>
                                        <p:tgtEl>
                                          <p:spTgt spid="7"/>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30"/>
                                            </p:cond>
                                          </p:stCondLst>
                                          <p:endCondLst>
                                            <p:cond evt="onStopAudio" delay="0">
                                              <p:tgtEl>
                                                <p:sldTgt/>
                                              </p:tgtEl>
                                            </p:cond>
                                          </p:endCondLst>
                                        </p:cTn>
                                        <p:tgtEl>
                                          <p:sndTgt r:embed="rId3" name="pan2.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36" restart="whenNotActive" fill="hold" evtFilter="cancelBubble" nodeType="interactiveSeq">
                <p:stCondLst>
                  <p:cond evt="onClick" delay="0">
                    <p:tgtEl>
                      <p:spTgt spid="24607"/>
                    </p:tgtEl>
                  </p:cond>
                </p:stCondLst>
                <p:endSync evt="end" delay="0">
                  <p:rtn val="all"/>
                </p:endSync>
                <p:childTnLst>
                  <p:par>
                    <p:cTn id="37" fill="hold" nodeType="clickPar">
                      <p:stCondLst>
                        <p:cond delay="0"/>
                      </p:stCondLst>
                      <p:childTnLst>
                        <p:par>
                          <p:cTn id="38" fill="hold" nodeType="withGroup">
                            <p:stCondLst>
                              <p:cond delay="0"/>
                            </p:stCondLst>
                            <p:childTnLst>
                              <p:par>
                                <p:cTn id="39" presetID="17" presetClass="entr" presetSubtype="2" fill="hold" nodeType="clickEffect">
                                  <p:stCondLst>
                                    <p:cond delay="0"/>
                                  </p:stCondLst>
                                  <p:childTnLst>
                                    <p:set>
                                      <p:cBhvr>
                                        <p:cTn id="40" dur="1" fill="hold">
                                          <p:stCondLst>
                                            <p:cond delay="0"/>
                                          </p:stCondLst>
                                        </p:cTn>
                                        <p:tgtEl>
                                          <p:spTgt spid="5"/>
                                        </p:tgtEl>
                                        <p:attrNameLst>
                                          <p:attrName>style.visibility</p:attrName>
                                        </p:attrNameLst>
                                      </p:cBhvr>
                                      <p:to>
                                        <p:strVal val="visible"/>
                                      </p:to>
                                    </p:set>
                                    <p:anim calcmode="lin" valueType="num">
                                      <p:cBhvr>
                                        <p:cTn id="41" dur="500" fill="hold"/>
                                        <p:tgtEl>
                                          <p:spTgt spid="5"/>
                                        </p:tgtEl>
                                        <p:attrNameLst>
                                          <p:attrName>ppt_x</p:attrName>
                                        </p:attrNameLst>
                                      </p:cBhvr>
                                      <p:tavLst>
                                        <p:tav tm="0">
                                          <p:val>
                                            <p:strVal val="#ppt_x+#ppt_w/2"/>
                                          </p:val>
                                        </p:tav>
                                        <p:tav tm="100000">
                                          <p:val>
                                            <p:strVal val="#ppt_x"/>
                                          </p:val>
                                        </p:tav>
                                      </p:tavLst>
                                    </p:anim>
                                    <p:anim calcmode="lin" valueType="num">
                                      <p:cBhvr>
                                        <p:cTn id="42" dur="500" fill="hold"/>
                                        <p:tgtEl>
                                          <p:spTgt spid="5"/>
                                        </p:tgtEl>
                                        <p:attrNameLst>
                                          <p:attrName>ppt_y</p:attrName>
                                        </p:attrNameLst>
                                      </p:cBhvr>
                                      <p:tavLst>
                                        <p:tav tm="0">
                                          <p:val>
                                            <p:strVal val="#ppt_y"/>
                                          </p:val>
                                        </p:tav>
                                        <p:tav tm="100000">
                                          <p:val>
                                            <p:strVal val="#ppt_y"/>
                                          </p:val>
                                        </p:tav>
                                      </p:tavLst>
                                    </p:anim>
                                    <p:anim calcmode="lin" valueType="num">
                                      <p:cBhvr>
                                        <p:cTn id="43" dur="500" fill="hold"/>
                                        <p:tgtEl>
                                          <p:spTgt spid="5"/>
                                        </p:tgtEl>
                                        <p:attrNameLst>
                                          <p:attrName>ppt_w</p:attrName>
                                        </p:attrNameLst>
                                      </p:cBhvr>
                                      <p:tavLst>
                                        <p:tav tm="0">
                                          <p:val>
                                            <p:fltVal val="0"/>
                                          </p:val>
                                        </p:tav>
                                        <p:tav tm="100000">
                                          <p:val>
                                            <p:strVal val="#ppt_w"/>
                                          </p:val>
                                        </p:tav>
                                      </p:tavLst>
                                    </p:anim>
                                    <p:anim calcmode="lin" valueType="num">
                                      <p:cBhvr>
                                        <p:cTn id="44" dur="500" fill="hold"/>
                                        <p:tgtEl>
                                          <p:spTgt spid="5"/>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39"/>
                                            </p:cond>
                                          </p:stCondLst>
                                          <p:endCondLst>
                                            <p:cond evt="onStopAudio" delay="0">
                                              <p:tgtEl>
                                                <p:sldTgt/>
                                              </p:tgtEl>
                                            </p:cond>
                                          </p:endCondLst>
                                        </p:cTn>
                                        <p:tgtEl>
                                          <p:sndTgt r:embed="rId4" name="dapan.WAV"/>
                                        </p:tgtEl>
                                      </p:cMediaNode>
                                    </p:audio>
                                  </p:subTnLst>
                                </p:cTn>
                              </p:par>
                            </p:childTnLst>
                          </p:cTn>
                        </p:par>
                      </p:childTnLst>
                    </p:cTn>
                  </p:par>
                </p:childTnLst>
              </p:cTn>
              <p:nextCondLst>
                <p:cond evt="onClick" delay="0">
                  <p:tgtEl>
                    <p:spTgt spid="24607"/>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904545"/>
            <a:ext cx="12192000" cy="1398984"/>
            <a:chOff x="160" y="1223"/>
            <a:chExt cx="5580" cy="1800"/>
          </a:xfrm>
        </p:grpSpPr>
        <p:sp>
          <p:nvSpPr>
            <p:cNvPr id="23565" name="Rectangle 3" descr="Parchment"/>
            <p:cNvSpPr>
              <a:spLocks noChangeArrowheads="1"/>
            </p:cNvSpPr>
            <p:nvPr/>
          </p:nvSpPr>
          <p:spPr bwMode="auto">
            <a:xfrm>
              <a:off x="4569" y="1223"/>
              <a:ext cx="85" cy="752"/>
            </a:xfrm>
            <a:prstGeom prst="rect">
              <a:avLst/>
            </a:prstGeom>
            <a:blipFill dpi="0" rotWithShape="1">
              <a:blip r:embed="rId5"/>
              <a:srcRect/>
              <a:tile tx="0" ty="0" sx="100000" sy="100000" flip="none" algn="tl"/>
            </a:blipFill>
            <a:ln w="9525" algn="ctr">
              <a:solidFill>
                <a:srgbClr val="008000"/>
              </a:solidFill>
              <a:miter lim="800000"/>
              <a:headEnd/>
              <a:tailEnd/>
            </a:ln>
          </p:spPr>
          <p:txBody>
            <a:bodyPr wrap="none" anchor="ctr">
              <a:spAutoFit/>
            </a:bodyPr>
            <a:lstStyle/>
            <a:p>
              <a:pPr eaLnBrk="0" hangingPunct="0"/>
              <a:endParaRPr lang="en-US" sz="3200">
                <a:latin typeface="Times New Roman" pitchFamily="18" charset="0"/>
                <a:cs typeface="Times New Roman" pitchFamily="18" charset="0"/>
              </a:endParaRPr>
            </a:p>
          </p:txBody>
        </p:sp>
        <p:sp>
          <p:nvSpPr>
            <p:cNvPr id="23566" name="AutoShape 4" descr="Parchment"/>
            <p:cNvSpPr>
              <a:spLocks noChangeArrowheads="1"/>
            </p:cNvSpPr>
            <p:nvPr/>
          </p:nvSpPr>
          <p:spPr bwMode="auto">
            <a:xfrm>
              <a:off x="160" y="1256"/>
              <a:ext cx="5580" cy="1767"/>
            </a:xfrm>
            <a:prstGeom prst="roundRect">
              <a:avLst>
                <a:gd name="adj" fmla="val 16667"/>
              </a:avLst>
            </a:prstGeom>
            <a:blipFill dpi="0" rotWithShape="1">
              <a:blip r:embed="rId5"/>
              <a:srcRect/>
              <a:tile tx="0" ty="0" sx="100000" sy="100000" flip="none" algn="tl"/>
            </a:blipFill>
            <a:ln w="9525" algn="ctr">
              <a:solidFill>
                <a:schemeClr val="tx1"/>
              </a:solidFill>
              <a:round/>
              <a:headEnd/>
              <a:tailEnd/>
            </a:ln>
          </p:spPr>
          <p:txBody>
            <a:bodyPr anchor="ctr">
              <a:spAutoFit/>
            </a:bodyPr>
            <a:lstStyle/>
            <a:p>
              <a:pPr algn="ctr" eaLnBrk="0" hangingPunct="0"/>
              <a:r>
                <a:rPr lang="en-US" sz="3733" b="1" dirty="0">
                  <a:solidFill>
                    <a:srgbClr val="C00000"/>
                  </a:solidFill>
                  <a:latin typeface="Times New Roman" pitchFamily="18" charset="0"/>
                  <a:cs typeface="Times New Roman" pitchFamily="18" charset="0"/>
                </a:rPr>
                <a:t>Câu 2. </a:t>
              </a:r>
              <a:r>
                <a:rPr lang="en-US" sz="3733" b="1" dirty="0" err="1">
                  <a:solidFill>
                    <a:srgbClr val="C00000"/>
                  </a:solidFill>
                  <a:latin typeface="Times New Roman" pitchFamily="18" charset="0"/>
                  <a:cs typeface="Times New Roman" pitchFamily="18" charset="0"/>
                </a:rPr>
                <a:t>Cuộc</a:t>
              </a:r>
              <a:r>
                <a:rPr lang="en-US" sz="3733" b="1" dirty="0">
                  <a:solidFill>
                    <a:srgbClr val="C00000"/>
                  </a:solidFill>
                  <a:latin typeface="Times New Roman" pitchFamily="18" charset="0"/>
                  <a:cs typeface="Times New Roman" pitchFamily="18" charset="0"/>
                </a:rPr>
                <a:t> </a:t>
              </a:r>
              <a:r>
                <a:rPr lang="en-US" sz="3733" b="1" dirty="0" err="1">
                  <a:solidFill>
                    <a:srgbClr val="C00000"/>
                  </a:solidFill>
                  <a:latin typeface="Times New Roman" pitchFamily="18" charset="0"/>
                  <a:cs typeface="Times New Roman" pitchFamily="18" charset="0"/>
                </a:rPr>
                <a:t>xung</a:t>
              </a:r>
              <a:r>
                <a:rPr lang="en-US" sz="3733" b="1" dirty="0">
                  <a:solidFill>
                    <a:srgbClr val="C00000"/>
                  </a:solidFill>
                  <a:latin typeface="Times New Roman" pitchFamily="18" charset="0"/>
                  <a:cs typeface="Times New Roman" pitchFamily="18" charset="0"/>
                </a:rPr>
                <a:t> </a:t>
              </a:r>
              <a:r>
                <a:rPr lang="en-US" sz="3733" b="1" dirty="0" err="1">
                  <a:solidFill>
                    <a:srgbClr val="C00000"/>
                  </a:solidFill>
                  <a:latin typeface="Times New Roman" pitchFamily="18" charset="0"/>
                  <a:cs typeface="Times New Roman" pitchFamily="18" charset="0"/>
                </a:rPr>
                <a:t>đột</a:t>
              </a:r>
              <a:r>
                <a:rPr lang="en-US" sz="3733" b="1" dirty="0">
                  <a:solidFill>
                    <a:srgbClr val="C00000"/>
                  </a:solidFill>
                  <a:latin typeface="Times New Roman" pitchFamily="18" charset="0"/>
                  <a:cs typeface="Times New Roman" pitchFamily="18" charset="0"/>
                </a:rPr>
                <a:t> </a:t>
              </a:r>
              <a:r>
                <a:rPr lang="en-US" sz="3733" b="1" dirty="0" err="1">
                  <a:solidFill>
                    <a:srgbClr val="C00000"/>
                  </a:solidFill>
                  <a:latin typeface="Times New Roman" pitchFamily="18" charset="0"/>
                  <a:cs typeface="Times New Roman" pitchFamily="18" charset="0"/>
                </a:rPr>
                <a:t>Trịnh</a:t>
              </a:r>
              <a:r>
                <a:rPr lang="en-US" sz="3733" b="1" dirty="0">
                  <a:solidFill>
                    <a:srgbClr val="C00000"/>
                  </a:solidFill>
                  <a:latin typeface="Times New Roman" pitchFamily="18" charset="0"/>
                  <a:cs typeface="Times New Roman" pitchFamily="18" charset="0"/>
                </a:rPr>
                <a:t> – Nguyễn diễn ra vào thời gian nào? </a:t>
              </a:r>
            </a:p>
          </p:txBody>
        </p:sp>
      </p:grpSp>
      <p:grpSp>
        <p:nvGrpSpPr>
          <p:cNvPr id="3" name="Group 5"/>
          <p:cNvGrpSpPr>
            <a:grpSpLocks/>
          </p:cNvGrpSpPr>
          <p:nvPr/>
        </p:nvGrpSpPr>
        <p:grpSpPr bwMode="auto">
          <a:xfrm>
            <a:off x="304800" y="3267293"/>
            <a:ext cx="9956800" cy="703793"/>
            <a:chOff x="53" y="1973"/>
            <a:chExt cx="4733" cy="443"/>
          </a:xfrm>
          <a:solidFill>
            <a:schemeClr val="accent5">
              <a:lumMod val="20000"/>
              <a:lumOff val="80000"/>
            </a:schemeClr>
          </a:solidFill>
        </p:grpSpPr>
        <p:sp>
          <p:nvSpPr>
            <p:cNvPr id="46116" name="Rectangle 6" descr="Water droplets"/>
            <p:cNvSpPr>
              <a:spLocks noChangeArrowheads="1"/>
            </p:cNvSpPr>
            <p:nvPr/>
          </p:nvSpPr>
          <p:spPr bwMode="auto">
            <a:xfrm>
              <a:off x="4513" y="1973"/>
              <a:ext cx="88" cy="368"/>
            </a:xfrm>
            <a:prstGeom prst="rect">
              <a:avLst/>
            </a:prstGeom>
            <a:grpFill/>
            <a:ln w="9525" algn="ctr">
              <a:solidFill>
                <a:srgbClr val="008000"/>
              </a:solidFill>
              <a:miter lim="800000"/>
              <a:headEnd/>
              <a:tailEnd/>
            </a:ln>
          </p:spPr>
          <p:txBody>
            <a:bodyPr wrap="none" anchor="ctr">
              <a:spAutoFit/>
            </a:bodyPr>
            <a:lstStyle/>
            <a:p>
              <a:pPr eaLnBrk="0" hangingPunct="0">
                <a:defRPr/>
              </a:pPr>
              <a:endParaRPr lang="en-US" sz="3200" dirty="0">
                <a:latin typeface="Times New Roman" pitchFamily="18" charset="0"/>
                <a:cs typeface="Times New Roman" pitchFamily="18" charset="0"/>
              </a:endParaRPr>
            </a:p>
          </p:txBody>
        </p:sp>
        <p:sp>
          <p:nvSpPr>
            <p:cNvPr id="46117" name="AutoShape 7" descr="Water droplets"/>
            <p:cNvSpPr>
              <a:spLocks noChangeArrowheads="1"/>
            </p:cNvSpPr>
            <p:nvPr/>
          </p:nvSpPr>
          <p:spPr bwMode="auto">
            <a:xfrm>
              <a:off x="53" y="2009"/>
              <a:ext cx="4733" cy="407"/>
            </a:xfrm>
            <a:prstGeom prst="roundRect">
              <a:avLst>
                <a:gd name="adj" fmla="val 16667"/>
              </a:avLst>
            </a:prstGeom>
            <a:grpFill/>
            <a:ln w="9525" algn="ctr">
              <a:solidFill>
                <a:schemeClr val="tx1"/>
              </a:solidFill>
              <a:round/>
              <a:headEnd/>
              <a:tailEnd/>
            </a:ln>
          </p:spPr>
          <p:txBody>
            <a:bodyPr anchor="ctr">
              <a:spAutoFit/>
            </a:bodyPr>
            <a:lstStyle/>
            <a:p>
              <a:pPr eaLnBrk="0" hangingPunct="0">
                <a:defRPr/>
              </a:pPr>
              <a:r>
                <a:rPr lang="vi-VN" sz="3200" b="1" dirty="0">
                  <a:latin typeface="Times New Roman" pitchFamily="18" charset="0"/>
                  <a:cs typeface="Times New Roman" pitchFamily="18" charset="0"/>
                </a:rPr>
                <a:t>B</a:t>
              </a:r>
              <a:r>
                <a:rPr lang="en-US" sz="3200" b="1" dirty="0">
                  <a:latin typeface="Times New Roman" pitchFamily="18" charset="0"/>
                  <a:cs typeface="Times New Roman" pitchFamily="18" charset="0"/>
                </a:rPr>
                <a:t>. Từ năm 1545 đến năm 1627. </a:t>
              </a:r>
            </a:p>
          </p:txBody>
        </p:sp>
      </p:grpSp>
      <p:grpSp>
        <p:nvGrpSpPr>
          <p:cNvPr id="4" name="Group 8"/>
          <p:cNvGrpSpPr>
            <a:grpSpLocks/>
          </p:cNvGrpSpPr>
          <p:nvPr/>
        </p:nvGrpSpPr>
        <p:grpSpPr bwMode="auto">
          <a:xfrm>
            <a:off x="304244" y="4027087"/>
            <a:ext cx="9969705" cy="684358"/>
            <a:chOff x="104" y="1974"/>
            <a:chExt cx="4782" cy="430"/>
          </a:xfrm>
          <a:solidFill>
            <a:schemeClr val="accent5">
              <a:lumMod val="20000"/>
              <a:lumOff val="80000"/>
            </a:schemeClr>
          </a:solidFill>
        </p:grpSpPr>
        <p:sp>
          <p:nvSpPr>
            <p:cNvPr id="46114" name="Rectangle 9" descr="Water droplets"/>
            <p:cNvSpPr>
              <a:spLocks noChangeArrowheads="1"/>
            </p:cNvSpPr>
            <p:nvPr/>
          </p:nvSpPr>
          <p:spPr bwMode="auto">
            <a:xfrm>
              <a:off x="4513" y="1974"/>
              <a:ext cx="89" cy="367"/>
            </a:xfrm>
            <a:prstGeom prst="rect">
              <a:avLst/>
            </a:prstGeom>
            <a:grpFill/>
            <a:ln w="9525" algn="ctr">
              <a:solidFill>
                <a:srgbClr val="008000"/>
              </a:solidFill>
              <a:miter lim="800000"/>
              <a:headEnd/>
              <a:tailEnd/>
            </a:ln>
          </p:spPr>
          <p:txBody>
            <a:bodyPr wrap="none" anchor="ctr">
              <a:spAutoFit/>
            </a:bodyPr>
            <a:lstStyle/>
            <a:p>
              <a:pPr eaLnBrk="0" hangingPunct="0">
                <a:defRPr/>
              </a:pPr>
              <a:endParaRPr lang="en-US" sz="3200" dirty="0">
                <a:latin typeface="Times New Roman" pitchFamily="18" charset="0"/>
                <a:cs typeface="Times New Roman" pitchFamily="18" charset="0"/>
              </a:endParaRPr>
            </a:p>
          </p:txBody>
        </p:sp>
        <p:sp>
          <p:nvSpPr>
            <p:cNvPr id="46115" name="AutoShape 10" descr="Water droplets"/>
            <p:cNvSpPr>
              <a:spLocks noChangeArrowheads="1"/>
            </p:cNvSpPr>
            <p:nvPr/>
          </p:nvSpPr>
          <p:spPr bwMode="auto">
            <a:xfrm>
              <a:off x="104" y="1997"/>
              <a:ext cx="4782" cy="407"/>
            </a:xfrm>
            <a:prstGeom prst="roundRect">
              <a:avLst>
                <a:gd name="adj" fmla="val 16667"/>
              </a:avLst>
            </a:prstGeom>
            <a:grpFill/>
            <a:ln w="9525" algn="ctr">
              <a:solidFill>
                <a:schemeClr val="tx1"/>
              </a:solidFill>
              <a:round/>
              <a:headEnd/>
              <a:tailEnd/>
            </a:ln>
          </p:spPr>
          <p:txBody>
            <a:bodyPr anchor="ctr">
              <a:spAutoFit/>
            </a:bodyPr>
            <a:lstStyle/>
            <a:p>
              <a:pPr eaLnBrk="0" hangingPunct="0">
                <a:defRPr/>
              </a:pPr>
              <a:r>
                <a:rPr lang="vi-VN" sz="3200" b="1" dirty="0">
                  <a:latin typeface="Times New Roman" pitchFamily="18" charset="0"/>
                  <a:cs typeface="Times New Roman" pitchFamily="18" charset="0"/>
                </a:rPr>
                <a:t>C</a:t>
              </a:r>
              <a:r>
                <a:rPr lang="en-US" sz="3200" b="1" dirty="0">
                  <a:latin typeface="Times New Roman" pitchFamily="18" charset="0"/>
                  <a:cs typeface="Times New Roman" pitchFamily="18" charset="0"/>
                </a:rPr>
                <a:t>. Từ năm 1627 đến năm 1672. </a:t>
              </a:r>
            </a:p>
          </p:txBody>
        </p:sp>
      </p:grpSp>
      <p:grpSp>
        <p:nvGrpSpPr>
          <p:cNvPr id="5" name="Group 11"/>
          <p:cNvGrpSpPr>
            <a:grpSpLocks/>
          </p:cNvGrpSpPr>
          <p:nvPr/>
        </p:nvGrpSpPr>
        <p:grpSpPr bwMode="auto">
          <a:xfrm>
            <a:off x="304800" y="5730862"/>
            <a:ext cx="10018184" cy="683706"/>
            <a:chOff x="153" y="1974"/>
            <a:chExt cx="4733" cy="431"/>
          </a:xfrm>
        </p:grpSpPr>
        <p:sp>
          <p:nvSpPr>
            <p:cNvPr id="23563" name="Rectangle 12"/>
            <p:cNvSpPr>
              <a:spLocks noChangeArrowheads="1"/>
            </p:cNvSpPr>
            <p:nvPr/>
          </p:nvSpPr>
          <p:spPr bwMode="auto">
            <a:xfrm>
              <a:off x="4513" y="1974"/>
              <a:ext cx="87" cy="369"/>
            </a:xfrm>
            <a:prstGeom prst="rect">
              <a:avLst/>
            </a:prstGeom>
            <a:solidFill>
              <a:srgbClr val="FFFF00"/>
            </a:solidFill>
            <a:ln w="9525" algn="ctr">
              <a:solidFill>
                <a:srgbClr val="008000"/>
              </a:solidFill>
              <a:miter lim="800000"/>
              <a:headEnd/>
              <a:tailEnd/>
            </a:ln>
          </p:spPr>
          <p:txBody>
            <a:bodyPr wrap="none" anchor="ctr">
              <a:spAutoFit/>
            </a:bodyPr>
            <a:lstStyle/>
            <a:p>
              <a:pPr eaLnBrk="0" hangingPunct="0"/>
              <a:endParaRPr lang="en-US" sz="3200">
                <a:latin typeface="Times New Roman" pitchFamily="18" charset="0"/>
                <a:cs typeface="Times New Roman" pitchFamily="18" charset="0"/>
              </a:endParaRPr>
            </a:p>
          </p:txBody>
        </p:sp>
        <p:sp>
          <p:nvSpPr>
            <p:cNvPr id="23564" name="AutoShape 13"/>
            <p:cNvSpPr>
              <a:spLocks noChangeArrowheads="1"/>
            </p:cNvSpPr>
            <p:nvPr/>
          </p:nvSpPr>
          <p:spPr bwMode="auto">
            <a:xfrm>
              <a:off x="153" y="1997"/>
              <a:ext cx="4733" cy="408"/>
            </a:xfrm>
            <a:prstGeom prst="roundRect">
              <a:avLst>
                <a:gd name="adj" fmla="val 16667"/>
              </a:avLst>
            </a:prstGeom>
            <a:solidFill>
              <a:srgbClr val="FFFF00"/>
            </a:solidFill>
            <a:ln w="9525" algn="ctr">
              <a:solidFill>
                <a:schemeClr val="tx1"/>
              </a:solidFill>
              <a:round/>
              <a:headEnd/>
              <a:tailEnd/>
            </a:ln>
          </p:spPr>
          <p:txBody>
            <a:bodyPr anchor="ctr">
              <a:spAutoFit/>
            </a:bodyPr>
            <a:lstStyle/>
            <a:p>
              <a:pPr eaLnBrk="0" hangingPunct="0"/>
              <a:r>
                <a:rPr lang="en-US" sz="3200" b="1" dirty="0">
                  <a:solidFill>
                    <a:srgbClr val="FF0000"/>
                  </a:solidFill>
                  <a:latin typeface="Times New Roman" pitchFamily="18" charset="0"/>
                  <a:cs typeface="Times New Roman" pitchFamily="18" charset="0"/>
                </a:rPr>
                <a:t>Đáp án: C</a:t>
              </a:r>
            </a:p>
          </p:txBody>
        </p:sp>
      </p:grpSp>
      <p:grpSp>
        <p:nvGrpSpPr>
          <p:cNvPr id="6" name="Group 14"/>
          <p:cNvGrpSpPr>
            <a:grpSpLocks/>
          </p:cNvGrpSpPr>
          <p:nvPr/>
        </p:nvGrpSpPr>
        <p:grpSpPr bwMode="auto">
          <a:xfrm>
            <a:off x="304800" y="2528883"/>
            <a:ext cx="9956800" cy="685532"/>
            <a:chOff x="153" y="1973"/>
            <a:chExt cx="4733" cy="432"/>
          </a:xfrm>
          <a:solidFill>
            <a:schemeClr val="accent5">
              <a:lumMod val="20000"/>
              <a:lumOff val="80000"/>
            </a:schemeClr>
          </a:solidFill>
        </p:grpSpPr>
        <p:sp>
          <p:nvSpPr>
            <p:cNvPr id="46110" name="Rectangle 15" descr="Water droplets"/>
            <p:cNvSpPr>
              <a:spLocks noChangeArrowheads="1"/>
            </p:cNvSpPr>
            <p:nvPr/>
          </p:nvSpPr>
          <p:spPr bwMode="auto">
            <a:xfrm>
              <a:off x="4513" y="1973"/>
              <a:ext cx="88" cy="369"/>
            </a:xfrm>
            <a:prstGeom prst="rect">
              <a:avLst/>
            </a:prstGeom>
            <a:grpFill/>
            <a:ln w="9525" algn="ctr">
              <a:solidFill>
                <a:srgbClr val="008000"/>
              </a:solidFill>
              <a:miter lim="800000"/>
              <a:headEnd/>
              <a:tailEnd/>
            </a:ln>
          </p:spPr>
          <p:txBody>
            <a:bodyPr wrap="none" anchor="ctr">
              <a:spAutoFit/>
            </a:bodyPr>
            <a:lstStyle/>
            <a:p>
              <a:pPr eaLnBrk="0" hangingPunct="0">
                <a:defRPr/>
              </a:pPr>
              <a:endParaRPr lang="en-US" sz="3200" dirty="0">
                <a:latin typeface="Times New Roman" pitchFamily="18" charset="0"/>
                <a:cs typeface="Times New Roman" pitchFamily="18" charset="0"/>
              </a:endParaRPr>
            </a:p>
          </p:txBody>
        </p:sp>
        <p:sp>
          <p:nvSpPr>
            <p:cNvPr id="46111" name="AutoShape 16" descr="Water droplets"/>
            <p:cNvSpPr>
              <a:spLocks noChangeArrowheads="1"/>
            </p:cNvSpPr>
            <p:nvPr/>
          </p:nvSpPr>
          <p:spPr bwMode="auto">
            <a:xfrm>
              <a:off x="153" y="1997"/>
              <a:ext cx="4733" cy="408"/>
            </a:xfrm>
            <a:prstGeom prst="roundRect">
              <a:avLst>
                <a:gd name="adj" fmla="val 16667"/>
              </a:avLst>
            </a:prstGeom>
            <a:grpFill/>
            <a:ln w="9525" algn="ctr">
              <a:solidFill>
                <a:schemeClr val="tx1"/>
              </a:solidFill>
              <a:round/>
              <a:headEnd/>
              <a:tailEnd/>
            </a:ln>
          </p:spPr>
          <p:txBody>
            <a:bodyPr anchor="ctr">
              <a:spAutoFit/>
            </a:bodyPr>
            <a:lstStyle/>
            <a:p>
              <a:pPr eaLnBrk="0" hangingPunct="0">
                <a:defRPr/>
              </a:pPr>
              <a:r>
                <a:rPr lang="vi-VN" sz="3200" b="1" dirty="0">
                  <a:latin typeface="Times New Roman" pitchFamily="18" charset="0"/>
                  <a:cs typeface="Times New Roman" pitchFamily="18" charset="0"/>
                </a:rPr>
                <a:t>A</a:t>
              </a:r>
              <a:r>
                <a:rPr lang="en-US" sz="3200" b="1" dirty="0">
                  <a:latin typeface="Times New Roman" pitchFamily="18" charset="0"/>
                  <a:cs typeface="Times New Roman" pitchFamily="18" charset="0"/>
                </a:rPr>
                <a:t>. Từ năm 1545 đến năm 1592. </a:t>
              </a:r>
            </a:p>
          </p:txBody>
        </p:sp>
      </p:grpSp>
      <p:sp>
        <p:nvSpPr>
          <p:cNvPr id="24607" name="Rectangle 31"/>
          <p:cNvSpPr>
            <a:spLocks noChangeArrowheads="1"/>
          </p:cNvSpPr>
          <p:nvPr/>
        </p:nvSpPr>
        <p:spPr bwMode="auto">
          <a:xfrm>
            <a:off x="2364317" y="6426849"/>
            <a:ext cx="2207683" cy="574438"/>
          </a:xfrm>
          <a:prstGeom prst="rect">
            <a:avLst/>
          </a:prstGeom>
          <a:solidFill>
            <a:srgbClr val="0000FF"/>
          </a:solidFill>
          <a:ln w="9525" algn="ctr">
            <a:solidFill>
              <a:schemeClr val="tx1"/>
            </a:solidFill>
            <a:miter lim="800000"/>
            <a:headEnd/>
            <a:tailEnd/>
          </a:ln>
        </p:spPr>
        <p:txBody>
          <a:bodyPr lIns="121909" tIns="60953" rIns="121909" bIns="60953" anchor="ctr">
            <a:spAutoFit/>
          </a:bodyPr>
          <a:lstStyle/>
          <a:p>
            <a:pPr algn="ctr" eaLnBrk="0" hangingPunct="0"/>
            <a:r>
              <a:rPr lang="en-US" sz="2933" b="1">
                <a:solidFill>
                  <a:schemeClr val="bg1"/>
                </a:solidFill>
                <a:latin typeface="Times New Roman" pitchFamily="18" charset="0"/>
                <a:cs typeface="Times New Roman" pitchFamily="18" charset="0"/>
              </a:rPr>
              <a:t>Đáp án</a:t>
            </a:r>
          </a:p>
        </p:txBody>
      </p:sp>
      <p:grpSp>
        <p:nvGrpSpPr>
          <p:cNvPr id="7" name="Group 32"/>
          <p:cNvGrpSpPr>
            <a:grpSpLocks/>
          </p:cNvGrpSpPr>
          <p:nvPr/>
        </p:nvGrpSpPr>
        <p:grpSpPr bwMode="auto">
          <a:xfrm>
            <a:off x="304371" y="4764083"/>
            <a:ext cx="9957229" cy="685532"/>
            <a:chOff x="104" y="1973"/>
            <a:chExt cx="4782" cy="432"/>
          </a:xfrm>
          <a:solidFill>
            <a:schemeClr val="accent5">
              <a:lumMod val="20000"/>
              <a:lumOff val="80000"/>
            </a:schemeClr>
          </a:solidFill>
        </p:grpSpPr>
        <p:sp>
          <p:nvSpPr>
            <p:cNvPr id="46108" name="Rectangle 33" descr="Water droplets"/>
            <p:cNvSpPr>
              <a:spLocks noChangeArrowheads="1"/>
            </p:cNvSpPr>
            <p:nvPr/>
          </p:nvSpPr>
          <p:spPr bwMode="auto">
            <a:xfrm>
              <a:off x="4513" y="1973"/>
              <a:ext cx="89" cy="369"/>
            </a:xfrm>
            <a:prstGeom prst="rect">
              <a:avLst/>
            </a:prstGeom>
            <a:grpFill/>
            <a:ln w="9525" algn="ctr">
              <a:solidFill>
                <a:srgbClr val="008000"/>
              </a:solidFill>
              <a:miter lim="800000"/>
              <a:headEnd/>
              <a:tailEnd/>
            </a:ln>
          </p:spPr>
          <p:txBody>
            <a:bodyPr wrap="none" anchor="ctr">
              <a:spAutoFit/>
            </a:bodyPr>
            <a:lstStyle/>
            <a:p>
              <a:pPr eaLnBrk="0" hangingPunct="0">
                <a:defRPr/>
              </a:pPr>
              <a:endParaRPr lang="en-US" sz="3200" dirty="0">
                <a:latin typeface="Times New Roman" pitchFamily="18" charset="0"/>
                <a:cs typeface="Times New Roman" pitchFamily="18" charset="0"/>
              </a:endParaRPr>
            </a:p>
          </p:txBody>
        </p:sp>
        <p:sp>
          <p:nvSpPr>
            <p:cNvPr id="46109" name="AutoShape 34" descr="Water droplets"/>
            <p:cNvSpPr>
              <a:spLocks noChangeArrowheads="1"/>
            </p:cNvSpPr>
            <p:nvPr/>
          </p:nvSpPr>
          <p:spPr bwMode="auto">
            <a:xfrm>
              <a:off x="104" y="1997"/>
              <a:ext cx="4782" cy="408"/>
            </a:xfrm>
            <a:prstGeom prst="roundRect">
              <a:avLst>
                <a:gd name="adj" fmla="val 16667"/>
              </a:avLst>
            </a:prstGeom>
            <a:grpFill/>
            <a:ln w="9525" algn="ctr">
              <a:solidFill>
                <a:schemeClr val="tx1"/>
              </a:solidFill>
              <a:round/>
              <a:headEnd/>
              <a:tailEnd/>
            </a:ln>
          </p:spPr>
          <p:txBody>
            <a:bodyPr anchor="ctr">
              <a:spAutoFit/>
            </a:bodyPr>
            <a:lstStyle/>
            <a:p>
              <a:pPr eaLnBrk="0" hangingPunct="0">
                <a:defRPr/>
              </a:pPr>
              <a:r>
                <a:rPr lang="vi-VN" sz="3200" b="1" dirty="0">
                  <a:latin typeface="Times New Roman" pitchFamily="18" charset="0"/>
                  <a:cs typeface="Times New Roman" pitchFamily="18" charset="0"/>
                </a:rPr>
                <a:t>D</a:t>
              </a:r>
              <a:r>
                <a:rPr lang="en-US" sz="3200" b="1" dirty="0">
                  <a:latin typeface="Times New Roman" pitchFamily="18" charset="0"/>
                  <a:cs typeface="Times New Roman" pitchFamily="18" charset="0"/>
                </a:rPr>
                <a:t>. Từ năm 1627 đến năm 1692. </a:t>
              </a:r>
            </a:p>
          </p:txBody>
        </p:sp>
      </p:grpSp>
      <p:sp>
        <p:nvSpPr>
          <p:cNvPr id="23561" name="Text Box 36"/>
          <p:cNvSpPr txBox="1">
            <a:spLocks noChangeArrowheads="1"/>
          </p:cNvSpPr>
          <p:nvPr/>
        </p:nvSpPr>
        <p:spPr bwMode="auto">
          <a:xfrm>
            <a:off x="8331200" y="6477001"/>
            <a:ext cx="1422400" cy="615539"/>
          </a:xfrm>
          <a:prstGeom prst="rect">
            <a:avLst/>
          </a:prstGeom>
          <a:noFill/>
          <a:ln w="9525">
            <a:noFill/>
            <a:miter lim="800000"/>
            <a:headEnd/>
            <a:tailEnd/>
          </a:ln>
        </p:spPr>
        <p:txBody>
          <a:bodyPr lIns="121909" tIns="60953" rIns="121909" bIns="60953">
            <a:spAutoFit/>
          </a:bodyPr>
          <a:lstStyle/>
          <a:p>
            <a:pPr eaLnBrk="0" hangingPunct="0"/>
            <a:endParaRPr lang="en-US" sz="3200">
              <a:latin typeface="Times New Roman" pitchFamily="18" charset="0"/>
              <a:cs typeface="Times New Roman" pitchFamily="18" charset="0"/>
            </a:endParaRPr>
          </a:p>
        </p:txBody>
      </p:sp>
      <p:sp>
        <p:nvSpPr>
          <p:cNvPr id="40" name="TextBox 39"/>
          <p:cNvSpPr txBox="1"/>
          <p:nvPr/>
        </p:nvSpPr>
        <p:spPr>
          <a:xfrm>
            <a:off x="406400" y="1"/>
            <a:ext cx="9956800" cy="830997"/>
          </a:xfrm>
          <a:prstGeom prst="rect">
            <a:avLst/>
          </a:prstGeom>
          <a:solidFill>
            <a:schemeClr val="accent1">
              <a:lumMod val="20000"/>
              <a:lumOff val="80000"/>
            </a:schemeClr>
          </a:solidFill>
        </p:spPr>
        <p:txBody>
          <a:bodyPr>
            <a:spAutoFit/>
          </a:bodyPr>
          <a:lstStyle/>
          <a:p>
            <a:pPr algn="ctr">
              <a:defRPr/>
            </a:pPr>
            <a:r>
              <a:rPr lang="en-US" sz="4800" b="1" dirty="0">
                <a:solidFill>
                  <a:srgbClr val="0070C0"/>
                </a:solidFill>
                <a:latin typeface="Times New Roman" pitchFamily="18" charset="0"/>
                <a:cs typeface="Times New Roman" pitchFamily="18" charset="0"/>
              </a:rPr>
              <a:t>BÀI TẬP</a:t>
            </a:r>
          </a:p>
        </p:txBody>
      </p:sp>
    </p:spTree>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2"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ppt_w/2"/>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ppt_w</p:attrName>
                                        </p:attrNameLst>
                                      </p:cBhvr>
                                      <p:tavLst>
                                        <p:tav tm="0">
                                          <p:val>
                                            <p:fltVal val="0"/>
                                          </p:val>
                                        </p:tav>
                                        <p:tav tm="100000">
                                          <p:val>
                                            <p:strVal val="#ppt_w"/>
                                          </p:val>
                                        </p:tav>
                                      </p:tavLst>
                                    </p:anim>
                                    <p:anim calcmode="lin" valueType="num">
                                      <p:cBhvr>
                                        <p:cTn id="10" dur="500" fill="hold"/>
                                        <p:tgtEl>
                                          <p:spTgt spid="2"/>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2" name="CAUHOI.WAV"/>
                                        </p:tgtEl>
                                      </p:cMediaNode>
                                    </p:audio>
                                  </p:subTnLst>
                                </p:cTn>
                              </p:par>
                            </p:childTnLst>
                          </p:cTn>
                        </p:par>
                        <p:par>
                          <p:cTn id="11" fill="hold" nodeType="afterGroup">
                            <p:stCondLst>
                              <p:cond delay="500"/>
                            </p:stCondLst>
                            <p:childTnLst>
                              <p:par>
                                <p:cTn id="12" presetID="17" presetClass="entr" presetSubtype="2"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ppt_x</p:attrName>
                                        </p:attrNameLst>
                                      </p:cBhvr>
                                      <p:tavLst>
                                        <p:tav tm="0">
                                          <p:val>
                                            <p:strVal val="#ppt_x+#ppt_w/2"/>
                                          </p:val>
                                        </p:tav>
                                        <p:tav tm="100000">
                                          <p:val>
                                            <p:strVal val="#ppt_x"/>
                                          </p:val>
                                        </p:tav>
                                      </p:tavLst>
                                    </p:anim>
                                    <p:anim calcmode="lin" valueType="num">
                                      <p:cBhvr>
                                        <p:cTn id="15" dur="1000" fill="hold"/>
                                        <p:tgtEl>
                                          <p:spTgt spid="6"/>
                                        </p:tgtEl>
                                        <p:attrNameLst>
                                          <p:attrName>ppt_y</p:attrName>
                                        </p:attrNameLst>
                                      </p:cBhvr>
                                      <p:tavLst>
                                        <p:tav tm="0">
                                          <p:val>
                                            <p:strVal val="#ppt_y"/>
                                          </p:val>
                                        </p:tav>
                                        <p:tav tm="100000">
                                          <p:val>
                                            <p:strVal val="#ppt_y"/>
                                          </p:val>
                                        </p:tav>
                                      </p:tavLst>
                                    </p:anim>
                                    <p:anim calcmode="lin" valueType="num">
                                      <p:cBhvr>
                                        <p:cTn id="16" dur="1000" fill="hold"/>
                                        <p:tgtEl>
                                          <p:spTgt spid="6"/>
                                        </p:tgtEl>
                                        <p:attrNameLst>
                                          <p:attrName>ppt_w</p:attrName>
                                        </p:attrNameLst>
                                      </p:cBhvr>
                                      <p:tavLst>
                                        <p:tav tm="0">
                                          <p:val>
                                            <p:fltVal val="0"/>
                                          </p:val>
                                        </p:tav>
                                        <p:tav tm="100000">
                                          <p:val>
                                            <p:strVal val="#ppt_w"/>
                                          </p:val>
                                        </p:tav>
                                      </p:tavLst>
                                    </p:anim>
                                    <p:anim calcmode="lin" valueType="num">
                                      <p:cBhvr>
                                        <p:cTn id="17" dur="1000" fill="hold"/>
                                        <p:tgtEl>
                                          <p:spTgt spid="6"/>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2"/>
                                            </p:cond>
                                          </p:stCondLst>
                                          <p:endCondLst>
                                            <p:cond evt="onStopAudio" delay="0">
                                              <p:tgtEl>
                                                <p:sldTgt/>
                                              </p:tgtEl>
                                            </p:cond>
                                          </p:endCondLst>
                                        </p:cTn>
                                        <p:tgtEl>
                                          <p:sndTgt r:embed="rId3" name="pan2.wav"/>
                                        </p:tgtEl>
                                      </p:cMediaNode>
                                    </p:audio>
                                  </p:subTnLst>
                                </p:cTn>
                              </p:par>
                              <p:par>
                                <p:cTn id="18" presetID="17" presetClass="entr" presetSubtype="2"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p:cTn id="20" dur="1000" fill="hold"/>
                                        <p:tgtEl>
                                          <p:spTgt spid="3"/>
                                        </p:tgtEl>
                                        <p:attrNameLst>
                                          <p:attrName>ppt_x</p:attrName>
                                        </p:attrNameLst>
                                      </p:cBhvr>
                                      <p:tavLst>
                                        <p:tav tm="0">
                                          <p:val>
                                            <p:strVal val="#ppt_x+#ppt_w/2"/>
                                          </p:val>
                                        </p:tav>
                                        <p:tav tm="100000">
                                          <p:val>
                                            <p:strVal val="#ppt_x"/>
                                          </p:val>
                                        </p:tav>
                                      </p:tavLst>
                                    </p:anim>
                                    <p:anim calcmode="lin" valueType="num">
                                      <p:cBhvr>
                                        <p:cTn id="21" dur="1000" fill="hold"/>
                                        <p:tgtEl>
                                          <p:spTgt spid="3"/>
                                        </p:tgtEl>
                                        <p:attrNameLst>
                                          <p:attrName>ppt_y</p:attrName>
                                        </p:attrNameLst>
                                      </p:cBhvr>
                                      <p:tavLst>
                                        <p:tav tm="0">
                                          <p:val>
                                            <p:strVal val="#ppt_y"/>
                                          </p:val>
                                        </p:tav>
                                        <p:tav tm="100000">
                                          <p:val>
                                            <p:strVal val="#ppt_y"/>
                                          </p:val>
                                        </p:tav>
                                      </p:tavLst>
                                    </p:anim>
                                    <p:anim calcmode="lin" valueType="num">
                                      <p:cBhvr>
                                        <p:cTn id="22" dur="1000" fill="hold"/>
                                        <p:tgtEl>
                                          <p:spTgt spid="3"/>
                                        </p:tgtEl>
                                        <p:attrNameLst>
                                          <p:attrName>ppt_w</p:attrName>
                                        </p:attrNameLst>
                                      </p:cBhvr>
                                      <p:tavLst>
                                        <p:tav tm="0">
                                          <p:val>
                                            <p:fltVal val="0"/>
                                          </p:val>
                                        </p:tav>
                                        <p:tav tm="100000">
                                          <p:val>
                                            <p:strVal val="#ppt_w"/>
                                          </p:val>
                                        </p:tav>
                                      </p:tavLst>
                                    </p:anim>
                                    <p:anim calcmode="lin" valueType="num">
                                      <p:cBhvr>
                                        <p:cTn id="23" dur="1000" fill="hold"/>
                                        <p:tgtEl>
                                          <p:spTgt spid="3"/>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8"/>
                                            </p:cond>
                                          </p:stCondLst>
                                          <p:endCondLst>
                                            <p:cond evt="onStopAudio" delay="0">
                                              <p:tgtEl>
                                                <p:sldTgt/>
                                              </p:tgtEl>
                                            </p:cond>
                                          </p:endCondLst>
                                        </p:cTn>
                                        <p:tgtEl>
                                          <p:sndTgt r:embed="rId3" name="pan2.wav"/>
                                        </p:tgtEl>
                                      </p:cMediaNode>
                                    </p:audio>
                                  </p:subTnLst>
                                </p:cTn>
                              </p:par>
                              <p:par>
                                <p:cTn id="24" presetID="17" presetClass="entr" presetSubtype="2" fill="hold" nodeType="with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p:cTn id="26" dur="1000" fill="hold"/>
                                        <p:tgtEl>
                                          <p:spTgt spid="4"/>
                                        </p:tgtEl>
                                        <p:attrNameLst>
                                          <p:attrName>ppt_x</p:attrName>
                                        </p:attrNameLst>
                                      </p:cBhvr>
                                      <p:tavLst>
                                        <p:tav tm="0">
                                          <p:val>
                                            <p:strVal val="#ppt_x+#ppt_w/2"/>
                                          </p:val>
                                        </p:tav>
                                        <p:tav tm="100000">
                                          <p:val>
                                            <p:strVal val="#ppt_x"/>
                                          </p:val>
                                        </p:tav>
                                      </p:tavLst>
                                    </p:anim>
                                    <p:anim calcmode="lin" valueType="num">
                                      <p:cBhvr>
                                        <p:cTn id="27" dur="1000" fill="hold"/>
                                        <p:tgtEl>
                                          <p:spTgt spid="4"/>
                                        </p:tgtEl>
                                        <p:attrNameLst>
                                          <p:attrName>ppt_y</p:attrName>
                                        </p:attrNameLst>
                                      </p:cBhvr>
                                      <p:tavLst>
                                        <p:tav tm="0">
                                          <p:val>
                                            <p:strVal val="#ppt_y"/>
                                          </p:val>
                                        </p:tav>
                                        <p:tav tm="100000">
                                          <p:val>
                                            <p:strVal val="#ppt_y"/>
                                          </p:val>
                                        </p:tav>
                                      </p:tavLst>
                                    </p:anim>
                                    <p:anim calcmode="lin" valueType="num">
                                      <p:cBhvr>
                                        <p:cTn id="28" dur="1000" fill="hold"/>
                                        <p:tgtEl>
                                          <p:spTgt spid="4"/>
                                        </p:tgtEl>
                                        <p:attrNameLst>
                                          <p:attrName>ppt_w</p:attrName>
                                        </p:attrNameLst>
                                      </p:cBhvr>
                                      <p:tavLst>
                                        <p:tav tm="0">
                                          <p:val>
                                            <p:fltVal val="0"/>
                                          </p:val>
                                        </p:tav>
                                        <p:tav tm="100000">
                                          <p:val>
                                            <p:strVal val="#ppt_w"/>
                                          </p:val>
                                        </p:tav>
                                      </p:tavLst>
                                    </p:anim>
                                    <p:anim calcmode="lin" valueType="num">
                                      <p:cBhvr>
                                        <p:cTn id="29" dur="1000" fill="hold"/>
                                        <p:tgtEl>
                                          <p:spTgt spid="4"/>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24"/>
                                            </p:cond>
                                          </p:stCondLst>
                                          <p:endCondLst>
                                            <p:cond evt="onStopAudio" delay="0">
                                              <p:tgtEl>
                                                <p:sldTgt/>
                                              </p:tgtEl>
                                            </p:cond>
                                          </p:endCondLst>
                                        </p:cTn>
                                        <p:tgtEl>
                                          <p:sndTgt r:embed="rId3" name="pan2.wav"/>
                                        </p:tgtEl>
                                      </p:cMediaNode>
                                    </p:audio>
                                  </p:subTnLst>
                                </p:cTn>
                              </p:par>
                              <p:par>
                                <p:cTn id="30" presetID="17" presetClass="entr" presetSubtype="2" fill="hold" nodeType="with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1000" fill="hold"/>
                                        <p:tgtEl>
                                          <p:spTgt spid="7"/>
                                        </p:tgtEl>
                                        <p:attrNameLst>
                                          <p:attrName>ppt_x</p:attrName>
                                        </p:attrNameLst>
                                      </p:cBhvr>
                                      <p:tavLst>
                                        <p:tav tm="0">
                                          <p:val>
                                            <p:strVal val="#ppt_x+#ppt_w/2"/>
                                          </p:val>
                                        </p:tav>
                                        <p:tav tm="100000">
                                          <p:val>
                                            <p:strVal val="#ppt_x"/>
                                          </p:val>
                                        </p:tav>
                                      </p:tavLst>
                                    </p:anim>
                                    <p:anim calcmode="lin" valueType="num">
                                      <p:cBhvr>
                                        <p:cTn id="33" dur="1000" fill="hold"/>
                                        <p:tgtEl>
                                          <p:spTgt spid="7"/>
                                        </p:tgtEl>
                                        <p:attrNameLst>
                                          <p:attrName>ppt_y</p:attrName>
                                        </p:attrNameLst>
                                      </p:cBhvr>
                                      <p:tavLst>
                                        <p:tav tm="0">
                                          <p:val>
                                            <p:strVal val="#ppt_y"/>
                                          </p:val>
                                        </p:tav>
                                        <p:tav tm="100000">
                                          <p:val>
                                            <p:strVal val="#ppt_y"/>
                                          </p:val>
                                        </p:tav>
                                      </p:tavLst>
                                    </p:anim>
                                    <p:anim calcmode="lin" valueType="num">
                                      <p:cBhvr>
                                        <p:cTn id="34" dur="1000" fill="hold"/>
                                        <p:tgtEl>
                                          <p:spTgt spid="7"/>
                                        </p:tgtEl>
                                        <p:attrNameLst>
                                          <p:attrName>ppt_w</p:attrName>
                                        </p:attrNameLst>
                                      </p:cBhvr>
                                      <p:tavLst>
                                        <p:tav tm="0">
                                          <p:val>
                                            <p:fltVal val="0"/>
                                          </p:val>
                                        </p:tav>
                                        <p:tav tm="100000">
                                          <p:val>
                                            <p:strVal val="#ppt_w"/>
                                          </p:val>
                                        </p:tav>
                                      </p:tavLst>
                                    </p:anim>
                                    <p:anim calcmode="lin" valueType="num">
                                      <p:cBhvr>
                                        <p:cTn id="35" dur="1000" fill="hold"/>
                                        <p:tgtEl>
                                          <p:spTgt spid="7"/>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30"/>
                                            </p:cond>
                                          </p:stCondLst>
                                          <p:endCondLst>
                                            <p:cond evt="onStopAudio" delay="0">
                                              <p:tgtEl>
                                                <p:sldTgt/>
                                              </p:tgtEl>
                                            </p:cond>
                                          </p:endCondLst>
                                        </p:cTn>
                                        <p:tgtEl>
                                          <p:sndTgt r:embed="rId3" name="pan2.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36" restart="whenNotActive" fill="hold" evtFilter="cancelBubble" nodeType="interactiveSeq">
                <p:stCondLst>
                  <p:cond evt="onClick" delay="0">
                    <p:tgtEl>
                      <p:spTgt spid="24607"/>
                    </p:tgtEl>
                  </p:cond>
                </p:stCondLst>
                <p:endSync evt="end" delay="0">
                  <p:rtn val="all"/>
                </p:endSync>
                <p:childTnLst>
                  <p:par>
                    <p:cTn id="37" fill="hold" nodeType="clickPar">
                      <p:stCondLst>
                        <p:cond delay="0"/>
                      </p:stCondLst>
                      <p:childTnLst>
                        <p:par>
                          <p:cTn id="38" fill="hold" nodeType="withGroup">
                            <p:stCondLst>
                              <p:cond delay="0"/>
                            </p:stCondLst>
                            <p:childTnLst>
                              <p:par>
                                <p:cTn id="39" presetID="17" presetClass="entr" presetSubtype="2" fill="hold" nodeType="clickEffect">
                                  <p:stCondLst>
                                    <p:cond delay="0"/>
                                  </p:stCondLst>
                                  <p:childTnLst>
                                    <p:set>
                                      <p:cBhvr>
                                        <p:cTn id="40" dur="1" fill="hold">
                                          <p:stCondLst>
                                            <p:cond delay="0"/>
                                          </p:stCondLst>
                                        </p:cTn>
                                        <p:tgtEl>
                                          <p:spTgt spid="5"/>
                                        </p:tgtEl>
                                        <p:attrNameLst>
                                          <p:attrName>style.visibility</p:attrName>
                                        </p:attrNameLst>
                                      </p:cBhvr>
                                      <p:to>
                                        <p:strVal val="visible"/>
                                      </p:to>
                                    </p:set>
                                    <p:anim calcmode="lin" valueType="num">
                                      <p:cBhvr>
                                        <p:cTn id="41" dur="500" fill="hold"/>
                                        <p:tgtEl>
                                          <p:spTgt spid="5"/>
                                        </p:tgtEl>
                                        <p:attrNameLst>
                                          <p:attrName>ppt_x</p:attrName>
                                        </p:attrNameLst>
                                      </p:cBhvr>
                                      <p:tavLst>
                                        <p:tav tm="0">
                                          <p:val>
                                            <p:strVal val="#ppt_x+#ppt_w/2"/>
                                          </p:val>
                                        </p:tav>
                                        <p:tav tm="100000">
                                          <p:val>
                                            <p:strVal val="#ppt_x"/>
                                          </p:val>
                                        </p:tav>
                                      </p:tavLst>
                                    </p:anim>
                                    <p:anim calcmode="lin" valueType="num">
                                      <p:cBhvr>
                                        <p:cTn id="42" dur="500" fill="hold"/>
                                        <p:tgtEl>
                                          <p:spTgt spid="5"/>
                                        </p:tgtEl>
                                        <p:attrNameLst>
                                          <p:attrName>ppt_y</p:attrName>
                                        </p:attrNameLst>
                                      </p:cBhvr>
                                      <p:tavLst>
                                        <p:tav tm="0">
                                          <p:val>
                                            <p:strVal val="#ppt_y"/>
                                          </p:val>
                                        </p:tav>
                                        <p:tav tm="100000">
                                          <p:val>
                                            <p:strVal val="#ppt_y"/>
                                          </p:val>
                                        </p:tav>
                                      </p:tavLst>
                                    </p:anim>
                                    <p:anim calcmode="lin" valueType="num">
                                      <p:cBhvr>
                                        <p:cTn id="43" dur="500" fill="hold"/>
                                        <p:tgtEl>
                                          <p:spTgt spid="5"/>
                                        </p:tgtEl>
                                        <p:attrNameLst>
                                          <p:attrName>ppt_w</p:attrName>
                                        </p:attrNameLst>
                                      </p:cBhvr>
                                      <p:tavLst>
                                        <p:tav tm="0">
                                          <p:val>
                                            <p:fltVal val="0"/>
                                          </p:val>
                                        </p:tav>
                                        <p:tav tm="100000">
                                          <p:val>
                                            <p:strVal val="#ppt_w"/>
                                          </p:val>
                                        </p:tav>
                                      </p:tavLst>
                                    </p:anim>
                                    <p:anim calcmode="lin" valueType="num">
                                      <p:cBhvr>
                                        <p:cTn id="44" dur="500" fill="hold"/>
                                        <p:tgtEl>
                                          <p:spTgt spid="5"/>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39"/>
                                            </p:cond>
                                          </p:stCondLst>
                                          <p:endCondLst>
                                            <p:cond evt="onStopAudio" delay="0">
                                              <p:tgtEl>
                                                <p:sldTgt/>
                                              </p:tgtEl>
                                            </p:cond>
                                          </p:endCondLst>
                                        </p:cTn>
                                        <p:tgtEl>
                                          <p:sndTgt r:embed="rId4" name="dapan.WAV"/>
                                        </p:tgtEl>
                                      </p:cMediaNode>
                                    </p:audio>
                                  </p:subTnLst>
                                </p:cTn>
                              </p:par>
                            </p:childTnLst>
                          </p:cTn>
                        </p:par>
                      </p:childTnLst>
                    </p:cTn>
                  </p:par>
                </p:childTnLst>
              </p:cTn>
              <p:nextCondLst>
                <p:cond evt="onClick" delay="0">
                  <p:tgtEl>
                    <p:spTgt spid="24607"/>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2F2318C5-F824-40F2-A000-1F8A7E51BC2D}"/>
              </a:ext>
            </a:extLst>
          </p:cNvPr>
          <p:cNvSpPr>
            <a:spLocks noGrp="1"/>
          </p:cNvSpPr>
          <p:nvPr>
            <p:ph type="subTitle" idx="2"/>
          </p:nvPr>
        </p:nvSpPr>
        <p:spPr>
          <a:xfrm>
            <a:off x="496129" y="5153129"/>
            <a:ext cx="11139280" cy="1132834"/>
          </a:xfrm>
          <a:solidFill>
            <a:schemeClr val="accent1"/>
          </a:solidFill>
        </p:spPr>
        <p:txBody>
          <a:bodyPr/>
          <a:lstStyle/>
          <a:p>
            <a:r>
              <a:rPr lang="en-US" dirty="0"/>
              <a:t>Di </a:t>
            </a:r>
            <a:r>
              <a:rPr lang="en-US" dirty="0" err="1"/>
              <a:t>tích</a:t>
            </a:r>
            <a:r>
              <a:rPr lang="en-US" dirty="0"/>
              <a:t> </a:t>
            </a:r>
            <a:r>
              <a:rPr lang="en-US" dirty="0" err="1"/>
              <a:t>thành</a:t>
            </a:r>
            <a:r>
              <a:rPr lang="en-US" dirty="0"/>
              <a:t> </a:t>
            </a:r>
            <a:r>
              <a:rPr lang="en-US" dirty="0" err="1"/>
              <a:t>nhà</a:t>
            </a:r>
            <a:r>
              <a:rPr lang="en-US" dirty="0"/>
              <a:t> </a:t>
            </a:r>
            <a:r>
              <a:rPr lang="en-US" dirty="0" err="1"/>
              <a:t>Mạc</a:t>
            </a:r>
            <a:r>
              <a:rPr lang="en-US" dirty="0"/>
              <a:t> (Cao </a:t>
            </a:r>
            <a:r>
              <a:rPr lang="en-US" dirty="0" err="1"/>
              <a:t>Bằng</a:t>
            </a:r>
            <a:r>
              <a:rPr lang="en-US" dirty="0"/>
              <a:t>), </a:t>
            </a:r>
            <a:r>
              <a:rPr lang="en-US" dirty="0" err="1"/>
              <a:t>Luỹ</a:t>
            </a:r>
            <a:r>
              <a:rPr lang="en-US" dirty="0"/>
              <a:t> </a:t>
            </a:r>
            <a:r>
              <a:rPr lang="en-US" dirty="0" err="1"/>
              <a:t>Thầy</a:t>
            </a:r>
            <a:r>
              <a:rPr lang="en-US" dirty="0"/>
              <a:t> (</a:t>
            </a:r>
            <a:r>
              <a:rPr lang="en-US" dirty="0" err="1"/>
              <a:t>Quảng</a:t>
            </a:r>
            <a:r>
              <a:rPr lang="en-US" dirty="0"/>
              <a:t> Bình) </a:t>
            </a:r>
            <a:r>
              <a:rPr lang="en-US" dirty="0" err="1"/>
              <a:t>gợi</a:t>
            </a:r>
            <a:r>
              <a:rPr lang="en-US" dirty="0"/>
              <a:t> </a:t>
            </a:r>
            <a:r>
              <a:rPr lang="en-US" dirty="0" err="1"/>
              <a:t>cho</a:t>
            </a:r>
            <a:r>
              <a:rPr lang="en-US" dirty="0"/>
              <a:t> </a:t>
            </a:r>
            <a:r>
              <a:rPr lang="en-US" dirty="0" err="1"/>
              <a:t>em</a:t>
            </a:r>
            <a:r>
              <a:rPr lang="en-US" dirty="0"/>
              <a:t> </a:t>
            </a:r>
            <a:r>
              <a:rPr lang="en-US" dirty="0" err="1"/>
              <a:t>nhớ</a:t>
            </a:r>
            <a:r>
              <a:rPr lang="en-US" dirty="0"/>
              <a:t> </a:t>
            </a:r>
            <a:r>
              <a:rPr lang="en-US" dirty="0" err="1"/>
              <a:t>đến</a:t>
            </a:r>
            <a:r>
              <a:rPr lang="en-US" dirty="0"/>
              <a:t> </a:t>
            </a:r>
            <a:r>
              <a:rPr lang="en-US" dirty="0" err="1"/>
              <a:t>những</a:t>
            </a:r>
            <a:r>
              <a:rPr lang="en-US" dirty="0"/>
              <a:t> </a:t>
            </a:r>
            <a:r>
              <a:rPr lang="en-US" dirty="0" err="1"/>
              <a:t>cuộc</a:t>
            </a:r>
            <a:r>
              <a:rPr lang="en-US" dirty="0"/>
              <a:t> </a:t>
            </a:r>
            <a:r>
              <a:rPr lang="en-US" dirty="0" err="1"/>
              <a:t>xung</a:t>
            </a:r>
            <a:r>
              <a:rPr lang="en-US" dirty="0"/>
              <a:t> </a:t>
            </a:r>
            <a:r>
              <a:rPr lang="en-US" dirty="0" err="1"/>
              <a:t>đột</a:t>
            </a:r>
            <a:r>
              <a:rPr lang="en-US" dirty="0"/>
              <a:t> </a:t>
            </a:r>
            <a:r>
              <a:rPr lang="en-US" dirty="0" err="1"/>
              <a:t>nào</a:t>
            </a:r>
            <a:r>
              <a:rPr lang="en-US" dirty="0"/>
              <a:t> </a:t>
            </a:r>
            <a:r>
              <a:rPr lang="en-US" dirty="0" err="1"/>
              <a:t>trong</a:t>
            </a:r>
            <a:r>
              <a:rPr lang="en-US" dirty="0"/>
              <a:t> </a:t>
            </a:r>
            <a:r>
              <a:rPr lang="en-US" dirty="0" err="1"/>
              <a:t>các</a:t>
            </a:r>
            <a:r>
              <a:rPr lang="en-US" dirty="0"/>
              <a:t> TK XVI – XVII? </a:t>
            </a:r>
            <a:r>
              <a:rPr lang="en-US" dirty="0" err="1"/>
              <a:t>Những</a:t>
            </a:r>
            <a:r>
              <a:rPr lang="en-US" dirty="0"/>
              <a:t> </a:t>
            </a:r>
            <a:r>
              <a:rPr lang="en-US" dirty="0" err="1"/>
              <a:t>cuộc</a:t>
            </a:r>
            <a:r>
              <a:rPr lang="en-US" dirty="0"/>
              <a:t> </a:t>
            </a:r>
            <a:r>
              <a:rPr lang="en-US" dirty="0" err="1"/>
              <a:t>xung</a:t>
            </a:r>
            <a:r>
              <a:rPr lang="en-US" dirty="0"/>
              <a:t> </a:t>
            </a:r>
            <a:r>
              <a:rPr lang="en-US" dirty="0" err="1"/>
              <a:t>đột</a:t>
            </a:r>
            <a:r>
              <a:rPr lang="en-US" dirty="0"/>
              <a:t> </a:t>
            </a:r>
            <a:r>
              <a:rPr lang="en-US" dirty="0" err="1"/>
              <a:t>đó</a:t>
            </a:r>
            <a:r>
              <a:rPr lang="en-US" dirty="0"/>
              <a:t> </a:t>
            </a:r>
            <a:r>
              <a:rPr lang="en-US" dirty="0" err="1"/>
              <a:t>đã</a:t>
            </a:r>
            <a:r>
              <a:rPr lang="en-US" dirty="0"/>
              <a:t> </a:t>
            </a:r>
            <a:r>
              <a:rPr lang="en-US" dirty="0" err="1"/>
              <a:t>để</a:t>
            </a:r>
            <a:r>
              <a:rPr lang="en-US" dirty="0"/>
              <a:t> </a:t>
            </a:r>
            <a:r>
              <a:rPr lang="en-US" dirty="0" err="1"/>
              <a:t>lại</a:t>
            </a:r>
            <a:r>
              <a:rPr lang="en-US" dirty="0"/>
              <a:t> </a:t>
            </a:r>
            <a:r>
              <a:rPr lang="en-US" dirty="0" err="1"/>
              <a:t>hệ</a:t>
            </a:r>
            <a:r>
              <a:rPr lang="en-US" dirty="0"/>
              <a:t> </a:t>
            </a:r>
            <a:r>
              <a:rPr lang="en-US" dirty="0" err="1"/>
              <a:t>quả</a:t>
            </a:r>
            <a:r>
              <a:rPr lang="en-US" dirty="0"/>
              <a:t> </a:t>
            </a:r>
            <a:r>
              <a:rPr lang="en-US" dirty="0" err="1"/>
              <a:t>như</a:t>
            </a:r>
            <a:r>
              <a:rPr lang="en-US" dirty="0"/>
              <a:t> </a:t>
            </a:r>
            <a:r>
              <a:rPr lang="en-US" dirty="0" err="1"/>
              <a:t>thế</a:t>
            </a:r>
            <a:r>
              <a:rPr lang="en-US" dirty="0"/>
              <a:t> </a:t>
            </a:r>
            <a:r>
              <a:rPr lang="en-US" dirty="0" err="1"/>
              <a:t>nào</a:t>
            </a:r>
            <a:r>
              <a:rPr lang="en-US" dirty="0"/>
              <a:t> </a:t>
            </a:r>
            <a:r>
              <a:rPr lang="en-US" dirty="0" err="1"/>
              <a:t>đối</a:t>
            </a:r>
            <a:r>
              <a:rPr lang="en-US" dirty="0"/>
              <a:t> </a:t>
            </a:r>
            <a:r>
              <a:rPr lang="en-US" dirty="0" err="1"/>
              <a:t>với</a:t>
            </a:r>
            <a:r>
              <a:rPr lang="en-US" dirty="0"/>
              <a:t> </a:t>
            </a:r>
            <a:r>
              <a:rPr lang="en-US" dirty="0" err="1"/>
              <a:t>lịch</a:t>
            </a:r>
            <a:r>
              <a:rPr lang="en-US" dirty="0"/>
              <a:t> </a:t>
            </a:r>
            <a:r>
              <a:rPr lang="en-US" dirty="0" err="1"/>
              <a:t>sử</a:t>
            </a:r>
            <a:r>
              <a:rPr lang="en-US" dirty="0"/>
              <a:t> </a:t>
            </a:r>
            <a:r>
              <a:rPr lang="en-US" dirty="0" err="1"/>
              <a:t>dân</a:t>
            </a:r>
            <a:r>
              <a:rPr lang="en-US" dirty="0"/>
              <a:t> </a:t>
            </a:r>
            <a:r>
              <a:rPr lang="en-US" dirty="0" err="1"/>
              <a:t>tộc</a:t>
            </a:r>
            <a:r>
              <a:rPr lang="en-US" dirty="0"/>
              <a:t> </a:t>
            </a:r>
          </a:p>
        </p:txBody>
      </p:sp>
      <p:pic>
        <p:nvPicPr>
          <p:cNvPr id="5" name="Picture 2">
            <a:extLst>
              <a:ext uri="{FF2B5EF4-FFF2-40B4-BE49-F238E27FC236}">
                <a16:creationId xmlns:a16="http://schemas.microsoft.com/office/drawing/2014/main" id="{3B9214FE-707B-A35E-AB2C-7E437A513B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2470" y="1138454"/>
            <a:ext cx="5458394" cy="373711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651E7EEC-088B-3E0D-E4B1-6650285E3D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6129" y="159026"/>
            <a:ext cx="5049358" cy="356483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134CEC8C-CCE6-B041-DE44-7187E063E231}"/>
              </a:ext>
            </a:extLst>
          </p:cNvPr>
          <p:cNvSpPr txBox="1"/>
          <p:nvPr/>
        </p:nvSpPr>
        <p:spPr>
          <a:xfrm>
            <a:off x="361136" y="3734870"/>
            <a:ext cx="6579704" cy="307777"/>
          </a:xfrm>
          <a:prstGeom prst="rect">
            <a:avLst/>
          </a:prstGeom>
          <a:noFill/>
        </p:spPr>
        <p:txBody>
          <a:bodyPr wrap="square">
            <a:spAutoFit/>
          </a:bodyPr>
          <a:lstStyle/>
          <a:p>
            <a:r>
              <a:rPr lang="en-US" sz="1400" i="1" dirty="0" err="1"/>
              <a:t>Quảng</a:t>
            </a:r>
            <a:r>
              <a:rPr lang="en-US" sz="1400" i="1" dirty="0"/>
              <a:t> Bình Quan </a:t>
            </a:r>
            <a:r>
              <a:rPr lang="en-US" sz="1400" i="1" dirty="0" err="1"/>
              <a:t>thuộc</a:t>
            </a:r>
            <a:r>
              <a:rPr lang="en-US" sz="1400" i="1" dirty="0"/>
              <a:t> </a:t>
            </a:r>
            <a:r>
              <a:rPr lang="en-US" sz="1400" i="1" dirty="0" err="1"/>
              <a:t>hệ</a:t>
            </a:r>
            <a:r>
              <a:rPr lang="en-US" sz="1400" i="1" dirty="0"/>
              <a:t> </a:t>
            </a:r>
            <a:r>
              <a:rPr lang="en-US" sz="1400" i="1" dirty="0" err="1"/>
              <a:t>thống</a:t>
            </a:r>
            <a:r>
              <a:rPr lang="en-US" sz="1400" i="1" dirty="0"/>
              <a:t> di </a:t>
            </a:r>
            <a:r>
              <a:rPr lang="en-US" sz="1400" i="1" dirty="0" err="1"/>
              <a:t>tích</a:t>
            </a:r>
            <a:r>
              <a:rPr lang="en-US" sz="1400" i="1" dirty="0"/>
              <a:t> </a:t>
            </a:r>
            <a:r>
              <a:rPr lang="en-US" sz="1400" i="1" dirty="0" err="1"/>
              <a:t>Luỹ</a:t>
            </a:r>
            <a:r>
              <a:rPr lang="en-US" sz="1400" i="1" dirty="0"/>
              <a:t> </a:t>
            </a:r>
            <a:r>
              <a:rPr lang="en-US" sz="1400" i="1" dirty="0" err="1"/>
              <a:t>Thầy</a:t>
            </a:r>
            <a:r>
              <a:rPr lang="en-US" sz="1400" i="1" dirty="0"/>
              <a:t> (</a:t>
            </a:r>
            <a:r>
              <a:rPr lang="en-US" sz="1400" i="1" dirty="0" err="1"/>
              <a:t>Quảng</a:t>
            </a:r>
            <a:r>
              <a:rPr lang="en-US" sz="1400" i="1" dirty="0"/>
              <a:t> Bình) </a:t>
            </a:r>
          </a:p>
        </p:txBody>
      </p:sp>
    </p:spTree>
    <p:extLst>
      <p:ext uri="{BB962C8B-B14F-4D97-AF65-F5344CB8AC3E}">
        <p14:creationId xmlns:p14="http://schemas.microsoft.com/office/powerpoint/2010/main" val="410845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500"/>
                                        <p:tgtEl>
                                          <p:spTgt spid="102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4">
                                            <p:bg/>
                                          </p:spTgt>
                                        </p:tgtEl>
                                        <p:attrNameLst>
                                          <p:attrName>style.visibility</p:attrName>
                                        </p:attrNameLst>
                                      </p:cBhvr>
                                      <p:to>
                                        <p:strVal val="visible"/>
                                      </p:to>
                                    </p:set>
                                    <p:anim calcmode="lin" valueType="num">
                                      <p:cBhvr additive="base">
                                        <p:cTn id="24" dur="500" fill="hold"/>
                                        <p:tgtEl>
                                          <p:spTgt spid="4">
                                            <p:bg/>
                                          </p:spTgt>
                                        </p:tgtEl>
                                        <p:attrNameLst>
                                          <p:attrName>ppt_x</p:attrName>
                                        </p:attrNameLst>
                                      </p:cBhvr>
                                      <p:tavLst>
                                        <p:tav tm="0">
                                          <p:val>
                                            <p:strVal val="#ppt_x"/>
                                          </p:val>
                                        </p:tav>
                                        <p:tav tm="100000">
                                          <p:val>
                                            <p:strVal val="#ppt_x"/>
                                          </p:val>
                                        </p:tav>
                                      </p:tavLst>
                                    </p:anim>
                                    <p:anim calcmode="lin" valueType="num">
                                      <p:cBhvr additive="base">
                                        <p:cTn id="25" dur="500" fill="hold"/>
                                        <p:tgtEl>
                                          <p:spTgt spid="4">
                                            <p:bg/>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4">
                                            <p:txEl>
                                              <p:pRg st="0" end="0"/>
                                            </p:txEl>
                                          </p:spTgt>
                                        </p:tgtEl>
                                        <p:attrNameLst>
                                          <p:attrName>style.visibility</p:attrName>
                                        </p:attrNameLst>
                                      </p:cBhvr>
                                      <p:to>
                                        <p:strVal val="visible"/>
                                      </p:to>
                                    </p:set>
                                    <p:anim calcmode="lin" valueType="num">
                                      <p:cBhvr additive="base">
                                        <p:cTn id="30"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904545"/>
            <a:ext cx="12192000" cy="1398207"/>
            <a:chOff x="160" y="1223"/>
            <a:chExt cx="5580" cy="1799"/>
          </a:xfrm>
        </p:grpSpPr>
        <p:sp>
          <p:nvSpPr>
            <p:cNvPr id="23565" name="Rectangle 3" descr="Parchment"/>
            <p:cNvSpPr>
              <a:spLocks noChangeArrowheads="1"/>
            </p:cNvSpPr>
            <p:nvPr/>
          </p:nvSpPr>
          <p:spPr bwMode="auto">
            <a:xfrm>
              <a:off x="4569" y="1223"/>
              <a:ext cx="85" cy="752"/>
            </a:xfrm>
            <a:prstGeom prst="rect">
              <a:avLst/>
            </a:prstGeom>
            <a:blipFill dpi="0" rotWithShape="1">
              <a:blip r:embed="rId5"/>
              <a:srcRect/>
              <a:tile tx="0" ty="0" sx="100000" sy="100000" flip="none" algn="tl"/>
            </a:blipFill>
            <a:ln w="9525" algn="ctr">
              <a:solidFill>
                <a:srgbClr val="008000"/>
              </a:solidFill>
              <a:miter lim="800000"/>
              <a:headEnd/>
              <a:tailEnd/>
            </a:ln>
          </p:spPr>
          <p:txBody>
            <a:bodyPr wrap="none" anchor="ctr">
              <a:spAutoFit/>
            </a:bodyPr>
            <a:lstStyle/>
            <a:p>
              <a:pPr eaLnBrk="0" hangingPunct="0"/>
              <a:endParaRPr lang="en-US" sz="3200">
                <a:latin typeface="Times New Roman" pitchFamily="18" charset="0"/>
                <a:cs typeface="Times New Roman" pitchFamily="18" charset="0"/>
              </a:endParaRPr>
            </a:p>
          </p:txBody>
        </p:sp>
        <p:sp>
          <p:nvSpPr>
            <p:cNvPr id="23566" name="AutoShape 4" descr="Parchment"/>
            <p:cNvSpPr>
              <a:spLocks noChangeArrowheads="1"/>
            </p:cNvSpPr>
            <p:nvPr/>
          </p:nvSpPr>
          <p:spPr bwMode="auto">
            <a:xfrm>
              <a:off x="160" y="1255"/>
              <a:ext cx="5580" cy="1767"/>
            </a:xfrm>
            <a:prstGeom prst="roundRect">
              <a:avLst>
                <a:gd name="adj" fmla="val 16667"/>
              </a:avLst>
            </a:prstGeom>
            <a:blipFill dpi="0" rotWithShape="1">
              <a:blip r:embed="rId5"/>
              <a:srcRect/>
              <a:tile tx="0" ty="0" sx="100000" sy="100000" flip="none" algn="tl"/>
            </a:blipFill>
            <a:ln w="9525" algn="ctr">
              <a:solidFill>
                <a:schemeClr val="tx1"/>
              </a:solidFill>
              <a:round/>
              <a:headEnd/>
              <a:tailEnd/>
            </a:ln>
          </p:spPr>
          <p:txBody>
            <a:bodyPr anchor="ctr">
              <a:spAutoFit/>
            </a:bodyPr>
            <a:lstStyle/>
            <a:p>
              <a:pPr algn="ctr" eaLnBrk="0" hangingPunct="0"/>
              <a:r>
                <a:rPr lang="en-US" sz="3733" b="1" dirty="0">
                  <a:solidFill>
                    <a:srgbClr val="C00000"/>
                  </a:solidFill>
                  <a:latin typeface="Times New Roman" pitchFamily="18" charset="0"/>
                  <a:cs typeface="Times New Roman" pitchFamily="18" charset="0"/>
                </a:rPr>
                <a:t>Câu 3. </a:t>
              </a:r>
              <a:r>
                <a:rPr lang="en-US" sz="3733" b="1" dirty="0" err="1">
                  <a:solidFill>
                    <a:srgbClr val="C00000"/>
                  </a:solidFill>
                  <a:latin typeface="Times New Roman" pitchFamily="18" charset="0"/>
                  <a:cs typeface="Times New Roman" pitchFamily="18" charset="0"/>
                </a:rPr>
                <a:t>Cuộc</a:t>
              </a:r>
              <a:r>
                <a:rPr lang="en-US" sz="3733" b="1" dirty="0">
                  <a:solidFill>
                    <a:srgbClr val="C00000"/>
                  </a:solidFill>
                  <a:latin typeface="Times New Roman" pitchFamily="18" charset="0"/>
                  <a:cs typeface="Times New Roman" pitchFamily="18" charset="0"/>
                </a:rPr>
                <a:t> </a:t>
              </a:r>
              <a:r>
                <a:rPr lang="en-US" sz="3733" b="1" dirty="0" err="1">
                  <a:solidFill>
                    <a:srgbClr val="C00000"/>
                  </a:solidFill>
                  <a:latin typeface="Times New Roman" pitchFamily="18" charset="0"/>
                  <a:cs typeface="Times New Roman" pitchFamily="18" charset="0"/>
                </a:rPr>
                <a:t>xung</a:t>
              </a:r>
              <a:r>
                <a:rPr lang="en-US" sz="3733" b="1" dirty="0">
                  <a:solidFill>
                    <a:srgbClr val="C00000"/>
                  </a:solidFill>
                  <a:latin typeface="Times New Roman" pitchFamily="18" charset="0"/>
                  <a:cs typeface="Times New Roman" pitchFamily="18" charset="0"/>
                </a:rPr>
                <a:t> </a:t>
              </a:r>
              <a:r>
                <a:rPr lang="en-US" sz="3733" b="1" dirty="0" err="1">
                  <a:solidFill>
                    <a:srgbClr val="C00000"/>
                  </a:solidFill>
                  <a:latin typeface="Times New Roman" pitchFamily="18" charset="0"/>
                  <a:cs typeface="Times New Roman" pitchFamily="18" charset="0"/>
                </a:rPr>
                <a:t>đột</a:t>
              </a:r>
              <a:r>
                <a:rPr lang="en-US" sz="3733" b="1" dirty="0">
                  <a:solidFill>
                    <a:srgbClr val="C00000"/>
                  </a:solidFill>
                  <a:latin typeface="Times New Roman" pitchFamily="18" charset="0"/>
                  <a:cs typeface="Times New Roman" pitchFamily="18" charset="0"/>
                </a:rPr>
                <a:t> </a:t>
              </a:r>
              <a:r>
                <a:rPr lang="en-US" sz="3733" b="1" dirty="0" err="1">
                  <a:solidFill>
                    <a:srgbClr val="C00000"/>
                  </a:solidFill>
                  <a:latin typeface="Times New Roman" pitchFamily="18" charset="0"/>
                  <a:cs typeface="Times New Roman" pitchFamily="18" charset="0"/>
                </a:rPr>
                <a:t>Trịnh</a:t>
              </a:r>
              <a:r>
                <a:rPr lang="en-US" sz="3733" b="1" dirty="0">
                  <a:solidFill>
                    <a:srgbClr val="C00000"/>
                  </a:solidFill>
                  <a:latin typeface="Times New Roman" pitchFamily="18" charset="0"/>
                  <a:cs typeface="Times New Roman" pitchFamily="18" charset="0"/>
                </a:rPr>
                <a:t> – Nguyễn diễn ra </a:t>
              </a:r>
            </a:p>
            <a:p>
              <a:pPr algn="ctr" eaLnBrk="0" hangingPunct="0"/>
              <a:r>
                <a:rPr lang="en-US" sz="3733" b="1" dirty="0">
                  <a:solidFill>
                    <a:srgbClr val="C00000"/>
                  </a:solidFill>
                  <a:latin typeface="Times New Roman" pitchFamily="18" charset="0"/>
                  <a:cs typeface="Times New Roman" pitchFamily="18" charset="0"/>
                </a:rPr>
                <a:t>mấy </a:t>
              </a:r>
              <a:r>
                <a:rPr lang="en-US" sz="3733" b="1" dirty="0" err="1">
                  <a:solidFill>
                    <a:srgbClr val="C00000"/>
                  </a:solidFill>
                  <a:latin typeface="Times New Roman" pitchFamily="18" charset="0"/>
                  <a:cs typeface="Times New Roman" pitchFamily="18" charset="0"/>
                </a:rPr>
                <a:t>lần</a:t>
              </a:r>
              <a:r>
                <a:rPr lang="en-US" sz="3733" b="1" dirty="0">
                  <a:solidFill>
                    <a:srgbClr val="C00000"/>
                  </a:solidFill>
                  <a:latin typeface="Times New Roman" pitchFamily="18" charset="0"/>
                  <a:cs typeface="Times New Roman" pitchFamily="18" charset="0"/>
                </a:rPr>
                <a:t>? Ở đâu? </a:t>
              </a:r>
            </a:p>
          </p:txBody>
        </p:sp>
      </p:grpSp>
      <p:grpSp>
        <p:nvGrpSpPr>
          <p:cNvPr id="3" name="Group 5"/>
          <p:cNvGrpSpPr>
            <a:grpSpLocks/>
          </p:cNvGrpSpPr>
          <p:nvPr/>
        </p:nvGrpSpPr>
        <p:grpSpPr bwMode="auto">
          <a:xfrm>
            <a:off x="304800" y="3267293"/>
            <a:ext cx="9956800" cy="703793"/>
            <a:chOff x="53" y="1973"/>
            <a:chExt cx="4733" cy="443"/>
          </a:xfrm>
          <a:solidFill>
            <a:schemeClr val="accent5">
              <a:lumMod val="20000"/>
              <a:lumOff val="80000"/>
            </a:schemeClr>
          </a:solidFill>
        </p:grpSpPr>
        <p:sp>
          <p:nvSpPr>
            <p:cNvPr id="46116" name="Rectangle 6" descr="Water droplets"/>
            <p:cNvSpPr>
              <a:spLocks noChangeArrowheads="1"/>
            </p:cNvSpPr>
            <p:nvPr/>
          </p:nvSpPr>
          <p:spPr bwMode="auto">
            <a:xfrm>
              <a:off x="4513" y="1973"/>
              <a:ext cx="88" cy="368"/>
            </a:xfrm>
            <a:prstGeom prst="rect">
              <a:avLst/>
            </a:prstGeom>
            <a:grpFill/>
            <a:ln w="9525" algn="ctr">
              <a:solidFill>
                <a:srgbClr val="008000"/>
              </a:solidFill>
              <a:miter lim="800000"/>
              <a:headEnd/>
              <a:tailEnd/>
            </a:ln>
          </p:spPr>
          <p:txBody>
            <a:bodyPr wrap="none" anchor="ctr">
              <a:spAutoFit/>
            </a:bodyPr>
            <a:lstStyle/>
            <a:p>
              <a:pPr eaLnBrk="0" hangingPunct="0">
                <a:defRPr/>
              </a:pPr>
              <a:endParaRPr lang="en-US" sz="3200" dirty="0">
                <a:latin typeface="Times New Roman" pitchFamily="18" charset="0"/>
                <a:cs typeface="Times New Roman" pitchFamily="18" charset="0"/>
              </a:endParaRPr>
            </a:p>
          </p:txBody>
        </p:sp>
        <p:sp>
          <p:nvSpPr>
            <p:cNvPr id="46117" name="AutoShape 7" descr="Water droplets"/>
            <p:cNvSpPr>
              <a:spLocks noChangeArrowheads="1"/>
            </p:cNvSpPr>
            <p:nvPr/>
          </p:nvSpPr>
          <p:spPr bwMode="auto">
            <a:xfrm>
              <a:off x="53" y="2009"/>
              <a:ext cx="4733" cy="407"/>
            </a:xfrm>
            <a:prstGeom prst="roundRect">
              <a:avLst>
                <a:gd name="adj" fmla="val 16667"/>
              </a:avLst>
            </a:prstGeom>
            <a:grpFill/>
            <a:ln w="9525" algn="ctr">
              <a:solidFill>
                <a:schemeClr val="tx1"/>
              </a:solidFill>
              <a:round/>
              <a:headEnd/>
              <a:tailEnd/>
            </a:ln>
          </p:spPr>
          <p:txBody>
            <a:bodyPr anchor="ctr">
              <a:spAutoFit/>
            </a:bodyPr>
            <a:lstStyle/>
            <a:p>
              <a:pPr eaLnBrk="0" hangingPunct="0">
                <a:defRPr/>
              </a:pPr>
              <a:r>
                <a:rPr lang="vi-VN" sz="3200" b="1" dirty="0">
                  <a:latin typeface="Times New Roman" pitchFamily="18" charset="0"/>
                  <a:cs typeface="Times New Roman" pitchFamily="18" charset="0"/>
                </a:rPr>
                <a:t>B</a:t>
              </a:r>
              <a:r>
                <a:rPr lang="en-US" sz="3200" b="1" dirty="0">
                  <a:latin typeface="Times New Roman" pitchFamily="18" charset="0"/>
                  <a:cs typeface="Times New Roman" pitchFamily="18" charset="0"/>
                </a:rPr>
                <a:t>. 7 lần ở Quảng Bình, Hà Tĩnh. </a:t>
              </a:r>
            </a:p>
          </p:txBody>
        </p:sp>
      </p:grpSp>
      <p:grpSp>
        <p:nvGrpSpPr>
          <p:cNvPr id="4" name="Group 8"/>
          <p:cNvGrpSpPr>
            <a:grpSpLocks/>
          </p:cNvGrpSpPr>
          <p:nvPr/>
        </p:nvGrpSpPr>
        <p:grpSpPr bwMode="auto">
          <a:xfrm>
            <a:off x="304244" y="4027087"/>
            <a:ext cx="9969705" cy="684358"/>
            <a:chOff x="104" y="1974"/>
            <a:chExt cx="4782" cy="430"/>
          </a:xfrm>
          <a:solidFill>
            <a:schemeClr val="accent5">
              <a:lumMod val="20000"/>
              <a:lumOff val="80000"/>
            </a:schemeClr>
          </a:solidFill>
        </p:grpSpPr>
        <p:sp>
          <p:nvSpPr>
            <p:cNvPr id="46114" name="Rectangle 9" descr="Water droplets"/>
            <p:cNvSpPr>
              <a:spLocks noChangeArrowheads="1"/>
            </p:cNvSpPr>
            <p:nvPr/>
          </p:nvSpPr>
          <p:spPr bwMode="auto">
            <a:xfrm>
              <a:off x="4513" y="1974"/>
              <a:ext cx="89" cy="367"/>
            </a:xfrm>
            <a:prstGeom prst="rect">
              <a:avLst/>
            </a:prstGeom>
            <a:grpFill/>
            <a:ln w="9525" algn="ctr">
              <a:solidFill>
                <a:srgbClr val="008000"/>
              </a:solidFill>
              <a:miter lim="800000"/>
              <a:headEnd/>
              <a:tailEnd/>
            </a:ln>
          </p:spPr>
          <p:txBody>
            <a:bodyPr wrap="none" anchor="ctr">
              <a:spAutoFit/>
            </a:bodyPr>
            <a:lstStyle/>
            <a:p>
              <a:pPr eaLnBrk="0" hangingPunct="0">
                <a:defRPr/>
              </a:pPr>
              <a:endParaRPr lang="en-US" sz="3200" dirty="0">
                <a:latin typeface="Times New Roman" pitchFamily="18" charset="0"/>
                <a:cs typeface="Times New Roman" pitchFamily="18" charset="0"/>
              </a:endParaRPr>
            </a:p>
          </p:txBody>
        </p:sp>
        <p:sp>
          <p:nvSpPr>
            <p:cNvPr id="46115" name="AutoShape 10" descr="Water droplets"/>
            <p:cNvSpPr>
              <a:spLocks noChangeArrowheads="1"/>
            </p:cNvSpPr>
            <p:nvPr/>
          </p:nvSpPr>
          <p:spPr bwMode="auto">
            <a:xfrm>
              <a:off x="104" y="1997"/>
              <a:ext cx="4782" cy="407"/>
            </a:xfrm>
            <a:prstGeom prst="roundRect">
              <a:avLst>
                <a:gd name="adj" fmla="val 16667"/>
              </a:avLst>
            </a:prstGeom>
            <a:grpFill/>
            <a:ln w="9525" algn="ctr">
              <a:solidFill>
                <a:schemeClr val="tx1"/>
              </a:solidFill>
              <a:round/>
              <a:headEnd/>
              <a:tailEnd/>
            </a:ln>
          </p:spPr>
          <p:txBody>
            <a:bodyPr anchor="ctr">
              <a:spAutoFit/>
            </a:bodyPr>
            <a:lstStyle/>
            <a:p>
              <a:pPr eaLnBrk="0" hangingPunct="0">
                <a:defRPr/>
              </a:pPr>
              <a:r>
                <a:rPr lang="vi-VN" sz="3200" b="1" dirty="0">
                  <a:latin typeface="Times New Roman" pitchFamily="18" charset="0"/>
                  <a:cs typeface="Times New Roman" pitchFamily="18" charset="0"/>
                </a:rPr>
                <a:t>C</a:t>
              </a:r>
              <a:r>
                <a:rPr lang="en-US" sz="3200" b="1" dirty="0">
                  <a:latin typeface="Times New Roman" pitchFamily="18" charset="0"/>
                  <a:cs typeface="Times New Roman" pitchFamily="18" charset="0"/>
                </a:rPr>
                <a:t>. 8 lần ở Thanh Hóa, Nghệ An. </a:t>
              </a:r>
            </a:p>
          </p:txBody>
        </p:sp>
      </p:grpSp>
      <p:grpSp>
        <p:nvGrpSpPr>
          <p:cNvPr id="5" name="Group 11"/>
          <p:cNvGrpSpPr>
            <a:grpSpLocks/>
          </p:cNvGrpSpPr>
          <p:nvPr/>
        </p:nvGrpSpPr>
        <p:grpSpPr bwMode="auto">
          <a:xfrm>
            <a:off x="304800" y="5730862"/>
            <a:ext cx="10018184" cy="683706"/>
            <a:chOff x="153" y="1974"/>
            <a:chExt cx="4733" cy="431"/>
          </a:xfrm>
        </p:grpSpPr>
        <p:sp>
          <p:nvSpPr>
            <p:cNvPr id="23563" name="Rectangle 12"/>
            <p:cNvSpPr>
              <a:spLocks noChangeArrowheads="1"/>
            </p:cNvSpPr>
            <p:nvPr/>
          </p:nvSpPr>
          <p:spPr bwMode="auto">
            <a:xfrm>
              <a:off x="4513" y="1974"/>
              <a:ext cx="87" cy="369"/>
            </a:xfrm>
            <a:prstGeom prst="rect">
              <a:avLst/>
            </a:prstGeom>
            <a:solidFill>
              <a:srgbClr val="FFFF00"/>
            </a:solidFill>
            <a:ln w="9525" algn="ctr">
              <a:solidFill>
                <a:srgbClr val="008000"/>
              </a:solidFill>
              <a:miter lim="800000"/>
              <a:headEnd/>
              <a:tailEnd/>
            </a:ln>
          </p:spPr>
          <p:txBody>
            <a:bodyPr wrap="none" anchor="ctr">
              <a:spAutoFit/>
            </a:bodyPr>
            <a:lstStyle/>
            <a:p>
              <a:pPr eaLnBrk="0" hangingPunct="0"/>
              <a:endParaRPr lang="en-US" sz="3200">
                <a:latin typeface="Times New Roman" pitchFamily="18" charset="0"/>
                <a:cs typeface="Times New Roman" pitchFamily="18" charset="0"/>
              </a:endParaRPr>
            </a:p>
          </p:txBody>
        </p:sp>
        <p:sp>
          <p:nvSpPr>
            <p:cNvPr id="23564" name="AutoShape 13"/>
            <p:cNvSpPr>
              <a:spLocks noChangeArrowheads="1"/>
            </p:cNvSpPr>
            <p:nvPr/>
          </p:nvSpPr>
          <p:spPr bwMode="auto">
            <a:xfrm>
              <a:off x="153" y="1997"/>
              <a:ext cx="4733" cy="408"/>
            </a:xfrm>
            <a:prstGeom prst="roundRect">
              <a:avLst>
                <a:gd name="adj" fmla="val 16667"/>
              </a:avLst>
            </a:prstGeom>
            <a:solidFill>
              <a:srgbClr val="FFFF00"/>
            </a:solidFill>
            <a:ln w="9525" algn="ctr">
              <a:solidFill>
                <a:schemeClr val="tx1"/>
              </a:solidFill>
              <a:round/>
              <a:headEnd/>
              <a:tailEnd/>
            </a:ln>
          </p:spPr>
          <p:txBody>
            <a:bodyPr anchor="ctr">
              <a:spAutoFit/>
            </a:bodyPr>
            <a:lstStyle/>
            <a:p>
              <a:pPr eaLnBrk="0" hangingPunct="0"/>
              <a:r>
                <a:rPr lang="en-US" sz="3200" b="1" dirty="0">
                  <a:solidFill>
                    <a:srgbClr val="FF0000"/>
                  </a:solidFill>
                  <a:latin typeface="Times New Roman" pitchFamily="18" charset="0"/>
                  <a:cs typeface="Times New Roman" pitchFamily="18" charset="0"/>
                </a:rPr>
                <a:t>Đáp án: B</a:t>
              </a:r>
            </a:p>
          </p:txBody>
        </p:sp>
      </p:grpSp>
      <p:grpSp>
        <p:nvGrpSpPr>
          <p:cNvPr id="6" name="Group 14"/>
          <p:cNvGrpSpPr>
            <a:grpSpLocks/>
          </p:cNvGrpSpPr>
          <p:nvPr/>
        </p:nvGrpSpPr>
        <p:grpSpPr bwMode="auto">
          <a:xfrm>
            <a:off x="304800" y="2528883"/>
            <a:ext cx="9956800" cy="685532"/>
            <a:chOff x="153" y="1973"/>
            <a:chExt cx="4733" cy="432"/>
          </a:xfrm>
          <a:solidFill>
            <a:schemeClr val="accent5">
              <a:lumMod val="20000"/>
              <a:lumOff val="80000"/>
            </a:schemeClr>
          </a:solidFill>
        </p:grpSpPr>
        <p:sp>
          <p:nvSpPr>
            <p:cNvPr id="46110" name="Rectangle 15" descr="Water droplets"/>
            <p:cNvSpPr>
              <a:spLocks noChangeArrowheads="1"/>
            </p:cNvSpPr>
            <p:nvPr/>
          </p:nvSpPr>
          <p:spPr bwMode="auto">
            <a:xfrm>
              <a:off x="4513" y="1973"/>
              <a:ext cx="88" cy="369"/>
            </a:xfrm>
            <a:prstGeom prst="rect">
              <a:avLst/>
            </a:prstGeom>
            <a:grpFill/>
            <a:ln w="9525" algn="ctr">
              <a:solidFill>
                <a:srgbClr val="008000"/>
              </a:solidFill>
              <a:miter lim="800000"/>
              <a:headEnd/>
              <a:tailEnd/>
            </a:ln>
          </p:spPr>
          <p:txBody>
            <a:bodyPr wrap="none" anchor="ctr">
              <a:spAutoFit/>
            </a:bodyPr>
            <a:lstStyle/>
            <a:p>
              <a:pPr eaLnBrk="0" hangingPunct="0">
                <a:defRPr/>
              </a:pPr>
              <a:endParaRPr lang="en-US" sz="3200" dirty="0">
                <a:latin typeface="Times New Roman" pitchFamily="18" charset="0"/>
                <a:cs typeface="Times New Roman" pitchFamily="18" charset="0"/>
              </a:endParaRPr>
            </a:p>
          </p:txBody>
        </p:sp>
        <p:sp>
          <p:nvSpPr>
            <p:cNvPr id="46111" name="AutoShape 16" descr="Water droplets"/>
            <p:cNvSpPr>
              <a:spLocks noChangeArrowheads="1"/>
            </p:cNvSpPr>
            <p:nvPr/>
          </p:nvSpPr>
          <p:spPr bwMode="auto">
            <a:xfrm>
              <a:off x="153" y="1997"/>
              <a:ext cx="4733" cy="408"/>
            </a:xfrm>
            <a:prstGeom prst="roundRect">
              <a:avLst>
                <a:gd name="adj" fmla="val 16667"/>
              </a:avLst>
            </a:prstGeom>
            <a:grpFill/>
            <a:ln w="9525" algn="ctr">
              <a:solidFill>
                <a:schemeClr val="tx1"/>
              </a:solidFill>
              <a:round/>
              <a:headEnd/>
              <a:tailEnd/>
            </a:ln>
          </p:spPr>
          <p:txBody>
            <a:bodyPr anchor="ctr">
              <a:spAutoFit/>
            </a:bodyPr>
            <a:lstStyle/>
            <a:p>
              <a:pPr eaLnBrk="0" hangingPunct="0">
                <a:defRPr/>
              </a:pPr>
              <a:r>
                <a:rPr lang="vi-VN" sz="3200" b="1" dirty="0">
                  <a:latin typeface="Times New Roman" pitchFamily="18" charset="0"/>
                  <a:cs typeface="Times New Roman" pitchFamily="18" charset="0"/>
                </a:rPr>
                <a:t>A</a:t>
              </a:r>
              <a:r>
                <a:rPr lang="en-US" sz="3200" b="1" dirty="0">
                  <a:latin typeface="Times New Roman" pitchFamily="18" charset="0"/>
                  <a:cs typeface="Times New Roman" pitchFamily="18" charset="0"/>
                </a:rPr>
                <a:t>. 7 lần ở Quảng Bình, Nghệ An. </a:t>
              </a:r>
            </a:p>
          </p:txBody>
        </p:sp>
      </p:grpSp>
      <p:sp>
        <p:nvSpPr>
          <p:cNvPr id="24607" name="Rectangle 31"/>
          <p:cNvSpPr>
            <a:spLocks noChangeArrowheads="1"/>
          </p:cNvSpPr>
          <p:nvPr/>
        </p:nvSpPr>
        <p:spPr bwMode="auto">
          <a:xfrm>
            <a:off x="2364317" y="6426849"/>
            <a:ext cx="2207683" cy="574438"/>
          </a:xfrm>
          <a:prstGeom prst="rect">
            <a:avLst/>
          </a:prstGeom>
          <a:solidFill>
            <a:srgbClr val="0000FF"/>
          </a:solidFill>
          <a:ln w="9525" algn="ctr">
            <a:solidFill>
              <a:schemeClr val="tx1"/>
            </a:solidFill>
            <a:miter lim="800000"/>
            <a:headEnd/>
            <a:tailEnd/>
          </a:ln>
        </p:spPr>
        <p:txBody>
          <a:bodyPr lIns="121909" tIns="60953" rIns="121909" bIns="60953" anchor="ctr">
            <a:spAutoFit/>
          </a:bodyPr>
          <a:lstStyle/>
          <a:p>
            <a:pPr algn="ctr" eaLnBrk="0" hangingPunct="0"/>
            <a:r>
              <a:rPr lang="en-US" sz="2933" b="1">
                <a:solidFill>
                  <a:schemeClr val="bg1"/>
                </a:solidFill>
                <a:latin typeface="Times New Roman" pitchFamily="18" charset="0"/>
                <a:cs typeface="Times New Roman" pitchFamily="18" charset="0"/>
              </a:rPr>
              <a:t>Đáp án</a:t>
            </a:r>
          </a:p>
        </p:txBody>
      </p:sp>
      <p:grpSp>
        <p:nvGrpSpPr>
          <p:cNvPr id="7" name="Group 32"/>
          <p:cNvGrpSpPr>
            <a:grpSpLocks/>
          </p:cNvGrpSpPr>
          <p:nvPr/>
        </p:nvGrpSpPr>
        <p:grpSpPr bwMode="auto">
          <a:xfrm>
            <a:off x="304371" y="4764083"/>
            <a:ext cx="9957229" cy="685532"/>
            <a:chOff x="104" y="1973"/>
            <a:chExt cx="4782" cy="432"/>
          </a:xfrm>
          <a:solidFill>
            <a:schemeClr val="accent5">
              <a:lumMod val="20000"/>
              <a:lumOff val="80000"/>
            </a:schemeClr>
          </a:solidFill>
        </p:grpSpPr>
        <p:sp>
          <p:nvSpPr>
            <p:cNvPr id="46108" name="Rectangle 33" descr="Water droplets"/>
            <p:cNvSpPr>
              <a:spLocks noChangeArrowheads="1"/>
            </p:cNvSpPr>
            <p:nvPr/>
          </p:nvSpPr>
          <p:spPr bwMode="auto">
            <a:xfrm>
              <a:off x="4513" y="1973"/>
              <a:ext cx="89" cy="369"/>
            </a:xfrm>
            <a:prstGeom prst="rect">
              <a:avLst/>
            </a:prstGeom>
            <a:grpFill/>
            <a:ln w="9525" algn="ctr">
              <a:solidFill>
                <a:srgbClr val="008000"/>
              </a:solidFill>
              <a:miter lim="800000"/>
              <a:headEnd/>
              <a:tailEnd/>
            </a:ln>
          </p:spPr>
          <p:txBody>
            <a:bodyPr wrap="none" anchor="ctr">
              <a:spAutoFit/>
            </a:bodyPr>
            <a:lstStyle/>
            <a:p>
              <a:pPr eaLnBrk="0" hangingPunct="0">
                <a:defRPr/>
              </a:pPr>
              <a:endParaRPr lang="en-US" sz="3200" dirty="0">
                <a:latin typeface="Times New Roman" pitchFamily="18" charset="0"/>
                <a:cs typeface="Times New Roman" pitchFamily="18" charset="0"/>
              </a:endParaRPr>
            </a:p>
          </p:txBody>
        </p:sp>
        <p:sp>
          <p:nvSpPr>
            <p:cNvPr id="46109" name="AutoShape 34" descr="Water droplets"/>
            <p:cNvSpPr>
              <a:spLocks noChangeArrowheads="1"/>
            </p:cNvSpPr>
            <p:nvPr/>
          </p:nvSpPr>
          <p:spPr bwMode="auto">
            <a:xfrm>
              <a:off x="104" y="1997"/>
              <a:ext cx="4782" cy="408"/>
            </a:xfrm>
            <a:prstGeom prst="roundRect">
              <a:avLst>
                <a:gd name="adj" fmla="val 16667"/>
              </a:avLst>
            </a:prstGeom>
            <a:grpFill/>
            <a:ln w="9525" algn="ctr">
              <a:solidFill>
                <a:schemeClr val="tx1"/>
              </a:solidFill>
              <a:round/>
              <a:headEnd/>
              <a:tailEnd/>
            </a:ln>
          </p:spPr>
          <p:txBody>
            <a:bodyPr anchor="ctr">
              <a:spAutoFit/>
            </a:bodyPr>
            <a:lstStyle/>
            <a:p>
              <a:pPr eaLnBrk="0" hangingPunct="0">
                <a:defRPr/>
              </a:pPr>
              <a:r>
                <a:rPr lang="vi-VN" sz="3200" b="1" dirty="0">
                  <a:latin typeface="Times New Roman" pitchFamily="18" charset="0"/>
                  <a:cs typeface="Times New Roman" pitchFamily="18" charset="0"/>
                </a:rPr>
                <a:t>D</a:t>
              </a:r>
              <a:r>
                <a:rPr lang="en-US" sz="3200" b="1" dirty="0">
                  <a:latin typeface="Times New Roman" pitchFamily="18" charset="0"/>
                  <a:cs typeface="Times New Roman" pitchFamily="18" charset="0"/>
                </a:rPr>
                <a:t>. 8 lần ở Quảng Bình, Hà Tĩnh.  </a:t>
              </a:r>
            </a:p>
          </p:txBody>
        </p:sp>
      </p:grpSp>
      <p:sp>
        <p:nvSpPr>
          <p:cNvPr id="23561" name="Text Box 36"/>
          <p:cNvSpPr txBox="1">
            <a:spLocks noChangeArrowheads="1"/>
          </p:cNvSpPr>
          <p:nvPr/>
        </p:nvSpPr>
        <p:spPr bwMode="auto">
          <a:xfrm>
            <a:off x="8331200" y="6477001"/>
            <a:ext cx="1422400" cy="615539"/>
          </a:xfrm>
          <a:prstGeom prst="rect">
            <a:avLst/>
          </a:prstGeom>
          <a:noFill/>
          <a:ln w="9525">
            <a:noFill/>
            <a:miter lim="800000"/>
            <a:headEnd/>
            <a:tailEnd/>
          </a:ln>
        </p:spPr>
        <p:txBody>
          <a:bodyPr lIns="121909" tIns="60953" rIns="121909" bIns="60953">
            <a:spAutoFit/>
          </a:bodyPr>
          <a:lstStyle/>
          <a:p>
            <a:pPr eaLnBrk="0" hangingPunct="0"/>
            <a:endParaRPr lang="en-US" sz="3200">
              <a:latin typeface="Times New Roman" pitchFamily="18" charset="0"/>
              <a:cs typeface="Times New Roman" pitchFamily="18" charset="0"/>
            </a:endParaRPr>
          </a:p>
        </p:txBody>
      </p:sp>
      <p:sp>
        <p:nvSpPr>
          <p:cNvPr id="40" name="TextBox 39"/>
          <p:cNvSpPr txBox="1"/>
          <p:nvPr/>
        </p:nvSpPr>
        <p:spPr>
          <a:xfrm>
            <a:off x="406400" y="1"/>
            <a:ext cx="9956800" cy="830997"/>
          </a:xfrm>
          <a:prstGeom prst="rect">
            <a:avLst/>
          </a:prstGeom>
          <a:solidFill>
            <a:schemeClr val="accent1">
              <a:lumMod val="20000"/>
              <a:lumOff val="80000"/>
            </a:schemeClr>
          </a:solidFill>
        </p:spPr>
        <p:txBody>
          <a:bodyPr>
            <a:spAutoFit/>
          </a:bodyPr>
          <a:lstStyle/>
          <a:p>
            <a:pPr algn="ctr">
              <a:defRPr/>
            </a:pPr>
            <a:r>
              <a:rPr lang="en-US" sz="4800" b="1" dirty="0">
                <a:solidFill>
                  <a:srgbClr val="0070C0"/>
                </a:solidFill>
                <a:latin typeface="Times New Roman" pitchFamily="18" charset="0"/>
                <a:cs typeface="Times New Roman" pitchFamily="18" charset="0"/>
              </a:rPr>
              <a:t>BÀI TẬP</a:t>
            </a:r>
          </a:p>
        </p:txBody>
      </p:sp>
    </p:spTree>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2"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ppt_w/2"/>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ppt_w</p:attrName>
                                        </p:attrNameLst>
                                      </p:cBhvr>
                                      <p:tavLst>
                                        <p:tav tm="0">
                                          <p:val>
                                            <p:fltVal val="0"/>
                                          </p:val>
                                        </p:tav>
                                        <p:tav tm="100000">
                                          <p:val>
                                            <p:strVal val="#ppt_w"/>
                                          </p:val>
                                        </p:tav>
                                      </p:tavLst>
                                    </p:anim>
                                    <p:anim calcmode="lin" valueType="num">
                                      <p:cBhvr>
                                        <p:cTn id="10" dur="500" fill="hold"/>
                                        <p:tgtEl>
                                          <p:spTgt spid="2"/>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2" name="CAUHOI.WAV"/>
                                        </p:tgtEl>
                                      </p:cMediaNode>
                                    </p:audio>
                                  </p:subTnLst>
                                </p:cTn>
                              </p:par>
                            </p:childTnLst>
                          </p:cTn>
                        </p:par>
                        <p:par>
                          <p:cTn id="11" fill="hold" nodeType="afterGroup">
                            <p:stCondLst>
                              <p:cond delay="500"/>
                            </p:stCondLst>
                            <p:childTnLst>
                              <p:par>
                                <p:cTn id="12" presetID="17" presetClass="entr" presetSubtype="2"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ppt_x</p:attrName>
                                        </p:attrNameLst>
                                      </p:cBhvr>
                                      <p:tavLst>
                                        <p:tav tm="0">
                                          <p:val>
                                            <p:strVal val="#ppt_x+#ppt_w/2"/>
                                          </p:val>
                                        </p:tav>
                                        <p:tav tm="100000">
                                          <p:val>
                                            <p:strVal val="#ppt_x"/>
                                          </p:val>
                                        </p:tav>
                                      </p:tavLst>
                                    </p:anim>
                                    <p:anim calcmode="lin" valueType="num">
                                      <p:cBhvr>
                                        <p:cTn id="15" dur="1000" fill="hold"/>
                                        <p:tgtEl>
                                          <p:spTgt spid="6"/>
                                        </p:tgtEl>
                                        <p:attrNameLst>
                                          <p:attrName>ppt_y</p:attrName>
                                        </p:attrNameLst>
                                      </p:cBhvr>
                                      <p:tavLst>
                                        <p:tav tm="0">
                                          <p:val>
                                            <p:strVal val="#ppt_y"/>
                                          </p:val>
                                        </p:tav>
                                        <p:tav tm="100000">
                                          <p:val>
                                            <p:strVal val="#ppt_y"/>
                                          </p:val>
                                        </p:tav>
                                      </p:tavLst>
                                    </p:anim>
                                    <p:anim calcmode="lin" valueType="num">
                                      <p:cBhvr>
                                        <p:cTn id="16" dur="1000" fill="hold"/>
                                        <p:tgtEl>
                                          <p:spTgt spid="6"/>
                                        </p:tgtEl>
                                        <p:attrNameLst>
                                          <p:attrName>ppt_w</p:attrName>
                                        </p:attrNameLst>
                                      </p:cBhvr>
                                      <p:tavLst>
                                        <p:tav tm="0">
                                          <p:val>
                                            <p:fltVal val="0"/>
                                          </p:val>
                                        </p:tav>
                                        <p:tav tm="100000">
                                          <p:val>
                                            <p:strVal val="#ppt_w"/>
                                          </p:val>
                                        </p:tav>
                                      </p:tavLst>
                                    </p:anim>
                                    <p:anim calcmode="lin" valueType="num">
                                      <p:cBhvr>
                                        <p:cTn id="17" dur="1000" fill="hold"/>
                                        <p:tgtEl>
                                          <p:spTgt spid="6"/>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2"/>
                                            </p:cond>
                                          </p:stCondLst>
                                          <p:endCondLst>
                                            <p:cond evt="onStopAudio" delay="0">
                                              <p:tgtEl>
                                                <p:sldTgt/>
                                              </p:tgtEl>
                                            </p:cond>
                                          </p:endCondLst>
                                        </p:cTn>
                                        <p:tgtEl>
                                          <p:sndTgt r:embed="rId3" name="pan2.wav"/>
                                        </p:tgtEl>
                                      </p:cMediaNode>
                                    </p:audio>
                                  </p:subTnLst>
                                </p:cTn>
                              </p:par>
                              <p:par>
                                <p:cTn id="18" presetID="17" presetClass="entr" presetSubtype="2"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p:cTn id="20" dur="1000" fill="hold"/>
                                        <p:tgtEl>
                                          <p:spTgt spid="3"/>
                                        </p:tgtEl>
                                        <p:attrNameLst>
                                          <p:attrName>ppt_x</p:attrName>
                                        </p:attrNameLst>
                                      </p:cBhvr>
                                      <p:tavLst>
                                        <p:tav tm="0">
                                          <p:val>
                                            <p:strVal val="#ppt_x+#ppt_w/2"/>
                                          </p:val>
                                        </p:tav>
                                        <p:tav tm="100000">
                                          <p:val>
                                            <p:strVal val="#ppt_x"/>
                                          </p:val>
                                        </p:tav>
                                      </p:tavLst>
                                    </p:anim>
                                    <p:anim calcmode="lin" valueType="num">
                                      <p:cBhvr>
                                        <p:cTn id="21" dur="1000" fill="hold"/>
                                        <p:tgtEl>
                                          <p:spTgt spid="3"/>
                                        </p:tgtEl>
                                        <p:attrNameLst>
                                          <p:attrName>ppt_y</p:attrName>
                                        </p:attrNameLst>
                                      </p:cBhvr>
                                      <p:tavLst>
                                        <p:tav tm="0">
                                          <p:val>
                                            <p:strVal val="#ppt_y"/>
                                          </p:val>
                                        </p:tav>
                                        <p:tav tm="100000">
                                          <p:val>
                                            <p:strVal val="#ppt_y"/>
                                          </p:val>
                                        </p:tav>
                                      </p:tavLst>
                                    </p:anim>
                                    <p:anim calcmode="lin" valueType="num">
                                      <p:cBhvr>
                                        <p:cTn id="22" dur="1000" fill="hold"/>
                                        <p:tgtEl>
                                          <p:spTgt spid="3"/>
                                        </p:tgtEl>
                                        <p:attrNameLst>
                                          <p:attrName>ppt_w</p:attrName>
                                        </p:attrNameLst>
                                      </p:cBhvr>
                                      <p:tavLst>
                                        <p:tav tm="0">
                                          <p:val>
                                            <p:fltVal val="0"/>
                                          </p:val>
                                        </p:tav>
                                        <p:tav tm="100000">
                                          <p:val>
                                            <p:strVal val="#ppt_w"/>
                                          </p:val>
                                        </p:tav>
                                      </p:tavLst>
                                    </p:anim>
                                    <p:anim calcmode="lin" valueType="num">
                                      <p:cBhvr>
                                        <p:cTn id="23" dur="1000" fill="hold"/>
                                        <p:tgtEl>
                                          <p:spTgt spid="3"/>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8"/>
                                            </p:cond>
                                          </p:stCondLst>
                                          <p:endCondLst>
                                            <p:cond evt="onStopAudio" delay="0">
                                              <p:tgtEl>
                                                <p:sldTgt/>
                                              </p:tgtEl>
                                            </p:cond>
                                          </p:endCondLst>
                                        </p:cTn>
                                        <p:tgtEl>
                                          <p:sndTgt r:embed="rId3" name="pan2.wav"/>
                                        </p:tgtEl>
                                      </p:cMediaNode>
                                    </p:audio>
                                  </p:subTnLst>
                                </p:cTn>
                              </p:par>
                              <p:par>
                                <p:cTn id="24" presetID="17" presetClass="entr" presetSubtype="2" fill="hold" nodeType="with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p:cTn id="26" dur="1000" fill="hold"/>
                                        <p:tgtEl>
                                          <p:spTgt spid="4"/>
                                        </p:tgtEl>
                                        <p:attrNameLst>
                                          <p:attrName>ppt_x</p:attrName>
                                        </p:attrNameLst>
                                      </p:cBhvr>
                                      <p:tavLst>
                                        <p:tav tm="0">
                                          <p:val>
                                            <p:strVal val="#ppt_x+#ppt_w/2"/>
                                          </p:val>
                                        </p:tav>
                                        <p:tav tm="100000">
                                          <p:val>
                                            <p:strVal val="#ppt_x"/>
                                          </p:val>
                                        </p:tav>
                                      </p:tavLst>
                                    </p:anim>
                                    <p:anim calcmode="lin" valueType="num">
                                      <p:cBhvr>
                                        <p:cTn id="27" dur="1000" fill="hold"/>
                                        <p:tgtEl>
                                          <p:spTgt spid="4"/>
                                        </p:tgtEl>
                                        <p:attrNameLst>
                                          <p:attrName>ppt_y</p:attrName>
                                        </p:attrNameLst>
                                      </p:cBhvr>
                                      <p:tavLst>
                                        <p:tav tm="0">
                                          <p:val>
                                            <p:strVal val="#ppt_y"/>
                                          </p:val>
                                        </p:tav>
                                        <p:tav tm="100000">
                                          <p:val>
                                            <p:strVal val="#ppt_y"/>
                                          </p:val>
                                        </p:tav>
                                      </p:tavLst>
                                    </p:anim>
                                    <p:anim calcmode="lin" valueType="num">
                                      <p:cBhvr>
                                        <p:cTn id="28" dur="1000" fill="hold"/>
                                        <p:tgtEl>
                                          <p:spTgt spid="4"/>
                                        </p:tgtEl>
                                        <p:attrNameLst>
                                          <p:attrName>ppt_w</p:attrName>
                                        </p:attrNameLst>
                                      </p:cBhvr>
                                      <p:tavLst>
                                        <p:tav tm="0">
                                          <p:val>
                                            <p:fltVal val="0"/>
                                          </p:val>
                                        </p:tav>
                                        <p:tav tm="100000">
                                          <p:val>
                                            <p:strVal val="#ppt_w"/>
                                          </p:val>
                                        </p:tav>
                                      </p:tavLst>
                                    </p:anim>
                                    <p:anim calcmode="lin" valueType="num">
                                      <p:cBhvr>
                                        <p:cTn id="29" dur="1000" fill="hold"/>
                                        <p:tgtEl>
                                          <p:spTgt spid="4"/>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24"/>
                                            </p:cond>
                                          </p:stCondLst>
                                          <p:endCondLst>
                                            <p:cond evt="onStopAudio" delay="0">
                                              <p:tgtEl>
                                                <p:sldTgt/>
                                              </p:tgtEl>
                                            </p:cond>
                                          </p:endCondLst>
                                        </p:cTn>
                                        <p:tgtEl>
                                          <p:sndTgt r:embed="rId3" name="pan2.wav"/>
                                        </p:tgtEl>
                                      </p:cMediaNode>
                                    </p:audio>
                                  </p:subTnLst>
                                </p:cTn>
                              </p:par>
                              <p:par>
                                <p:cTn id="30" presetID="17" presetClass="entr" presetSubtype="2" fill="hold" nodeType="with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1000" fill="hold"/>
                                        <p:tgtEl>
                                          <p:spTgt spid="7"/>
                                        </p:tgtEl>
                                        <p:attrNameLst>
                                          <p:attrName>ppt_x</p:attrName>
                                        </p:attrNameLst>
                                      </p:cBhvr>
                                      <p:tavLst>
                                        <p:tav tm="0">
                                          <p:val>
                                            <p:strVal val="#ppt_x+#ppt_w/2"/>
                                          </p:val>
                                        </p:tav>
                                        <p:tav tm="100000">
                                          <p:val>
                                            <p:strVal val="#ppt_x"/>
                                          </p:val>
                                        </p:tav>
                                      </p:tavLst>
                                    </p:anim>
                                    <p:anim calcmode="lin" valueType="num">
                                      <p:cBhvr>
                                        <p:cTn id="33" dur="1000" fill="hold"/>
                                        <p:tgtEl>
                                          <p:spTgt spid="7"/>
                                        </p:tgtEl>
                                        <p:attrNameLst>
                                          <p:attrName>ppt_y</p:attrName>
                                        </p:attrNameLst>
                                      </p:cBhvr>
                                      <p:tavLst>
                                        <p:tav tm="0">
                                          <p:val>
                                            <p:strVal val="#ppt_y"/>
                                          </p:val>
                                        </p:tav>
                                        <p:tav tm="100000">
                                          <p:val>
                                            <p:strVal val="#ppt_y"/>
                                          </p:val>
                                        </p:tav>
                                      </p:tavLst>
                                    </p:anim>
                                    <p:anim calcmode="lin" valueType="num">
                                      <p:cBhvr>
                                        <p:cTn id="34" dur="1000" fill="hold"/>
                                        <p:tgtEl>
                                          <p:spTgt spid="7"/>
                                        </p:tgtEl>
                                        <p:attrNameLst>
                                          <p:attrName>ppt_w</p:attrName>
                                        </p:attrNameLst>
                                      </p:cBhvr>
                                      <p:tavLst>
                                        <p:tav tm="0">
                                          <p:val>
                                            <p:fltVal val="0"/>
                                          </p:val>
                                        </p:tav>
                                        <p:tav tm="100000">
                                          <p:val>
                                            <p:strVal val="#ppt_w"/>
                                          </p:val>
                                        </p:tav>
                                      </p:tavLst>
                                    </p:anim>
                                    <p:anim calcmode="lin" valueType="num">
                                      <p:cBhvr>
                                        <p:cTn id="35" dur="1000" fill="hold"/>
                                        <p:tgtEl>
                                          <p:spTgt spid="7"/>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30"/>
                                            </p:cond>
                                          </p:stCondLst>
                                          <p:endCondLst>
                                            <p:cond evt="onStopAudio" delay="0">
                                              <p:tgtEl>
                                                <p:sldTgt/>
                                              </p:tgtEl>
                                            </p:cond>
                                          </p:endCondLst>
                                        </p:cTn>
                                        <p:tgtEl>
                                          <p:sndTgt r:embed="rId3" name="pan2.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36" restart="whenNotActive" fill="hold" evtFilter="cancelBubble" nodeType="interactiveSeq">
                <p:stCondLst>
                  <p:cond evt="onClick" delay="0">
                    <p:tgtEl>
                      <p:spTgt spid="24607"/>
                    </p:tgtEl>
                  </p:cond>
                </p:stCondLst>
                <p:endSync evt="end" delay="0">
                  <p:rtn val="all"/>
                </p:endSync>
                <p:childTnLst>
                  <p:par>
                    <p:cTn id="37" fill="hold" nodeType="clickPar">
                      <p:stCondLst>
                        <p:cond delay="0"/>
                      </p:stCondLst>
                      <p:childTnLst>
                        <p:par>
                          <p:cTn id="38" fill="hold" nodeType="withGroup">
                            <p:stCondLst>
                              <p:cond delay="0"/>
                            </p:stCondLst>
                            <p:childTnLst>
                              <p:par>
                                <p:cTn id="39" presetID="17" presetClass="entr" presetSubtype="2" fill="hold" nodeType="clickEffect">
                                  <p:stCondLst>
                                    <p:cond delay="0"/>
                                  </p:stCondLst>
                                  <p:childTnLst>
                                    <p:set>
                                      <p:cBhvr>
                                        <p:cTn id="40" dur="1" fill="hold">
                                          <p:stCondLst>
                                            <p:cond delay="0"/>
                                          </p:stCondLst>
                                        </p:cTn>
                                        <p:tgtEl>
                                          <p:spTgt spid="5"/>
                                        </p:tgtEl>
                                        <p:attrNameLst>
                                          <p:attrName>style.visibility</p:attrName>
                                        </p:attrNameLst>
                                      </p:cBhvr>
                                      <p:to>
                                        <p:strVal val="visible"/>
                                      </p:to>
                                    </p:set>
                                    <p:anim calcmode="lin" valueType="num">
                                      <p:cBhvr>
                                        <p:cTn id="41" dur="500" fill="hold"/>
                                        <p:tgtEl>
                                          <p:spTgt spid="5"/>
                                        </p:tgtEl>
                                        <p:attrNameLst>
                                          <p:attrName>ppt_x</p:attrName>
                                        </p:attrNameLst>
                                      </p:cBhvr>
                                      <p:tavLst>
                                        <p:tav tm="0">
                                          <p:val>
                                            <p:strVal val="#ppt_x+#ppt_w/2"/>
                                          </p:val>
                                        </p:tav>
                                        <p:tav tm="100000">
                                          <p:val>
                                            <p:strVal val="#ppt_x"/>
                                          </p:val>
                                        </p:tav>
                                      </p:tavLst>
                                    </p:anim>
                                    <p:anim calcmode="lin" valueType="num">
                                      <p:cBhvr>
                                        <p:cTn id="42" dur="500" fill="hold"/>
                                        <p:tgtEl>
                                          <p:spTgt spid="5"/>
                                        </p:tgtEl>
                                        <p:attrNameLst>
                                          <p:attrName>ppt_y</p:attrName>
                                        </p:attrNameLst>
                                      </p:cBhvr>
                                      <p:tavLst>
                                        <p:tav tm="0">
                                          <p:val>
                                            <p:strVal val="#ppt_y"/>
                                          </p:val>
                                        </p:tav>
                                        <p:tav tm="100000">
                                          <p:val>
                                            <p:strVal val="#ppt_y"/>
                                          </p:val>
                                        </p:tav>
                                      </p:tavLst>
                                    </p:anim>
                                    <p:anim calcmode="lin" valueType="num">
                                      <p:cBhvr>
                                        <p:cTn id="43" dur="500" fill="hold"/>
                                        <p:tgtEl>
                                          <p:spTgt spid="5"/>
                                        </p:tgtEl>
                                        <p:attrNameLst>
                                          <p:attrName>ppt_w</p:attrName>
                                        </p:attrNameLst>
                                      </p:cBhvr>
                                      <p:tavLst>
                                        <p:tav tm="0">
                                          <p:val>
                                            <p:fltVal val="0"/>
                                          </p:val>
                                        </p:tav>
                                        <p:tav tm="100000">
                                          <p:val>
                                            <p:strVal val="#ppt_w"/>
                                          </p:val>
                                        </p:tav>
                                      </p:tavLst>
                                    </p:anim>
                                    <p:anim calcmode="lin" valueType="num">
                                      <p:cBhvr>
                                        <p:cTn id="44" dur="500" fill="hold"/>
                                        <p:tgtEl>
                                          <p:spTgt spid="5"/>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39"/>
                                            </p:cond>
                                          </p:stCondLst>
                                          <p:endCondLst>
                                            <p:cond evt="onStopAudio" delay="0">
                                              <p:tgtEl>
                                                <p:sldTgt/>
                                              </p:tgtEl>
                                            </p:cond>
                                          </p:endCondLst>
                                        </p:cTn>
                                        <p:tgtEl>
                                          <p:sndTgt r:embed="rId4" name="dapan.WAV"/>
                                        </p:tgtEl>
                                      </p:cMediaNode>
                                    </p:audio>
                                  </p:subTnLst>
                                </p:cTn>
                              </p:par>
                            </p:childTnLst>
                          </p:cTn>
                        </p:par>
                      </p:childTnLst>
                    </p:cTn>
                  </p:par>
                </p:childTnLst>
              </p:cTn>
              <p:nextCondLst>
                <p:cond evt="onClick" delay="0">
                  <p:tgtEl>
                    <p:spTgt spid="24607"/>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904545"/>
            <a:ext cx="12192000" cy="1398207"/>
            <a:chOff x="160" y="1223"/>
            <a:chExt cx="5580" cy="1799"/>
          </a:xfrm>
        </p:grpSpPr>
        <p:sp>
          <p:nvSpPr>
            <p:cNvPr id="23565" name="Rectangle 3" descr="Parchment"/>
            <p:cNvSpPr>
              <a:spLocks noChangeArrowheads="1"/>
            </p:cNvSpPr>
            <p:nvPr/>
          </p:nvSpPr>
          <p:spPr bwMode="auto">
            <a:xfrm>
              <a:off x="4569" y="1223"/>
              <a:ext cx="85" cy="752"/>
            </a:xfrm>
            <a:prstGeom prst="rect">
              <a:avLst/>
            </a:prstGeom>
            <a:blipFill dpi="0" rotWithShape="1">
              <a:blip r:embed="rId5"/>
              <a:srcRect/>
              <a:tile tx="0" ty="0" sx="100000" sy="100000" flip="none" algn="tl"/>
            </a:blipFill>
            <a:ln w="9525" algn="ctr">
              <a:solidFill>
                <a:srgbClr val="008000"/>
              </a:solidFill>
              <a:miter lim="800000"/>
              <a:headEnd/>
              <a:tailEnd/>
            </a:ln>
          </p:spPr>
          <p:txBody>
            <a:bodyPr wrap="none" anchor="ctr">
              <a:spAutoFit/>
            </a:bodyPr>
            <a:lstStyle/>
            <a:p>
              <a:pPr eaLnBrk="0" hangingPunct="0"/>
              <a:endParaRPr lang="en-US" sz="3200">
                <a:latin typeface="Times New Roman" pitchFamily="18" charset="0"/>
                <a:cs typeface="Times New Roman" pitchFamily="18" charset="0"/>
              </a:endParaRPr>
            </a:p>
          </p:txBody>
        </p:sp>
        <p:sp>
          <p:nvSpPr>
            <p:cNvPr id="23566" name="AutoShape 4" descr="Parchment"/>
            <p:cNvSpPr>
              <a:spLocks noChangeArrowheads="1"/>
            </p:cNvSpPr>
            <p:nvPr/>
          </p:nvSpPr>
          <p:spPr bwMode="auto">
            <a:xfrm>
              <a:off x="160" y="1255"/>
              <a:ext cx="5580" cy="1767"/>
            </a:xfrm>
            <a:prstGeom prst="roundRect">
              <a:avLst>
                <a:gd name="adj" fmla="val 16667"/>
              </a:avLst>
            </a:prstGeom>
            <a:blipFill dpi="0" rotWithShape="1">
              <a:blip r:embed="rId5"/>
              <a:srcRect/>
              <a:tile tx="0" ty="0" sx="100000" sy="100000" flip="none" algn="tl"/>
            </a:blipFill>
            <a:ln w="9525" algn="ctr">
              <a:solidFill>
                <a:schemeClr val="tx1"/>
              </a:solidFill>
              <a:round/>
              <a:headEnd/>
              <a:tailEnd/>
            </a:ln>
          </p:spPr>
          <p:txBody>
            <a:bodyPr anchor="ctr">
              <a:spAutoFit/>
            </a:bodyPr>
            <a:lstStyle/>
            <a:p>
              <a:pPr algn="ctr" eaLnBrk="0" hangingPunct="0"/>
              <a:r>
                <a:rPr lang="en-US" sz="3733" b="1" dirty="0">
                  <a:solidFill>
                    <a:srgbClr val="C00000"/>
                  </a:solidFill>
                  <a:latin typeface="Times New Roman" pitchFamily="18" charset="0"/>
                  <a:cs typeface="Times New Roman" pitchFamily="18" charset="0"/>
                </a:rPr>
                <a:t>Câu 4. Con sông nào là ranh giới chia cắt Đàng Trong và Đàng Ngoài thế kỉ XVI-XVIII ? </a:t>
              </a:r>
            </a:p>
          </p:txBody>
        </p:sp>
      </p:grpSp>
      <p:grpSp>
        <p:nvGrpSpPr>
          <p:cNvPr id="3" name="Group 5"/>
          <p:cNvGrpSpPr>
            <a:grpSpLocks/>
          </p:cNvGrpSpPr>
          <p:nvPr/>
        </p:nvGrpSpPr>
        <p:grpSpPr bwMode="auto">
          <a:xfrm>
            <a:off x="304800" y="3267293"/>
            <a:ext cx="9956800" cy="703793"/>
            <a:chOff x="53" y="1973"/>
            <a:chExt cx="4733" cy="443"/>
          </a:xfrm>
          <a:solidFill>
            <a:schemeClr val="accent5">
              <a:lumMod val="20000"/>
              <a:lumOff val="80000"/>
            </a:schemeClr>
          </a:solidFill>
        </p:grpSpPr>
        <p:sp>
          <p:nvSpPr>
            <p:cNvPr id="46116" name="Rectangle 6" descr="Water droplets"/>
            <p:cNvSpPr>
              <a:spLocks noChangeArrowheads="1"/>
            </p:cNvSpPr>
            <p:nvPr/>
          </p:nvSpPr>
          <p:spPr bwMode="auto">
            <a:xfrm>
              <a:off x="4513" y="1973"/>
              <a:ext cx="88" cy="368"/>
            </a:xfrm>
            <a:prstGeom prst="rect">
              <a:avLst/>
            </a:prstGeom>
            <a:grpFill/>
            <a:ln w="9525" algn="ctr">
              <a:solidFill>
                <a:srgbClr val="008000"/>
              </a:solidFill>
              <a:miter lim="800000"/>
              <a:headEnd/>
              <a:tailEnd/>
            </a:ln>
          </p:spPr>
          <p:txBody>
            <a:bodyPr wrap="none" anchor="ctr">
              <a:spAutoFit/>
            </a:bodyPr>
            <a:lstStyle/>
            <a:p>
              <a:pPr eaLnBrk="0" hangingPunct="0">
                <a:defRPr/>
              </a:pPr>
              <a:endParaRPr lang="en-US" sz="3200" dirty="0">
                <a:latin typeface="Times New Roman" pitchFamily="18" charset="0"/>
                <a:cs typeface="Times New Roman" pitchFamily="18" charset="0"/>
              </a:endParaRPr>
            </a:p>
          </p:txBody>
        </p:sp>
        <p:sp>
          <p:nvSpPr>
            <p:cNvPr id="46117" name="AutoShape 7" descr="Water droplets"/>
            <p:cNvSpPr>
              <a:spLocks noChangeArrowheads="1"/>
            </p:cNvSpPr>
            <p:nvPr/>
          </p:nvSpPr>
          <p:spPr bwMode="auto">
            <a:xfrm>
              <a:off x="53" y="2009"/>
              <a:ext cx="4733" cy="407"/>
            </a:xfrm>
            <a:prstGeom prst="roundRect">
              <a:avLst>
                <a:gd name="adj" fmla="val 16667"/>
              </a:avLst>
            </a:prstGeom>
            <a:grpFill/>
            <a:ln w="9525" algn="ctr">
              <a:solidFill>
                <a:schemeClr val="tx1"/>
              </a:solidFill>
              <a:round/>
              <a:headEnd/>
              <a:tailEnd/>
            </a:ln>
          </p:spPr>
          <p:txBody>
            <a:bodyPr anchor="ctr">
              <a:spAutoFit/>
            </a:bodyPr>
            <a:lstStyle/>
            <a:p>
              <a:pPr eaLnBrk="0" hangingPunct="0">
                <a:defRPr/>
              </a:pPr>
              <a:r>
                <a:rPr lang="vi-VN" sz="3200" b="1" dirty="0">
                  <a:latin typeface="Times New Roman" pitchFamily="18" charset="0"/>
                  <a:cs typeface="Times New Roman" pitchFamily="18" charset="0"/>
                </a:rPr>
                <a:t>B</a:t>
              </a:r>
              <a:r>
                <a:rPr lang="en-US" sz="3200" b="1" dirty="0">
                  <a:latin typeface="Times New Roman" pitchFamily="18" charset="0"/>
                  <a:cs typeface="Times New Roman" pitchFamily="18" charset="0"/>
                </a:rPr>
                <a:t>. Sông Bến Hải (Quảng Trị). </a:t>
              </a:r>
            </a:p>
          </p:txBody>
        </p:sp>
      </p:grpSp>
      <p:grpSp>
        <p:nvGrpSpPr>
          <p:cNvPr id="4" name="Group 8"/>
          <p:cNvGrpSpPr>
            <a:grpSpLocks/>
          </p:cNvGrpSpPr>
          <p:nvPr/>
        </p:nvGrpSpPr>
        <p:grpSpPr bwMode="auto">
          <a:xfrm>
            <a:off x="304244" y="4027087"/>
            <a:ext cx="9969705" cy="684358"/>
            <a:chOff x="104" y="1974"/>
            <a:chExt cx="4782" cy="430"/>
          </a:xfrm>
          <a:solidFill>
            <a:schemeClr val="accent5">
              <a:lumMod val="20000"/>
              <a:lumOff val="80000"/>
            </a:schemeClr>
          </a:solidFill>
        </p:grpSpPr>
        <p:sp>
          <p:nvSpPr>
            <p:cNvPr id="46114" name="Rectangle 9" descr="Water droplets"/>
            <p:cNvSpPr>
              <a:spLocks noChangeArrowheads="1"/>
            </p:cNvSpPr>
            <p:nvPr/>
          </p:nvSpPr>
          <p:spPr bwMode="auto">
            <a:xfrm>
              <a:off x="4513" y="1974"/>
              <a:ext cx="89" cy="367"/>
            </a:xfrm>
            <a:prstGeom prst="rect">
              <a:avLst/>
            </a:prstGeom>
            <a:grpFill/>
            <a:ln w="9525" algn="ctr">
              <a:solidFill>
                <a:srgbClr val="008000"/>
              </a:solidFill>
              <a:miter lim="800000"/>
              <a:headEnd/>
              <a:tailEnd/>
            </a:ln>
          </p:spPr>
          <p:txBody>
            <a:bodyPr wrap="none" anchor="ctr">
              <a:spAutoFit/>
            </a:bodyPr>
            <a:lstStyle/>
            <a:p>
              <a:pPr eaLnBrk="0" hangingPunct="0">
                <a:defRPr/>
              </a:pPr>
              <a:endParaRPr lang="en-US" sz="3200" dirty="0">
                <a:latin typeface="Times New Roman" pitchFamily="18" charset="0"/>
                <a:cs typeface="Times New Roman" pitchFamily="18" charset="0"/>
              </a:endParaRPr>
            </a:p>
          </p:txBody>
        </p:sp>
        <p:sp>
          <p:nvSpPr>
            <p:cNvPr id="46115" name="AutoShape 10" descr="Water droplets"/>
            <p:cNvSpPr>
              <a:spLocks noChangeArrowheads="1"/>
            </p:cNvSpPr>
            <p:nvPr/>
          </p:nvSpPr>
          <p:spPr bwMode="auto">
            <a:xfrm>
              <a:off x="104" y="1997"/>
              <a:ext cx="4782" cy="407"/>
            </a:xfrm>
            <a:prstGeom prst="roundRect">
              <a:avLst>
                <a:gd name="adj" fmla="val 16667"/>
              </a:avLst>
            </a:prstGeom>
            <a:grpFill/>
            <a:ln w="9525" algn="ctr">
              <a:solidFill>
                <a:schemeClr val="tx1"/>
              </a:solidFill>
              <a:round/>
              <a:headEnd/>
              <a:tailEnd/>
            </a:ln>
          </p:spPr>
          <p:txBody>
            <a:bodyPr anchor="ctr">
              <a:spAutoFit/>
            </a:bodyPr>
            <a:lstStyle/>
            <a:p>
              <a:pPr eaLnBrk="0" hangingPunct="0">
                <a:defRPr/>
              </a:pPr>
              <a:r>
                <a:rPr lang="vi-VN" sz="3200" b="1" dirty="0">
                  <a:latin typeface="Times New Roman" pitchFamily="18" charset="0"/>
                  <a:cs typeface="Times New Roman" pitchFamily="18" charset="0"/>
                </a:rPr>
                <a:t>C</a:t>
              </a:r>
              <a:r>
                <a:rPr lang="en-US" sz="3200" b="1" dirty="0">
                  <a:latin typeface="Times New Roman" pitchFamily="18" charset="0"/>
                  <a:cs typeface="Times New Roman" pitchFamily="18" charset="0"/>
                </a:rPr>
                <a:t>. Sông Nhật Lệ (Quảng Bình). </a:t>
              </a:r>
            </a:p>
          </p:txBody>
        </p:sp>
      </p:grpSp>
      <p:grpSp>
        <p:nvGrpSpPr>
          <p:cNvPr id="5" name="Group 11"/>
          <p:cNvGrpSpPr>
            <a:grpSpLocks/>
          </p:cNvGrpSpPr>
          <p:nvPr/>
        </p:nvGrpSpPr>
        <p:grpSpPr bwMode="auto">
          <a:xfrm>
            <a:off x="304800" y="5730862"/>
            <a:ext cx="10018184" cy="683706"/>
            <a:chOff x="153" y="1974"/>
            <a:chExt cx="4733" cy="431"/>
          </a:xfrm>
        </p:grpSpPr>
        <p:sp>
          <p:nvSpPr>
            <p:cNvPr id="23563" name="Rectangle 12"/>
            <p:cNvSpPr>
              <a:spLocks noChangeArrowheads="1"/>
            </p:cNvSpPr>
            <p:nvPr/>
          </p:nvSpPr>
          <p:spPr bwMode="auto">
            <a:xfrm>
              <a:off x="4513" y="1974"/>
              <a:ext cx="87" cy="369"/>
            </a:xfrm>
            <a:prstGeom prst="rect">
              <a:avLst/>
            </a:prstGeom>
            <a:solidFill>
              <a:srgbClr val="FFFF00"/>
            </a:solidFill>
            <a:ln w="9525" algn="ctr">
              <a:solidFill>
                <a:srgbClr val="008000"/>
              </a:solidFill>
              <a:miter lim="800000"/>
              <a:headEnd/>
              <a:tailEnd/>
            </a:ln>
          </p:spPr>
          <p:txBody>
            <a:bodyPr wrap="none" anchor="ctr">
              <a:spAutoFit/>
            </a:bodyPr>
            <a:lstStyle/>
            <a:p>
              <a:pPr eaLnBrk="0" hangingPunct="0"/>
              <a:endParaRPr lang="en-US" sz="3200">
                <a:latin typeface="Times New Roman" pitchFamily="18" charset="0"/>
                <a:cs typeface="Times New Roman" pitchFamily="18" charset="0"/>
              </a:endParaRPr>
            </a:p>
          </p:txBody>
        </p:sp>
        <p:sp>
          <p:nvSpPr>
            <p:cNvPr id="23564" name="AutoShape 13"/>
            <p:cNvSpPr>
              <a:spLocks noChangeArrowheads="1"/>
            </p:cNvSpPr>
            <p:nvPr/>
          </p:nvSpPr>
          <p:spPr bwMode="auto">
            <a:xfrm>
              <a:off x="153" y="1997"/>
              <a:ext cx="4733" cy="408"/>
            </a:xfrm>
            <a:prstGeom prst="roundRect">
              <a:avLst>
                <a:gd name="adj" fmla="val 16667"/>
              </a:avLst>
            </a:prstGeom>
            <a:solidFill>
              <a:srgbClr val="FFFF00"/>
            </a:solidFill>
            <a:ln w="9525" algn="ctr">
              <a:solidFill>
                <a:schemeClr val="tx1"/>
              </a:solidFill>
              <a:round/>
              <a:headEnd/>
              <a:tailEnd/>
            </a:ln>
          </p:spPr>
          <p:txBody>
            <a:bodyPr anchor="ctr">
              <a:spAutoFit/>
            </a:bodyPr>
            <a:lstStyle/>
            <a:p>
              <a:pPr eaLnBrk="0" hangingPunct="0"/>
              <a:r>
                <a:rPr lang="en-US" sz="3200" b="1" dirty="0">
                  <a:solidFill>
                    <a:srgbClr val="FF0000"/>
                  </a:solidFill>
                  <a:latin typeface="Times New Roman" pitchFamily="18" charset="0"/>
                  <a:cs typeface="Times New Roman" pitchFamily="18" charset="0"/>
                </a:rPr>
                <a:t>Đáp án: D</a:t>
              </a:r>
            </a:p>
          </p:txBody>
        </p:sp>
      </p:grpSp>
      <p:grpSp>
        <p:nvGrpSpPr>
          <p:cNvPr id="6" name="Group 14"/>
          <p:cNvGrpSpPr>
            <a:grpSpLocks/>
          </p:cNvGrpSpPr>
          <p:nvPr/>
        </p:nvGrpSpPr>
        <p:grpSpPr bwMode="auto">
          <a:xfrm>
            <a:off x="304800" y="2528883"/>
            <a:ext cx="9956800" cy="685532"/>
            <a:chOff x="153" y="1973"/>
            <a:chExt cx="4733" cy="432"/>
          </a:xfrm>
          <a:solidFill>
            <a:schemeClr val="accent5">
              <a:lumMod val="20000"/>
              <a:lumOff val="80000"/>
            </a:schemeClr>
          </a:solidFill>
        </p:grpSpPr>
        <p:sp>
          <p:nvSpPr>
            <p:cNvPr id="46110" name="Rectangle 15" descr="Water droplets"/>
            <p:cNvSpPr>
              <a:spLocks noChangeArrowheads="1"/>
            </p:cNvSpPr>
            <p:nvPr/>
          </p:nvSpPr>
          <p:spPr bwMode="auto">
            <a:xfrm>
              <a:off x="4513" y="1973"/>
              <a:ext cx="88" cy="369"/>
            </a:xfrm>
            <a:prstGeom prst="rect">
              <a:avLst/>
            </a:prstGeom>
            <a:grpFill/>
            <a:ln w="9525" algn="ctr">
              <a:solidFill>
                <a:srgbClr val="008000"/>
              </a:solidFill>
              <a:miter lim="800000"/>
              <a:headEnd/>
              <a:tailEnd/>
            </a:ln>
          </p:spPr>
          <p:txBody>
            <a:bodyPr wrap="none" anchor="ctr">
              <a:spAutoFit/>
            </a:bodyPr>
            <a:lstStyle/>
            <a:p>
              <a:pPr eaLnBrk="0" hangingPunct="0">
                <a:defRPr/>
              </a:pPr>
              <a:endParaRPr lang="en-US" sz="3200" dirty="0">
                <a:latin typeface="Times New Roman" pitchFamily="18" charset="0"/>
                <a:cs typeface="Times New Roman" pitchFamily="18" charset="0"/>
              </a:endParaRPr>
            </a:p>
          </p:txBody>
        </p:sp>
        <p:sp>
          <p:nvSpPr>
            <p:cNvPr id="46111" name="AutoShape 16" descr="Water droplets"/>
            <p:cNvSpPr>
              <a:spLocks noChangeArrowheads="1"/>
            </p:cNvSpPr>
            <p:nvPr/>
          </p:nvSpPr>
          <p:spPr bwMode="auto">
            <a:xfrm>
              <a:off x="153" y="1997"/>
              <a:ext cx="4733" cy="408"/>
            </a:xfrm>
            <a:prstGeom prst="roundRect">
              <a:avLst>
                <a:gd name="adj" fmla="val 16667"/>
              </a:avLst>
            </a:prstGeom>
            <a:grpFill/>
            <a:ln w="9525" algn="ctr">
              <a:solidFill>
                <a:schemeClr val="tx1"/>
              </a:solidFill>
              <a:round/>
              <a:headEnd/>
              <a:tailEnd/>
            </a:ln>
          </p:spPr>
          <p:txBody>
            <a:bodyPr anchor="ctr">
              <a:spAutoFit/>
            </a:bodyPr>
            <a:lstStyle/>
            <a:p>
              <a:pPr eaLnBrk="0" hangingPunct="0">
                <a:defRPr/>
              </a:pPr>
              <a:r>
                <a:rPr lang="vi-VN" sz="3200" b="1" dirty="0">
                  <a:latin typeface="Times New Roman" pitchFamily="18" charset="0"/>
                  <a:cs typeface="Times New Roman" pitchFamily="18" charset="0"/>
                </a:rPr>
                <a:t>A</a:t>
              </a:r>
              <a:r>
                <a:rPr lang="en-US" sz="3200" b="1" dirty="0">
                  <a:latin typeface="Times New Roman" pitchFamily="18" charset="0"/>
                  <a:cs typeface="Times New Roman" pitchFamily="18" charset="0"/>
                </a:rPr>
                <a:t>. Sông La (Hà Tĩnh). </a:t>
              </a:r>
            </a:p>
          </p:txBody>
        </p:sp>
      </p:grpSp>
      <p:sp>
        <p:nvSpPr>
          <p:cNvPr id="24607" name="Rectangle 31"/>
          <p:cNvSpPr>
            <a:spLocks noChangeArrowheads="1"/>
          </p:cNvSpPr>
          <p:nvPr/>
        </p:nvSpPr>
        <p:spPr bwMode="auto">
          <a:xfrm>
            <a:off x="2364317" y="6426849"/>
            <a:ext cx="2207683" cy="574438"/>
          </a:xfrm>
          <a:prstGeom prst="rect">
            <a:avLst/>
          </a:prstGeom>
          <a:solidFill>
            <a:srgbClr val="0000FF"/>
          </a:solidFill>
          <a:ln w="9525" algn="ctr">
            <a:solidFill>
              <a:schemeClr val="tx1"/>
            </a:solidFill>
            <a:miter lim="800000"/>
            <a:headEnd/>
            <a:tailEnd/>
          </a:ln>
        </p:spPr>
        <p:txBody>
          <a:bodyPr lIns="121909" tIns="60953" rIns="121909" bIns="60953" anchor="ctr">
            <a:spAutoFit/>
          </a:bodyPr>
          <a:lstStyle/>
          <a:p>
            <a:pPr algn="ctr" eaLnBrk="0" hangingPunct="0"/>
            <a:r>
              <a:rPr lang="en-US" sz="2933" b="1">
                <a:solidFill>
                  <a:schemeClr val="bg1"/>
                </a:solidFill>
                <a:latin typeface="Times New Roman" pitchFamily="18" charset="0"/>
                <a:cs typeface="Times New Roman" pitchFamily="18" charset="0"/>
              </a:rPr>
              <a:t>Đáp án</a:t>
            </a:r>
          </a:p>
        </p:txBody>
      </p:sp>
      <p:grpSp>
        <p:nvGrpSpPr>
          <p:cNvPr id="7" name="Group 32"/>
          <p:cNvGrpSpPr>
            <a:grpSpLocks/>
          </p:cNvGrpSpPr>
          <p:nvPr/>
        </p:nvGrpSpPr>
        <p:grpSpPr bwMode="auto">
          <a:xfrm>
            <a:off x="304371" y="4764083"/>
            <a:ext cx="9957229" cy="685532"/>
            <a:chOff x="104" y="1973"/>
            <a:chExt cx="4782" cy="432"/>
          </a:xfrm>
          <a:solidFill>
            <a:schemeClr val="accent5">
              <a:lumMod val="20000"/>
              <a:lumOff val="80000"/>
            </a:schemeClr>
          </a:solidFill>
        </p:grpSpPr>
        <p:sp>
          <p:nvSpPr>
            <p:cNvPr id="46108" name="Rectangle 33" descr="Water droplets"/>
            <p:cNvSpPr>
              <a:spLocks noChangeArrowheads="1"/>
            </p:cNvSpPr>
            <p:nvPr/>
          </p:nvSpPr>
          <p:spPr bwMode="auto">
            <a:xfrm>
              <a:off x="4513" y="1973"/>
              <a:ext cx="89" cy="369"/>
            </a:xfrm>
            <a:prstGeom prst="rect">
              <a:avLst/>
            </a:prstGeom>
            <a:grpFill/>
            <a:ln w="9525" algn="ctr">
              <a:solidFill>
                <a:srgbClr val="008000"/>
              </a:solidFill>
              <a:miter lim="800000"/>
              <a:headEnd/>
              <a:tailEnd/>
            </a:ln>
          </p:spPr>
          <p:txBody>
            <a:bodyPr wrap="none" anchor="ctr">
              <a:spAutoFit/>
            </a:bodyPr>
            <a:lstStyle/>
            <a:p>
              <a:pPr eaLnBrk="0" hangingPunct="0">
                <a:defRPr/>
              </a:pPr>
              <a:endParaRPr lang="en-US" sz="3200" dirty="0">
                <a:latin typeface="Times New Roman" pitchFamily="18" charset="0"/>
                <a:cs typeface="Times New Roman" pitchFamily="18" charset="0"/>
              </a:endParaRPr>
            </a:p>
          </p:txBody>
        </p:sp>
        <p:sp>
          <p:nvSpPr>
            <p:cNvPr id="46109" name="AutoShape 34" descr="Water droplets"/>
            <p:cNvSpPr>
              <a:spLocks noChangeArrowheads="1"/>
            </p:cNvSpPr>
            <p:nvPr/>
          </p:nvSpPr>
          <p:spPr bwMode="auto">
            <a:xfrm>
              <a:off x="104" y="1997"/>
              <a:ext cx="4782" cy="408"/>
            </a:xfrm>
            <a:prstGeom prst="roundRect">
              <a:avLst>
                <a:gd name="adj" fmla="val 16667"/>
              </a:avLst>
            </a:prstGeom>
            <a:grpFill/>
            <a:ln w="9525" algn="ctr">
              <a:solidFill>
                <a:schemeClr val="tx1"/>
              </a:solidFill>
              <a:round/>
              <a:headEnd/>
              <a:tailEnd/>
            </a:ln>
          </p:spPr>
          <p:txBody>
            <a:bodyPr anchor="ctr">
              <a:spAutoFit/>
            </a:bodyPr>
            <a:lstStyle/>
            <a:p>
              <a:pPr eaLnBrk="0" hangingPunct="0">
                <a:defRPr/>
              </a:pPr>
              <a:r>
                <a:rPr lang="vi-VN" sz="3200" b="1" dirty="0">
                  <a:latin typeface="Times New Roman" pitchFamily="18" charset="0"/>
                  <a:cs typeface="Times New Roman" pitchFamily="18" charset="0"/>
                </a:rPr>
                <a:t>D</a:t>
              </a:r>
              <a:r>
                <a:rPr lang="en-US" sz="3200" b="1" dirty="0">
                  <a:latin typeface="Times New Roman" pitchFamily="18" charset="0"/>
                  <a:cs typeface="Times New Roman" pitchFamily="18" charset="0"/>
                </a:rPr>
                <a:t>. Sông Gianh (Quảng Bình). </a:t>
              </a:r>
            </a:p>
          </p:txBody>
        </p:sp>
      </p:grpSp>
      <p:sp>
        <p:nvSpPr>
          <p:cNvPr id="23561" name="Text Box 36"/>
          <p:cNvSpPr txBox="1">
            <a:spLocks noChangeArrowheads="1"/>
          </p:cNvSpPr>
          <p:nvPr/>
        </p:nvSpPr>
        <p:spPr bwMode="auto">
          <a:xfrm>
            <a:off x="8331200" y="6477001"/>
            <a:ext cx="1422400" cy="615539"/>
          </a:xfrm>
          <a:prstGeom prst="rect">
            <a:avLst/>
          </a:prstGeom>
          <a:noFill/>
          <a:ln w="9525">
            <a:noFill/>
            <a:miter lim="800000"/>
            <a:headEnd/>
            <a:tailEnd/>
          </a:ln>
        </p:spPr>
        <p:txBody>
          <a:bodyPr lIns="121909" tIns="60953" rIns="121909" bIns="60953">
            <a:spAutoFit/>
          </a:bodyPr>
          <a:lstStyle/>
          <a:p>
            <a:pPr eaLnBrk="0" hangingPunct="0"/>
            <a:endParaRPr lang="en-US" sz="3200">
              <a:latin typeface="Times New Roman" pitchFamily="18" charset="0"/>
              <a:cs typeface="Times New Roman" pitchFamily="18" charset="0"/>
            </a:endParaRPr>
          </a:p>
        </p:txBody>
      </p:sp>
      <p:sp>
        <p:nvSpPr>
          <p:cNvPr id="40" name="TextBox 39"/>
          <p:cNvSpPr txBox="1"/>
          <p:nvPr/>
        </p:nvSpPr>
        <p:spPr>
          <a:xfrm>
            <a:off x="406400" y="1"/>
            <a:ext cx="9956800" cy="830997"/>
          </a:xfrm>
          <a:prstGeom prst="rect">
            <a:avLst/>
          </a:prstGeom>
          <a:solidFill>
            <a:schemeClr val="accent1">
              <a:lumMod val="20000"/>
              <a:lumOff val="80000"/>
            </a:schemeClr>
          </a:solidFill>
        </p:spPr>
        <p:txBody>
          <a:bodyPr>
            <a:spAutoFit/>
          </a:bodyPr>
          <a:lstStyle/>
          <a:p>
            <a:pPr algn="ctr">
              <a:defRPr/>
            </a:pPr>
            <a:r>
              <a:rPr lang="en-US" sz="4800" b="1" dirty="0">
                <a:solidFill>
                  <a:srgbClr val="0070C0"/>
                </a:solidFill>
                <a:latin typeface="Times New Roman" pitchFamily="18" charset="0"/>
                <a:cs typeface="Times New Roman" pitchFamily="18" charset="0"/>
              </a:rPr>
              <a:t>BÀI TẬP</a:t>
            </a:r>
          </a:p>
        </p:txBody>
      </p:sp>
    </p:spTree>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2"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ppt_w/2"/>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ppt_w</p:attrName>
                                        </p:attrNameLst>
                                      </p:cBhvr>
                                      <p:tavLst>
                                        <p:tav tm="0">
                                          <p:val>
                                            <p:fltVal val="0"/>
                                          </p:val>
                                        </p:tav>
                                        <p:tav tm="100000">
                                          <p:val>
                                            <p:strVal val="#ppt_w"/>
                                          </p:val>
                                        </p:tav>
                                      </p:tavLst>
                                    </p:anim>
                                    <p:anim calcmode="lin" valueType="num">
                                      <p:cBhvr>
                                        <p:cTn id="10" dur="500" fill="hold"/>
                                        <p:tgtEl>
                                          <p:spTgt spid="2"/>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2" name="CAUHOI.WAV"/>
                                        </p:tgtEl>
                                      </p:cMediaNode>
                                    </p:audio>
                                  </p:subTnLst>
                                </p:cTn>
                              </p:par>
                            </p:childTnLst>
                          </p:cTn>
                        </p:par>
                        <p:par>
                          <p:cTn id="11" fill="hold" nodeType="afterGroup">
                            <p:stCondLst>
                              <p:cond delay="500"/>
                            </p:stCondLst>
                            <p:childTnLst>
                              <p:par>
                                <p:cTn id="12" presetID="17" presetClass="entr" presetSubtype="2"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ppt_x</p:attrName>
                                        </p:attrNameLst>
                                      </p:cBhvr>
                                      <p:tavLst>
                                        <p:tav tm="0">
                                          <p:val>
                                            <p:strVal val="#ppt_x+#ppt_w/2"/>
                                          </p:val>
                                        </p:tav>
                                        <p:tav tm="100000">
                                          <p:val>
                                            <p:strVal val="#ppt_x"/>
                                          </p:val>
                                        </p:tav>
                                      </p:tavLst>
                                    </p:anim>
                                    <p:anim calcmode="lin" valueType="num">
                                      <p:cBhvr>
                                        <p:cTn id="15" dur="1000" fill="hold"/>
                                        <p:tgtEl>
                                          <p:spTgt spid="6"/>
                                        </p:tgtEl>
                                        <p:attrNameLst>
                                          <p:attrName>ppt_y</p:attrName>
                                        </p:attrNameLst>
                                      </p:cBhvr>
                                      <p:tavLst>
                                        <p:tav tm="0">
                                          <p:val>
                                            <p:strVal val="#ppt_y"/>
                                          </p:val>
                                        </p:tav>
                                        <p:tav tm="100000">
                                          <p:val>
                                            <p:strVal val="#ppt_y"/>
                                          </p:val>
                                        </p:tav>
                                      </p:tavLst>
                                    </p:anim>
                                    <p:anim calcmode="lin" valueType="num">
                                      <p:cBhvr>
                                        <p:cTn id="16" dur="1000" fill="hold"/>
                                        <p:tgtEl>
                                          <p:spTgt spid="6"/>
                                        </p:tgtEl>
                                        <p:attrNameLst>
                                          <p:attrName>ppt_w</p:attrName>
                                        </p:attrNameLst>
                                      </p:cBhvr>
                                      <p:tavLst>
                                        <p:tav tm="0">
                                          <p:val>
                                            <p:fltVal val="0"/>
                                          </p:val>
                                        </p:tav>
                                        <p:tav tm="100000">
                                          <p:val>
                                            <p:strVal val="#ppt_w"/>
                                          </p:val>
                                        </p:tav>
                                      </p:tavLst>
                                    </p:anim>
                                    <p:anim calcmode="lin" valueType="num">
                                      <p:cBhvr>
                                        <p:cTn id="17" dur="1000" fill="hold"/>
                                        <p:tgtEl>
                                          <p:spTgt spid="6"/>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2"/>
                                            </p:cond>
                                          </p:stCondLst>
                                          <p:endCondLst>
                                            <p:cond evt="onStopAudio" delay="0">
                                              <p:tgtEl>
                                                <p:sldTgt/>
                                              </p:tgtEl>
                                            </p:cond>
                                          </p:endCondLst>
                                        </p:cTn>
                                        <p:tgtEl>
                                          <p:sndTgt r:embed="rId3" name="pan2.wav"/>
                                        </p:tgtEl>
                                      </p:cMediaNode>
                                    </p:audio>
                                  </p:subTnLst>
                                </p:cTn>
                              </p:par>
                              <p:par>
                                <p:cTn id="18" presetID="17" presetClass="entr" presetSubtype="2"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p:cTn id="20" dur="1000" fill="hold"/>
                                        <p:tgtEl>
                                          <p:spTgt spid="3"/>
                                        </p:tgtEl>
                                        <p:attrNameLst>
                                          <p:attrName>ppt_x</p:attrName>
                                        </p:attrNameLst>
                                      </p:cBhvr>
                                      <p:tavLst>
                                        <p:tav tm="0">
                                          <p:val>
                                            <p:strVal val="#ppt_x+#ppt_w/2"/>
                                          </p:val>
                                        </p:tav>
                                        <p:tav tm="100000">
                                          <p:val>
                                            <p:strVal val="#ppt_x"/>
                                          </p:val>
                                        </p:tav>
                                      </p:tavLst>
                                    </p:anim>
                                    <p:anim calcmode="lin" valueType="num">
                                      <p:cBhvr>
                                        <p:cTn id="21" dur="1000" fill="hold"/>
                                        <p:tgtEl>
                                          <p:spTgt spid="3"/>
                                        </p:tgtEl>
                                        <p:attrNameLst>
                                          <p:attrName>ppt_y</p:attrName>
                                        </p:attrNameLst>
                                      </p:cBhvr>
                                      <p:tavLst>
                                        <p:tav tm="0">
                                          <p:val>
                                            <p:strVal val="#ppt_y"/>
                                          </p:val>
                                        </p:tav>
                                        <p:tav tm="100000">
                                          <p:val>
                                            <p:strVal val="#ppt_y"/>
                                          </p:val>
                                        </p:tav>
                                      </p:tavLst>
                                    </p:anim>
                                    <p:anim calcmode="lin" valueType="num">
                                      <p:cBhvr>
                                        <p:cTn id="22" dur="1000" fill="hold"/>
                                        <p:tgtEl>
                                          <p:spTgt spid="3"/>
                                        </p:tgtEl>
                                        <p:attrNameLst>
                                          <p:attrName>ppt_w</p:attrName>
                                        </p:attrNameLst>
                                      </p:cBhvr>
                                      <p:tavLst>
                                        <p:tav tm="0">
                                          <p:val>
                                            <p:fltVal val="0"/>
                                          </p:val>
                                        </p:tav>
                                        <p:tav tm="100000">
                                          <p:val>
                                            <p:strVal val="#ppt_w"/>
                                          </p:val>
                                        </p:tav>
                                      </p:tavLst>
                                    </p:anim>
                                    <p:anim calcmode="lin" valueType="num">
                                      <p:cBhvr>
                                        <p:cTn id="23" dur="1000" fill="hold"/>
                                        <p:tgtEl>
                                          <p:spTgt spid="3"/>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8"/>
                                            </p:cond>
                                          </p:stCondLst>
                                          <p:endCondLst>
                                            <p:cond evt="onStopAudio" delay="0">
                                              <p:tgtEl>
                                                <p:sldTgt/>
                                              </p:tgtEl>
                                            </p:cond>
                                          </p:endCondLst>
                                        </p:cTn>
                                        <p:tgtEl>
                                          <p:sndTgt r:embed="rId3" name="pan2.wav"/>
                                        </p:tgtEl>
                                      </p:cMediaNode>
                                    </p:audio>
                                  </p:subTnLst>
                                </p:cTn>
                              </p:par>
                              <p:par>
                                <p:cTn id="24" presetID="17" presetClass="entr" presetSubtype="2" fill="hold" nodeType="with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p:cTn id="26" dur="1000" fill="hold"/>
                                        <p:tgtEl>
                                          <p:spTgt spid="4"/>
                                        </p:tgtEl>
                                        <p:attrNameLst>
                                          <p:attrName>ppt_x</p:attrName>
                                        </p:attrNameLst>
                                      </p:cBhvr>
                                      <p:tavLst>
                                        <p:tav tm="0">
                                          <p:val>
                                            <p:strVal val="#ppt_x+#ppt_w/2"/>
                                          </p:val>
                                        </p:tav>
                                        <p:tav tm="100000">
                                          <p:val>
                                            <p:strVal val="#ppt_x"/>
                                          </p:val>
                                        </p:tav>
                                      </p:tavLst>
                                    </p:anim>
                                    <p:anim calcmode="lin" valueType="num">
                                      <p:cBhvr>
                                        <p:cTn id="27" dur="1000" fill="hold"/>
                                        <p:tgtEl>
                                          <p:spTgt spid="4"/>
                                        </p:tgtEl>
                                        <p:attrNameLst>
                                          <p:attrName>ppt_y</p:attrName>
                                        </p:attrNameLst>
                                      </p:cBhvr>
                                      <p:tavLst>
                                        <p:tav tm="0">
                                          <p:val>
                                            <p:strVal val="#ppt_y"/>
                                          </p:val>
                                        </p:tav>
                                        <p:tav tm="100000">
                                          <p:val>
                                            <p:strVal val="#ppt_y"/>
                                          </p:val>
                                        </p:tav>
                                      </p:tavLst>
                                    </p:anim>
                                    <p:anim calcmode="lin" valueType="num">
                                      <p:cBhvr>
                                        <p:cTn id="28" dur="1000" fill="hold"/>
                                        <p:tgtEl>
                                          <p:spTgt spid="4"/>
                                        </p:tgtEl>
                                        <p:attrNameLst>
                                          <p:attrName>ppt_w</p:attrName>
                                        </p:attrNameLst>
                                      </p:cBhvr>
                                      <p:tavLst>
                                        <p:tav tm="0">
                                          <p:val>
                                            <p:fltVal val="0"/>
                                          </p:val>
                                        </p:tav>
                                        <p:tav tm="100000">
                                          <p:val>
                                            <p:strVal val="#ppt_w"/>
                                          </p:val>
                                        </p:tav>
                                      </p:tavLst>
                                    </p:anim>
                                    <p:anim calcmode="lin" valueType="num">
                                      <p:cBhvr>
                                        <p:cTn id="29" dur="1000" fill="hold"/>
                                        <p:tgtEl>
                                          <p:spTgt spid="4"/>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24"/>
                                            </p:cond>
                                          </p:stCondLst>
                                          <p:endCondLst>
                                            <p:cond evt="onStopAudio" delay="0">
                                              <p:tgtEl>
                                                <p:sldTgt/>
                                              </p:tgtEl>
                                            </p:cond>
                                          </p:endCondLst>
                                        </p:cTn>
                                        <p:tgtEl>
                                          <p:sndTgt r:embed="rId3" name="pan2.wav"/>
                                        </p:tgtEl>
                                      </p:cMediaNode>
                                    </p:audio>
                                  </p:subTnLst>
                                </p:cTn>
                              </p:par>
                              <p:par>
                                <p:cTn id="30" presetID="17" presetClass="entr" presetSubtype="2" fill="hold" nodeType="with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1000" fill="hold"/>
                                        <p:tgtEl>
                                          <p:spTgt spid="7"/>
                                        </p:tgtEl>
                                        <p:attrNameLst>
                                          <p:attrName>ppt_x</p:attrName>
                                        </p:attrNameLst>
                                      </p:cBhvr>
                                      <p:tavLst>
                                        <p:tav tm="0">
                                          <p:val>
                                            <p:strVal val="#ppt_x+#ppt_w/2"/>
                                          </p:val>
                                        </p:tav>
                                        <p:tav tm="100000">
                                          <p:val>
                                            <p:strVal val="#ppt_x"/>
                                          </p:val>
                                        </p:tav>
                                      </p:tavLst>
                                    </p:anim>
                                    <p:anim calcmode="lin" valueType="num">
                                      <p:cBhvr>
                                        <p:cTn id="33" dur="1000" fill="hold"/>
                                        <p:tgtEl>
                                          <p:spTgt spid="7"/>
                                        </p:tgtEl>
                                        <p:attrNameLst>
                                          <p:attrName>ppt_y</p:attrName>
                                        </p:attrNameLst>
                                      </p:cBhvr>
                                      <p:tavLst>
                                        <p:tav tm="0">
                                          <p:val>
                                            <p:strVal val="#ppt_y"/>
                                          </p:val>
                                        </p:tav>
                                        <p:tav tm="100000">
                                          <p:val>
                                            <p:strVal val="#ppt_y"/>
                                          </p:val>
                                        </p:tav>
                                      </p:tavLst>
                                    </p:anim>
                                    <p:anim calcmode="lin" valueType="num">
                                      <p:cBhvr>
                                        <p:cTn id="34" dur="1000" fill="hold"/>
                                        <p:tgtEl>
                                          <p:spTgt spid="7"/>
                                        </p:tgtEl>
                                        <p:attrNameLst>
                                          <p:attrName>ppt_w</p:attrName>
                                        </p:attrNameLst>
                                      </p:cBhvr>
                                      <p:tavLst>
                                        <p:tav tm="0">
                                          <p:val>
                                            <p:fltVal val="0"/>
                                          </p:val>
                                        </p:tav>
                                        <p:tav tm="100000">
                                          <p:val>
                                            <p:strVal val="#ppt_w"/>
                                          </p:val>
                                        </p:tav>
                                      </p:tavLst>
                                    </p:anim>
                                    <p:anim calcmode="lin" valueType="num">
                                      <p:cBhvr>
                                        <p:cTn id="35" dur="1000" fill="hold"/>
                                        <p:tgtEl>
                                          <p:spTgt spid="7"/>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30"/>
                                            </p:cond>
                                          </p:stCondLst>
                                          <p:endCondLst>
                                            <p:cond evt="onStopAudio" delay="0">
                                              <p:tgtEl>
                                                <p:sldTgt/>
                                              </p:tgtEl>
                                            </p:cond>
                                          </p:endCondLst>
                                        </p:cTn>
                                        <p:tgtEl>
                                          <p:sndTgt r:embed="rId3" name="pan2.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36" restart="whenNotActive" fill="hold" evtFilter="cancelBubble" nodeType="interactiveSeq">
                <p:stCondLst>
                  <p:cond evt="onClick" delay="0">
                    <p:tgtEl>
                      <p:spTgt spid="24607"/>
                    </p:tgtEl>
                  </p:cond>
                </p:stCondLst>
                <p:endSync evt="end" delay="0">
                  <p:rtn val="all"/>
                </p:endSync>
                <p:childTnLst>
                  <p:par>
                    <p:cTn id="37" fill="hold" nodeType="clickPar">
                      <p:stCondLst>
                        <p:cond delay="0"/>
                      </p:stCondLst>
                      <p:childTnLst>
                        <p:par>
                          <p:cTn id="38" fill="hold" nodeType="withGroup">
                            <p:stCondLst>
                              <p:cond delay="0"/>
                            </p:stCondLst>
                            <p:childTnLst>
                              <p:par>
                                <p:cTn id="39" presetID="17" presetClass="entr" presetSubtype="2" fill="hold" nodeType="clickEffect">
                                  <p:stCondLst>
                                    <p:cond delay="0"/>
                                  </p:stCondLst>
                                  <p:childTnLst>
                                    <p:set>
                                      <p:cBhvr>
                                        <p:cTn id="40" dur="1" fill="hold">
                                          <p:stCondLst>
                                            <p:cond delay="0"/>
                                          </p:stCondLst>
                                        </p:cTn>
                                        <p:tgtEl>
                                          <p:spTgt spid="5"/>
                                        </p:tgtEl>
                                        <p:attrNameLst>
                                          <p:attrName>style.visibility</p:attrName>
                                        </p:attrNameLst>
                                      </p:cBhvr>
                                      <p:to>
                                        <p:strVal val="visible"/>
                                      </p:to>
                                    </p:set>
                                    <p:anim calcmode="lin" valueType="num">
                                      <p:cBhvr>
                                        <p:cTn id="41" dur="500" fill="hold"/>
                                        <p:tgtEl>
                                          <p:spTgt spid="5"/>
                                        </p:tgtEl>
                                        <p:attrNameLst>
                                          <p:attrName>ppt_x</p:attrName>
                                        </p:attrNameLst>
                                      </p:cBhvr>
                                      <p:tavLst>
                                        <p:tav tm="0">
                                          <p:val>
                                            <p:strVal val="#ppt_x+#ppt_w/2"/>
                                          </p:val>
                                        </p:tav>
                                        <p:tav tm="100000">
                                          <p:val>
                                            <p:strVal val="#ppt_x"/>
                                          </p:val>
                                        </p:tav>
                                      </p:tavLst>
                                    </p:anim>
                                    <p:anim calcmode="lin" valueType="num">
                                      <p:cBhvr>
                                        <p:cTn id="42" dur="500" fill="hold"/>
                                        <p:tgtEl>
                                          <p:spTgt spid="5"/>
                                        </p:tgtEl>
                                        <p:attrNameLst>
                                          <p:attrName>ppt_y</p:attrName>
                                        </p:attrNameLst>
                                      </p:cBhvr>
                                      <p:tavLst>
                                        <p:tav tm="0">
                                          <p:val>
                                            <p:strVal val="#ppt_y"/>
                                          </p:val>
                                        </p:tav>
                                        <p:tav tm="100000">
                                          <p:val>
                                            <p:strVal val="#ppt_y"/>
                                          </p:val>
                                        </p:tav>
                                      </p:tavLst>
                                    </p:anim>
                                    <p:anim calcmode="lin" valueType="num">
                                      <p:cBhvr>
                                        <p:cTn id="43" dur="500" fill="hold"/>
                                        <p:tgtEl>
                                          <p:spTgt spid="5"/>
                                        </p:tgtEl>
                                        <p:attrNameLst>
                                          <p:attrName>ppt_w</p:attrName>
                                        </p:attrNameLst>
                                      </p:cBhvr>
                                      <p:tavLst>
                                        <p:tav tm="0">
                                          <p:val>
                                            <p:fltVal val="0"/>
                                          </p:val>
                                        </p:tav>
                                        <p:tav tm="100000">
                                          <p:val>
                                            <p:strVal val="#ppt_w"/>
                                          </p:val>
                                        </p:tav>
                                      </p:tavLst>
                                    </p:anim>
                                    <p:anim calcmode="lin" valueType="num">
                                      <p:cBhvr>
                                        <p:cTn id="44" dur="500" fill="hold"/>
                                        <p:tgtEl>
                                          <p:spTgt spid="5"/>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39"/>
                                            </p:cond>
                                          </p:stCondLst>
                                          <p:endCondLst>
                                            <p:cond evt="onStopAudio" delay="0">
                                              <p:tgtEl>
                                                <p:sldTgt/>
                                              </p:tgtEl>
                                            </p:cond>
                                          </p:endCondLst>
                                        </p:cTn>
                                        <p:tgtEl>
                                          <p:sndTgt r:embed="rId4" name="dapan.WAV"/>
                                        </p:tgtEl>
                                      </p:cMediaNode>
                                    </p:audio>
                                  </p:subTnLst>
                                </p:cTn>
                              </p:par>
                            </p:childTnLst>
                          </p:cTn>
                        </p:par>
                      </p:childTnLst>
                    </p:cTn>
                  </p:par>
                </p:childTnLst>
              </p:cTn>
              <p:nextCondLst>
                <p:cond evt="onClick" delay="0">
                  <p:tgtEl>
                    <p:spTgt spid="24607"/>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67"/>
        <p:cNvGrpSpPr/>
        <p:nvPr/>
      </p:nvGrpSpPr>
      <p:grpSpPr>
        <a:xfrm>
          <a:off x="0" y="0"/>
          <a:ext cx="0" cy="0"/>
          <a:chOff x="0" y="0"/>
          <a:chExt cx="0" cy="0"/>
        </a:xfrm>
      </p:grpSpPr>
      <p:sp>
        <p:nvSpPr>
          <p:cNvPr id="568" name="Google Shape;568;p33"/>
          <p:cNvSpPr txBox="1">
            <a:spLocks noGrp="1"/>
          </p:cNvSpPr>
          <p:nvPr>
            <p:ph type="title"/>
          </p:nvPr>
        </p:nvSpPr>
        <p:spPr>
          <a:xfrm>
            <a:off x="1423830" y="711326"/>
            <a:ext cx="9097200" cy="3160800"/>
          </a:xfrm>
          <a:prstGeom prst="rect">
            <a:avLst/>
          </a:prstGeom>
        </p:spPr>
        <p:txBody>
          <a:bodyPr spcFirstLastPara="1" wrap="square" lIns="121900" tIns="121900" rIns="121900" bIns="121900" anchor="b" anchorCtr="0">
            <a:noAutofit/>
          </a:bodyPr>
          <a:lstStyle/>
          <a:p>
            <a:pPr marL="0" lvl="0" indent="0" algn="ctr" rtl="0">
              <a:spcBef>
                <a:spcPts val="0"/>
              </a:spcBef>
              <a:spcAft>
                <a:spcPts val="0"/>
              </a:spcAft>
              <a:buNone/>
            </a:pPr>
            <a:r>
              <a:rPr lang="en-US" sz="5400" b="1" dirty="0">
                <a:solidFill>
                  <a:schemeClr val="dk1"/>
                </a:solidFill>
              </a:rPr>
              <a:t>LUYỆN TẬP – VẬN DỤNG</a:t>
            </a:r>
            <a:endParaRPr sz="5400" b="1" dirty="0">
              <a:solidFill>
                <a:schemeClr val="dk1"/>
              </a:solidFill>
            </a:endParaRPr>
          </a:p>
        </p:txBody>
      </p:sp>
      <p:sp>
        <p:nvSpPr>
          <p:cNvPr id="569" name="Google Shape;569;p33"/>
          <p:cNvSpPr txBox="1">
            <a:spLocks noGrp="1"/>
          </p:cNvSpPr>
          <p:nvPr>
            <p:ph type="body" idx="4294967295"/>
          </p:nvPr>
        </p:nvSpPr>
        <p:spPr>
          <a:xfrm>
            <a:off x="548250" y="6371400"/>
            <a:ext cx="11095500" cy="486600"/>
          </a:xfrm>
          <a:prstGeom prst="rect">
            <a:avLst/>
          </a:prstGeom>
        </p:spPr>
        <p:txBody>
          <a:bodyPr spcFirstLastPara="1" wrap="square" lIns="121900" tIns="121900" rIns="121900" bIns="121900" anchor="t" anchorCtr="0">
            <a:noAutofit/>
          </a:bodyPr>
          <a:lstStyle/>
          <a:p>
            <a:pPr marL="0" lvl="0" indent="0" algn="ctr" rtl="0">
              <a:spcBef>
                <a:spcPts val="0"/>
              </a:spcBef>
              <a:spcAft>
                <a:spcPts val="2100"/>
              </a:spcAft>
              <a:buNone/>
            </a:pPr>
            <a:r>
              <a:rPr lang="en" sz="1000"/>
              <a:t>This is where you section ends. Duplicate this set of slides as many times you need to go over all your sections.</a:t>
            </a:r>
            <a:endParaRPr sz="1000"/>
          </a:p>
        </p:txBody>
      </p:sp>
      <p:grpSp>
        <p:nvGrpSpPr>
          <p:cNvPr id="570" name="Google Shape;570;p33"/>
          <p:cNvGrpSpPr/>
          <p:nvPr/>
        </p:nvGrpSpPr>
        <p:grpSpPr>
          <a:xfrm rot="-8458988">
            <a:off x="5524555" y="4839984"/>
            <a:ext cx="358122" cy="1075831"/>
            <a:chOff x="5847863" y="4281335"/>
            <a:chExt cx="358150" cy="1075915"/>
          </a:xfrm>
        </p:grpSpPr>
        <p:sp>
          <p:nvSpPr>
            <p:cNvPr id="571" name="Google Shape;571;p33"/>
            <p:cNvSpPr/>
            <p:nvPr/>
          </p:nvSpPr>
          <p:spPr>
            <a:xfrm>
              <a:off x="5888440" y="4281335"/>
              <a:ext cx="317573" cy="1046246"/>
            </a:xfrm>
            <a:custGeom>
              <a:avLst/>
              <a:gdLst/>
              <a:ahLst/>
              <a:cxnLst/>
              <a:rect l="l" t="t" r="r" b="b"/>
              <a:pathLst>
                <a:path w="118830" h="391486" extrusionOk="0">
                  <a:moveTo>
                    <a:pt x="35089" y="714"/>
                  </a:moveTo>
                  <a:cubicBezTo>
                    <a:pt x="15981" y="65971"/>
                    <a:pt x="8906" y="134164"/>
                    <a:pt x="14210" y="201956"/>
                  </a:cubicBezTo>
                  <a:cubicBezTo>
                    <a:pt x="16726" y="233182"/>
                    <a:pt x="25861" y="269628"/>
                    <a:pt x="55036" y="280906"/>
                  </a:cubicBezTo>
                  <a:cubicBezTo>
                    <a:pt x="84211" y="292185"/>
                    <a:pt x="121589" y="263010"/>
                    <a:pt x="118606" y="230945"/>
                  </a:cubicBezTo>
                  <a:cubicBezTo>
                    <a:pt x="115623" y="198880"/>
                    <a:pt x="77500" y="176323"/>
                    <a:pt x="47113" y="187043"/>
                  </a:cubicBezTo>
                  <a:cubicBezTo>
                    <a:pt x="9829" y="200279"/>
                    <a:pt x="-3034" y="247909"/>
                    <a:pt x="508" y="287617"/>
                  </a:cubicBezTo>
                  <a:cubicBezTo>
                    <a:pt x="3360" y="324678"/>
                    <a:pt x="14993" y="360527"/>
                    <a:pt x="34437" y="392200"/>
                  </a:cubicBezTo>
                </a:path>
              </a:pathLst>
            </a:custGeom>
            <a:noFill/>
            <a:ln w="19050" cap="rnd"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2" name="Google Shape;572;p33"/>
            <p:cNvSpPr/>
            <p:nvPr/>
          </p:nvSpPr>
          <p:spPr>
            <a:xfrm>
              <a:off x="5847863" y="5204549"/>
              <a:ext cx="145229" cy="152701"/>
            </a:xfrm>
            <a:custGeom>
              <a:avLst/>
              <a:gdLst/>
              <a:ahLst/>
              <a:cxnLst/>
              <a:rect l="l" t="t" r="r" b="b"/>
              <a:pathLst>
                <a:path w="54342" h="57138" extrusionOk="0">
                  <a:moveTo>
                    <a:pt x="7960" y="23178"/>
                  </a:moveTo>
                  <a:lnTo>
                    <a:pt x="-56" y="17212"/>
                  </a:lnTo>
                  <a:lnTo>
                    <a:pt x="54286" y="57852"/>
                  </a:lnTo>
                  <a:lnTo>
                    <a:pt x="52608" y="714"/>
                  </a:lnTo>
                </a:path>
              </a:pathLst>
            </a:custGeom>
            <a:noFill/>
            <a:ln w="19050" cap="rnd"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 name="Rectangle 1">
            <a:extLst>
              <a:ext uri="{FF2B5EF4-FFF2-40B4-BE49-F238E27FC236}">
                <a16:creationId xmlns:a16="http://schemas.microsoft.com/office/drawing/2014/main" id="{068FD367-A06C-490A-AEE9-58960CF640AB}"/>
              </a:ext>
            </a:extLst>
          </p:cNvPr>
          <p:cNvSpPr/>
          <p:nvPr/>
        </p:nvSpPr>
        <p:spPr>
          <a:xfrm>
            <a:off x="0" y="5546035"/>
            <a:ext cx="238539" cy="1232452"/>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37481FF0-BD5F-44E1-A42D-19C3AF5E70C4}"/>
              </a:ext>
            </a:extLst>
          </p:cNvPr>
          <p:cNvSpPr/>
          <p:nvPr/>
        </p:nvSpPr>
        <p:spPr>
          <a:xfrm>
            <a:off x="2452734" y="6189478"/>
            <a:ext cx="7426762" cy="668522"/>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grpId="0" nodeType="clickEffect">
                                  <p:stCondLst>
                                    <p:cond delay="0"/>
                                  </p:stCondLst>
                                  <p:childTnLst>
                                    <p:animRot by="120000">
                                      <p:cBhvr>
                                        <p:cTn id="6" dur="100" fill="hold">
                                          <p:stCondLst>
                                            <p:cond delay="0"/>
                                          </p:stCondLst>
                                        </p:cTn>
                                        <p:tgtEl>
                                          <p:spTgt spid="568"/>
                                        </p:tgtEl>
                                        <p:attrNameLst>
                                          <p:attrName>r</p:attrName>
                                        </p:attrNameLst>
                                      </p:cBhvr>
                                    </p:animRot>
                                    <p:animRot by="-240000">
                                      <p:cBhvr>
                                        <p:cTn id="7" dur="200" fill="hold">
                                          <p:stCondLst>
                                            <p:cond delay="200"/>
                                          </p:stCondLst>
                                        </p:cTn>
                                        <p:tgtEl>
                                          <p:spTgt spid="568"/>
                                        </p:tgtEl>
                                        <p:attrNameLst>
                                          <p:attrName>r</p:attrName>
                                        </p:attrNameLst>
                                      </p:cBhvr>
                                    </p:animRot>
                                    <p:animRot by="240000">
                                      <p:cBhvr>
                                        <p:cTn id="8" dur="200" fill="hold">
                                          <p:stCondLst>
                                            <p:cond delay="400"/>
                                          </p:stCondLst>
                                        </p:cTn>
                                        <p:tgtEl>
                                          <p:spTgt spid="568"/>
                                        </p:tgtEl>
                                        <p:attrNameLst>
                                          <p:attrName>r</p:attrName>
                                        </p:attrNameLst>
                                      </p:cBhvr>
                                    </p:animRot>
                                    <p:animRot by="-240000">
                                      <p:cBhvr>
                                        <p:cTn id="9" dur="200" fill="hold">
                                          <p:stCondLst>
                                            <p:cond delay="600"/>
                                          </p:stCondLst>
                                        </p:cTn>
                                        <p:tgtEl>
                                          <p:spTgt spid="568"/>
                                        </p:tgtEl>
                                        <p:attrNameLst>
                                          <p:attrName>r</p:attrName>
                                        </p:attrNameLst>
                                      </p:cBhvr>
                                    </p:animRot>
                                    <p:animRot by="120000">
                                      <p:cBhvr>
                                        <p:cTn id="10" dur="200" fill="hold">
                                          <p:stCondLst>
                                            <p:cond delay="800"/>
                                          </p:stCondLst>
                                        </p:cTn>
                                        <p:tgtEl>
                                          <p:spTgt spid="56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21CE089C-7EF6-94B4-F656-C1F5C5860D1D}"/>
              </a:ext>
            </a:extLst>
          </p:cNvPr>
          <p:cNvGraphicFramePr>
            <a:graphicFrameLocks noGrp="1"/>
          </p:cNvGraphicFramePr>
          <p:nvPr>
            <p:extLst>
              <p:ext uri="{D42A27DB-BD31-4B8C-83A1-F6EECF244321}">
                <p14:modId xmlns:p14="http://schemas.microsoft.com/office/powerpoint/2010/main" val="3666978827"/>
              </p:ext>
            </p:extLst>
          </p:nvPr>
        </p:nvGraphicFramePr>
        <p:xfrm>
          <a:off x="450574" y="2214955"/>
          <a:ext cx="11145077" cy="2428090"/>
        </p:xfrm>
        <a:graphic>
          <a:graphicData uri="http://schemas.openxmlformats.org/drawingml/2006/table">
            <a:tbl>
              <a:tblPr firstRow="1" bandRow="1">
                <a:tableStyleId>{5C22544A-7EE6-4342-B048-85BDC9FD1C3A}</a:tableStyleId>
              </a:tblPr>
              <a:tblGrid>
                <a:gridCol w="2281238">
                  <a:extLst>
                    <a:ext uri="{9D8B030D-6E8A-4147-A177-3AD203B41FA5}">
                      <a16:colId xmlns:a16="http://schemas.microsoft.com/office/drawing/2014/main" val="405225624"/>
                    </a:ext>
                  </a:extLst>
                </a:gridCol>
                <a:gridCol w="4150202">
                  <a:extLst>
                    <a:ext uri="{9D8B030D-6E8A-4147-A177-3AD203B41FA5}">
                      <a16:colId xmlns:a16="http://schemas.microsoft.com/office/drawing/2014/main" val="632519464"/>
                    </a:ext>
                  </a:extLst>
                </a:gridCol>
                <a:gridCol w="4713637">
                  <a:extLst>
                    <a:ext uri="{9D8B030D-6E8A-4147-A177-3AD203B41FA5}">
                      <a16:colId xmlns:a16="http://schemas.microsoft.com/office/drawing/2014/main" val="4128926564"/>
                    </a:ext>
                  </a:extLst>
                </a:gridCol>
              </a:tblGrid>
              <a:tr h="485618">
                <a:tc>
                  <a:txBody>
                    <a:bodyPr/>
                    <a:lstStyle/>
                    <a:p>
                      <a:pPr algn="ctr"/>
                      <a:r>
                        <a:rPr lang="en-US" sz="2400" dirty="0" err="1"/>
                        <a:t>Nội</a:t>
                      </a:r>
                      <a:r>
                        <a:rPr lang="en-US" sz="2400" dirty="0"/>
                        <a:t> dung</a:t>
                      </a:r>
                    </a:p>
                  </a:txBody>
                  <a:tcPr/>
                </a:tc>
                <a:tc>
                  <a:txBody>
                    <a:bodyPr/>
                    <a:lstStyle/>
                    <a:p>
                      <a:pPr algn="ctr"/>
                      <a:r>
                        <a:rPr lang="en-US" sz="2400" dirty="0" err="1"/>
                        <a:t>Xung</a:t>
                      </a:r>
                      <a:r>
                        <a:rPr lang="en-US" sz="2400" dirty="0"/>
                        <a:t> </a:t>
                      </a:r>
                      <a:r>
                        <a:rPr lang="en-US" sz="2400" dirty="0" err="1"/>
                        <a:t>đột</a:t>
                      </a:r>
                      <a:r>
                        <a:rPr lang="en-US" sz="2400" dirty="0"/>
                        <a:t> Nam  - </a:t>
                      </a:r>
                      <a:r>
                        <a:rPr lang="en-US" sz="2400" dirty="0" err="1"/>
                        <a:t>Bắc</a:t>
                      </a:r>
                      <a:r>
                        <a:rPr lang="en-US" sz="2400" dirty="0"/>
                        <a:t> </a:t>
                      </a:r>
                      <a:r>
                        <a:rPr lang="en-US" sz="2400" dirty="0" err="1"/>
                        <a:t>triều</a:t>
                      </a:r>
                      <a:endParaRPr lang="en-US" sz="2400" dirty="0"/>
                    </a:p>
                  </a:txBody>
                  <a:tcPr/>
                </a:tc>
                <a:tc>
                  <a:txBody>
                    <a:bodyPr/>
                    <a:lstStyle/>
                    <a:p>
                      <a:pPr algn="ctr"/>
                      <a:r>
                        <a:rPr lang="en-US" sz="2400" dirty="0" err="1"/>
                        <a:t>Xung</a:t>
                      </a:r>
                      <a:r>
                        <a:rPr lang="en-US" sz="2400" dirty="0"/>
                        <a:t> </a:t>
                      </a:r>
                      <a:r>
                        <a:rPr lang="en-US" sz="2400" dirty="0" err="1"/>
                        <a:t>đột</a:t>
                      </a:r>
                      <a:r>
                        <a:rPr lang="en-US" sz="2400" dirty="0"/>
                        <a:t> </a:t>
                      </a:r>
                      <a:r>
                        <a:rPr lang="en-US" sz="2400" dirty="0" err="1"/>
                        <a:t>Trịnh</a:t>
                      </a:r>
                      <a:r>
                        <a:rPr lang="en-US" sz="2400" dirty="0"/>
                        <a:t> – </a:t>
                      </a:r>
                      <a:r>
                        <a:rPr lang="en-US" sz="2400" dirty="0" err="1"/>
                        <a:t>Nguyễn</a:t>
                      </a:r>
                      <a:endParaRPr lang="en-US" sz="2400" dirty="0"/>
                    </a:p>
                  </a:txBody>
                  <a:tcPr/>
                </a:tc>
                <a:extLst>
                  <a:ext uri="{0D108BD9-81ED-4DB2-BD59-A6C34878D82A}">
                    <a16:rowId xmlns:a16="http://schemas.microsoft.com/office/drawing/2014/main" val="1057319921"/>
                  </a:ext>
                </a:extLst>
              </a:tr>
              <a:tr h="485618">
                <a:tc>
                  <a:txBody>
                    <a:bodyPr/>
                    <a:lstStyle/>
                    <a:p>
                      <a:r>
                        <a:rPr lang="en-US" sz="2400" dirty="0" err="1"/>
                        <a:t>Người</a:t>
                      </a:r>
                      <a:r>
                        <a:rPr lang="en-US" sz="2400" dirty="0"/>
                        <a:t> </a:t>
                      </a:r>
                      <a:r>
                        <a:rPr lang="en-US" sz="2400" dirty="0" err="1"/>
                        <a:t>đứng</a:t>
                      </a:r>
                      <a:r>
                        <a:rPr lang="en-US" sz="2400" dirty="0"/>
                        <a:t> </a:t>
                      </a:r>
                      <a:r>
                        <a:rPr lang="en-US" sz="2400" dirty="0" err="1"/>
                        <a:t>đầu</a:t>
                      </a:r>
                      <a:endParaRPr lang="en-US" sz="2400"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213406153"/>
                  </a:ext>
                </a:extLst>
              </a:tr>
              <a:tr h="485618">
                <a:tc>
                  <a:txBody>
                    <a:bodyPr/>
                    <a:lstStyle/>
                    <a:p>
                      <a:r>
                        <a:rPr lang="en-US" sz="2400" dirty="0" err="1"/>
                        <a:t>Nguyên</a:t>
                      </a:r>
                      <a:r>
                        <a:rPr lang="en-US" sz="2400" dirty="0"/>
                        <a:t> </a:t>
                      </a:r>
                      <a:r>
                        <a:rPr lang="en-US" sz="2400" dirty="0" err="1"/>
                        <a:t>nhân</a:t>
                      </a:r>
                      <a:endParaRPr lang="en-US" sz="2400"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294553715"/>
                  </a:ext>
                </a:extLst>
              </a:tr>
              <a:tr h="485618">
                <a:tc>
                  <a:txBody>
                    <a:bodyPr/>
                    <a:lstStyle/>
                    <a:p>
                      <a:r>
                        <a:rPr lang="en-US" sz="2400" dirty="0" err="1"/>
                        <a:t>Thời</a:t>
                      </a:r>
                      <a:r>
                        <a:rPr lang="en-US" sz="2400" dirty="0"/>
                        <a:t> </a:t>
                      </a:r>
                      <a:r>
                        <a:rPr lang="en-US" sz="2400" dirty="0" err="1"/>
                        <a:t>gian</a:t>
                      </a:r>
                      <a:endParaRPr lang="en-US" sz="2400"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502299886"/>
                  </a:ext>
                </a:extLst>
              </a:tr>
              <a:tr h="485618">
                <a:tc>
                  <a:txBody>
                    <a:bodyPr/>
                    <a:lstStyle/>
                    <a:p>
                      <a:r>
                        <a:rPr lang="en-US" sz="2400" dirty="0" err="1"/>
                        <a:t>Hệ</a:t>
                      </a:r>
                      <a:r>
                        <a:rPr lang="en-US" sz="2400" dirty="0"/>
                        <a:t> </a:t>
                      </a:r>
                      <a:r>
                        <a:rPr lang="en-US" sz="2400" dirty="0" err="1"/>
                        <a:t>quả</a:t>
                      </a:r>
                      <a:endParaRPr lang="en-US" sz="2400" dirty="0"/>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3480029503"/>
                  </a:ext>
                </a:extLst>
              </a:tr>
            </a:tbl>
          </a:graphicData>
        </a:graphic>
      </p:graphicFrame>
      <p:sp>
        <p:nvSpPr>
          <p:cNvPr id="3" name="AutoShape 4" descr="Parchment">
            <a:extLst>
              <a:ext uri="{FF2B5EF4-FFF2-40B4-BE49-F238E27FC236}">
                <a16:creationId xmlns:a16="http://schemas.microsoft.com/office/drawing/2014/main" id="{69D77084-6D55-193D-34D8-19688C8F5B34}"/>
              </a:ext>
            </a:extLst>
          </p:cNvPr>
          <p:cNvSpPr>
            <a:spLocks noChangeArrowheads="1"/>
          </p:cNvSpPr>
          <p:nvPr/>
        </p:nvSpPr>
        <p:spPr bwMode="auto">
          <a:xfrm>
            <a:off x="1696276" y="440753"/>
            <a:ext cx="9051235" cy="1055608"/>
          </a:xfrm>
          <a:prstGeom prst="roundRect">
            <a:avLst>
              <a:gd name="adj" fmla="val 16667"/>
            </a:avLst>
          </a:prstGeom>
          <a:blipFill dpi="0" rotWithShape="1">
            <a:blip r:embed="rId2"/>
            <a:srcRect/>
            <a:tile tx="0" ty="0" sx="100000" sy="100000" flip="none" algn="tl"/>
          </a:blipFill>
          <a:ln w="9525" algn="ctr">
            <a:solidFill>
              <a:schemeClr val="tx1"/>
            </a:solidFill>
            <a:round/>
            <a:headEnd/>
            <a:tailEnd/>
          </a:ln>
        </p:spPr>
        <p:txBody>
          <a:bodyPr wrap="square" anchor="ctr">
            <a:spAutoFit/>
          </a:bodyPr>
          <a:lstStyle/>
          <a:p>
            <a:pPr algn="ctr" eaLnBrk="0" hangingPunct="0"/>
            <a:r>
              <a:rPr lang="en-US" sz="2800" b="1" dirty="0" err="1">
                <a:solidFill>
                  <a:srgbClr val="C00000"/>
                </a:solidFill>
                <a:latin typeface="Times New Roman" pitchFamily="18" charset="0"/>
                <a:cs typeface="Times New Roman" pitchFamily="18" charset="0"/>
              </a:rPr>
              <a:t>Lập</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và</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hoàn</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thành</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bảng</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hệ</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thống</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theo</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gợi</a:t>
            </a:r>
            <a:r>
              <a:rPr lang="en-US" sz="2800" b="1" dirty="0">
                <a:solidFill>
                  <a:srgbClr val="C00000"/>
                </a:solidFill>
                <a:latin typeface="Times New Roman" pitchFamily="18" charset="0"/>
                <a:cs typeface="Times New Roman" pitchFamily="18" charset="0"/>
              </a:rPr>
              <a:t> ý </a:t>
            </a:r>
            <a:r>
              <a:rPr lang="en-US" sz="2800" b="1" dirty="0" err="1">
                <a:solidFill>
                  <a:srgbClr val="C00000"/>
                </a:solidFill>
                <a:latin typeface="Times New Roman" pitchFamily="18" charset="0"/>
                <a:cs typeface="Times New Roman" pitchFamily="18" charset="0"/>
              </a:rPr>
              <a:t>dưới</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đây</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về</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các</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cuộc</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xung</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đột</a:t>
            </a:r>
            <a:r>
              <a:rPr lang="en-US" sz="2800" b="1" dirty="0">
                <a:solidFill>
                  <a:srgbClr val="C00000"/>
                </a:solidFill>
                <a:latin typeface="Times New Roman" pitchFamily="18" charset="0"/>
                <a:cs typeface="Times New Roman" pitchFamily="18" charset="0"/>
              </a:rPr>
              <a:t> Nam – </a:t>
            </a:r>
            <a:r>
              <a:rPr lang="en-US" sz="2800" b="1" dirty="0" err="1">
                <a:solidFill>
                  <a:srgbClr val="C00000"/>
                </a:solidFill>
                <a:latin typeface="Times New Roman" pitchFamily="18" charset="0"/>
                <a:cs typeface="Times New Roman" pitchFamily="18" charset="0"/>
              </a:rPr>
              <a:t>Bắc</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triều</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và</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Trịnh</a:t>
            </a:r>
            <a:r>
              <a:rPr lang="en-US" sz="2800" b="1" dirty="0">
                <a:solidFill>
                  <a:srgbClr val="C00000"/>
                </a:solidFill>
                <a:latin typeface="Times New Roman" pitchFamily="18" charset="0"/>
                <a:cs typeface="Times New Roman" pitchFamily="18" charset="0"/>
              </a:rPr>
              <a:t> – </a:t>
            </a:r>
            <a:r>
              <a:rPr lang="en-US" sz="2800" b="1" dirty="0" err="1">
                <a:solidFill>
                  <a:srgbClr val="C00000"/>
                </a:solidFill>
                <a:latin typeface="Times New Roman" pitchFamily="18" charset="0"/>
                <a:cs typeface="Times New Roman" pitchFamily="18" charset="0"/>
              </a:rPr>
              <a:t>Nguyễn</a:t>
            </a:r>
            <a:endParaRPr lang="en-US" sz="2800" b="1" dirty="0">
              <a:solidFill>
                <a:srgbClr val="C00000"/>
              </a:solidFill>
              <a:latin typeface="Times New Roman" pitchFamily="18" charset="0"/>
              <a:cs typeface="Times New Roman" pitchFamily="18" charset="0"/>
            </a:endParaRPr>
          </a:p>
        </p:txBody>
      </p:sp>
    </p:spTree>
    <p:extLst>
      <p:ext uri="{BB962C8B-B14F-4D97-AF65-F5344CB8AC3E}">
        <p14:creationId xmlns:p14="http://schemas.microsoft.com/office/powerpoint/2010/main" val="22300970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D912C6D-23D9-4C41-BC79-48C42350020B}"/>
              </a:ext>
            </a:extLst>
          </p:cNvPr>
          <p:cNvSpPr>
            <a:spLocks noGrp="1"/>
          </p:cNvSpPr>
          <p:nvPr>
            <p:ph type="body" idx="4294967295"/>
          </p:nvPr>
        </p:nvSpPr>
        <p:spPr>
          <a:xfrm>
            <a:off x="1768674" y="1674297"/>
            <a:ext cx="8654652" cy="558447"/>
          </a:xfrm>
        </p:spPr>
        <p:txBody>
          <a:bodyPr/>
          <a:lstStyle/>
          <a:p>
            <a:pPr marL="107950" indent="0">
              <a:buNone/>
            </a:pPr>
            <a:r>
              <a:rPr lang="en-US" sz="2800" dirty="0">
                <a:latin typeface="Times New Roman" panose="02020603050405020304" pitchFamily="18" charset="0"/>
                <a:cs typeface="Times New Roman" panose="02020603050405020304" pitchFamily="18" charset="0"/>
              </a:rPr>
              <a:t>1. </a:t>
            </a:r>
            <a:r>
              <a:rPr lang="en-US" sz="2800" dirty="0" err="1">
                <a:latin typeface="Times New Roman" panose="02020603050405020304" pitchFamily="18" charset="0"/>
                <a:cs typeface="Times New Roman" panose="02020603050405020304" pitchFamily="18" charset="0"/>
              </a:rPr>
              <a:t>Giả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1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sống</a:t>
            </a:r>
            <a:r>
              <a:rPr lang="en-US" sz="2800" dirty="0">
                <a:latin typeface="Times New Roman" panose="02020603050405020304" pitchFamily="18" charset="0"/>
                <a:cs typeface="Times New Roman" panose="02020603050405020304" pitchFamily="18" charset="0"/>
              </a:rPr>
              <a:t> ở </a:t>
            </a:r>
            <a:r>
              <a:rPr lang="en-US" sz="2800" dirty="0" err="1">
                <a:latin typeface="Times New Roman" panose="02020603050405020304" pitchFamily="18" charset="0"/>
                <a:cs typeface="Times New Roman" panose="02020603050405020304" pitchFamily="18" charset="0"/>
              </a:rPr>
              <a:t>thế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kỉ</a:t>
            </a:r>
            <a:r>
              <a:rPr lang="en-US" sz="2800" dirty="0">
                <a:latin typeface="Times New Roman" panose="02020603050405020304" pitchFamily="18" charset="0"/>
                <a:cs typeface="Times New Roman" panose="02020603050405020304" pitchFamily="18" charset="0"/>
              </a:rPr>
              <a:t> XVI –XVII,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hãy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ít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lí</a:t>
            </a:r>
            <a:r>
              <a:rPr lang="en-US" sz="2800" dirty="0">
                <a:latin typeface="Times New Roman" panose="02020603050405020304" pitchFamily="18" charset="0"/>
                <a:cs typeface="Times New Roman" panose="02020603050405020304" pitchFamily="18" charset="0"/>
              </a:rPr>
              <a:t> do </a:t>
            </a:r>
            <a:r>
              <a:rPr lang="en-US" sz="2800" dirty="0" err="1">
                <a:latin typeface="Times New Roman" panose="02020603050405020304" pitchFamily="18" charset="0"/>
                <a:cs typeface="Times New Roman" panose="02020603050405020304" pitchFamily="18" charset="0"/>
              </a:rPr>
              <a:t>phản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đối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cuộc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xung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đột</a:t>
            </a:r>
            <a:r>
              <a:rPr lang="en-US" sz="2800" dirty="0">
                <a:latin typeface="Times New Roman" panose="02020603050405020304" pitchFamily="18" charset="0"/>
                <a:cs typeface="Times New Roman" panose="02020603050405020304" pitchFamily="18" charset="0"/>
              </a:rPr>
              <a:t> Nam-</a:t>
            </a:r>
            <a:r>
              <a:rPr lang="en-US" sz="2800" dirty="0" err="1">
                <a:latin typeface="Times New Roman" panose="02020603050405020304" pitchFamily="18" charset="0"/>
                <a:cs typeface="Times New Roman" panose="02020603050405020304" pitchFamily="18" charset="0"/>
              </a:rPr>
              <a:t>Bắc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triều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Trịnh</a:t>
            </a:r>
            <a:r>
              <a:rPr lang="en-US" sz="2800" dirty="0">
                <a:latin typeface="Times New Roman" panose="02020603050405020304" pitchFamily="18" charset="0"/>
                <a:cs typeface="Times New Roman" panose="02020603050405020304" pitchFamily="18" charset="0"/>
              </a:rPr>
              <a:t> – </a:t>
            </a:r>
            <a:r>
              <a:rPr lang="en-US" sz="2800" dirty="0" err="1">
                <a:latin typeface="Times New Roman" panose="02020603050405020304" pitchFamily="18" charset="0"/>
                <a:cs typeface="Times New Roman" panose="02020603050405020304" pitchFamily="18" charset="0"/>
              </a:rPr>
              <a:t>Nguyễn</a:t>
            </a:r>
            <a:r>
              <a:rPr lang="en-US" sz="2800" dirty="0">
                <a:latin typeface="Times New Roman" panose="02020603050405020304" pitchFamily="18" charset="0"/>
                <a:cs typeface="Times New Roman" panose="02020603050405020304" pitchFamily="18" charset="0"/>
              </a:rPr>
              <a:t>.</a:t>
            </a:r>
          </a:p>
          <a:p>
            <a:pPr marL="107950" indent="0">
              <a:buNone/>
            </a:pPr>
            <a:r>
              <a:rPr lang="en-US" sz="2800" dirty="0">
                <a:latin typeface="Times New Roman" panose="02020603050405020304" pitchFamily="18" charset="0"/>
                <a:cs typeface="Times New Roman" panose="02020603050405020304" pitchFamily="18" charset="0"/>
              </a:rPr>
              <a:t>2. </a:t>
            </a:r>
            <a:r>
              <a:rPr lang="en-US" sz="2800" dirty="0" err="1">
                <a:latin typeface="Times New Roman" panose="02020603050405020304" pitchFamily="18" charset="0"/>
                <a:cs typeface="Times New Roman" panose="02020603050405020304" pitchFamily="18" charset="0"/>
              </a:rPr>
              <a:t>Tìm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hiểu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thông</a:t>
            </a:r>
            <a:r>
              <a:rPr lang="en-US" sz="2800" dirty="0">
                <a:latin typeface="Times New Roman" panose="02020603050405020304" pitchFamily="18" charset="0"/>
                <a:cs typeface="Times New Roman" panose="02020603050405020304" pitchFamily="18" charset="0"/>
              </a:rPr>
              <a:t> tin </a:t>
            </a:r>
            <a:r>
              <a:rPr lang="en-US" sz="2800" dirty="0" err="1">
                <a:latin typeface="Times New Roman" panose="02020603050405020304" pitchFamily="18" charset="0"/>
                <a:cs typeface="Times New Roman" panose="02020603050405020304" pitchFamily="18" charset="0"/>
              </a:rPr>
              <a:t>sách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báo</a:t>
            </a:r>
            <a:r>
              <a:rPr lang="en-US" sz="2800" dirty="0">
                <a:latin typeface="Times New Roman" panose="02020603050405020304" pitchFamily="18" charset="0"/>
                <a:cs typeface="Times New Roman" panose="02020603050405020304" pitchFamily="18" charset="0"/>
              </a:rPr>
              <a:t>, Internet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di </a:t>
            </a:r>
            <a:r>
              <a:rPr lang="en-US" sz="2800" dirty="0" err="1">
                <a:latin typeface="Times New Roman" panose="02020603050405020304" pitchFamily="18" charset="0"/>
                <a:cs typeface="Times New Roman" panose="02020603050405020304" pitchFamily="18" charset="0"/>
              </a:rPr>
              <a:t>tích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Luỹ</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Thầy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Gianh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Quảng</a:t>
            </a:r>
            <a:r>
              <a:rPr lang="en-US" sz="2800" dirty="0">
                <a:latin typeface="Times New Roman" panose="02020603050405020304" pitchFamily="18" charset="0"/>
                <a:cs typeface="Times New Roman" panose="02020603050405020304" pitchFamily="18" charset="0"/>
              </a:rPr>
              <a:t> Bình) </a:t>
            </a:r>
            <a:r>
              <a:rPr lang="en-US" sz="2800" dirty="0" err="1">
                <a:latin typeface="Times New Roman" panose="02020603050405020304" pitchFamily="18" charset="0"/>
                <a:cs typeface="Times New Roman" panose="02020603050405020304" pitchFamily="18" charset="0"/>
              </a:rPr>
              <a:t>viết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đoạn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ngắn</a:t>
            </a:r>
            <a:r>
              <a:rPr lang="en-US" sz="2800" dirty="0">
                <a:latin typeface="Times New Roman" panose="02020603050405020304" pitchFamily="18" charset="0"/>
                <a:cs typeface="Times New Roman" panose="02020603050405020304" pitchFamily="18" charset="0"/>
              </a:rPr>
              <a:t> 7-10 </a:t>
            </a:r>
            <a:r>
              <a:rPr lang="en-US" sz="2800" dirty="0" err="1">
                <a:latin typeface="Times New Roman" panose="02020603050405020304" pitchFamily="18" charset="0"/>
                <a:cs typeface="Times New Roman" panose="02020603050405020304" pitchFamily="18" charset="0"/>
              </a:rPr>
              <a:t>dòng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cuộc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xung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Trịnh</a:t>
            </a:r>
            <a:r>
              <a:rPr lang="en-US" sz="2800" dirty="0">
                <a:latin typeface="Times New Roman" panose="02020603050405020304" pitchFamily="18" charset="0"/>
                <a:cs typeface="Times New Roman" panose="02020603050405020304" pitchFamily="18" charset="0"/>
              </a:rPr>
              <a:t> – </a:t>
            </a:r>
            <a:r>
              <a:rPr lang="en-US" sz="2800" dirty="0" err="1">
                <a:latin typeface="Times New Roman" panose="02020603050405020304" pitchFamily="18" charset="0"/>
                <a:cs typeface="Times New Roman" panose="02020603050405020304" pitchFamily="18" charset="0"/>
              </a:rPr>
              <a:t>Nguyễn</a:t>
            </a:r>
            <a:r>
              <a:rPr lang="en-US" sz="28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1663988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61442" name="Picture 2" descr="B36"/>
          <p:cNvPicPr>
            <a:picLocks noChangeAspect="1" noChangeArrowheads="1"/>
          </p:cNvPicPr>
          <p:nvPr/>
        </p:nvPicPr>
        <p:blipFill>
          <a:blip r:embed="rId3" cstate="print"/>
          <a:srcRect l="4167" t="2722" r="4167"/>
          <a:stretch>
            <a:fillRect/>
          </a:stretch>
        </p:blipFill>
        <p:spPr bwMode="auto">
          <a:xfrm>
            <a:off x="0" y="0"/>
            <a:ext cx="12192000" cy="6823075"/>
          </a:xfrm>
          <a:prstGeom prst="rect">
            <a:avLst/>
          </a:prstGeom>
          <a:noFill/>
          <a:ln w="9525">
            <a:noFill/>
            <a:miter lim="800000"/>
            <a:headEnd/>
            <a:tailEnd/>
          </a:ln>
        </p:spPr>
      </p:pic>
      <p:sp>
        <p:nvSpPr>
          <p:cNvPr id="41987" name="Oval 3"/>
          <p:cNvSpPr>
            <a:spLocks noChangeArrowheads="1"/>
          </p:cNvSpPr>
          <p:nvPr/>
        </p:nvSpPr>
        <p:spPr bwMode="auto">
          <a:xfrm>
            <a:off x="6498167" y="285750"/>
            <a:ext cx="5031224" cy="959953"/>
          </a:xfrm>
          <a:prstGeom prst="ellipse">
            <a:avLst/>
          </a:prstGeom>
          <a:gradFill rotWithShape="1">
            <a:gsLst>
              <a:gs pos="0">
                <a:srgbClr val="00CCFF"/>
              </a:gs>
              <a:gs pos="50000">
                <a:schemeClr val="bg1"/>
              </a:gs>
              <a:gs pos="100000">
                <a:srgbClr val="00CCFF"/>
              </a:gs>
            </a:gsLst>
            <a:lin ang="5400000" scaled="1"/>
          </a:gradFill>
          <a:ln w="38100">
            <a:noFill/>
            <a:round/>
            <a:headEnd/>
            <a:tailEnd/>
          </a:ln>
          <a:effectLst/>
        </p:spPr>
        <p:txBody>
          <a:bodyPr wrap="none" anchor="ctr"/>
          <a:lstStyle/>
          <a:p>
            <a:pPr algn="ctr" eaLnBrk="1" hangingPunct="1">
              <a:defRPr/>
            </a:pPr>
            <a:r>
              <a:rPr lang="en-US" sz="4400" b="1" dirty="0" err="1">
                <a:solidFill>
                  <a:srgbClr val="FF0000"/>
                </a:solidFill>
                <a:latin typeface="Times New Roman" panose="02020603050405020304" pitchFamily="18" charset="0"/>
                <a:cs typeface="Times New Roman" panose="02020603050405020304" pitchFamily="18" charset="0"/>
              </a:rPr>
              <a:t>Dặn</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dò</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về</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nhà</a:t>
            </a:r>
            <a:endParaRPr lang="en-US" sz="4400" b="1" dirty="0">
              <a:solidFill>
                <a:srgbClr val="FF0000"/>
              </a:solidFill>
              <a:latin typeface="Times New Roman" panose="02020603050405020304" pitchFamily="18" charset="0"/>
              <a:cs typeface="Times New Roman" panose="02020603050405020304" pitchFamily="18" charset="0"/>
            </a:endParaRPr>
          </a:p>
        </p:txBody>
      </p:sp>
      <p:sp>
        <p:nvSpPr>
          <p:cNvPr id="2" name="Rectangle 1"/>
          <p:cNvSpPr/>
          <p:nvPr/>
        </p:nvSpPr>
        <p:spPr>
          <a:xfrm>
            <a:off x="7010400" y="1686339"/>
            <a:ext cx="4059767" cy="666786"/>
          </a:xfrm>
          <a:prstGeom prst="rect">
            <a:avLst/>
          </a:prstGeom>
        </p:spPr>
        <p:txBody>
          <a:bodyPr wrap="square">
            <a:spAutoFit/>
          </a:bodyPr>
          <a:lstStyle/>
          <a:p>
            <a:pPr algn="ctr">
              <a:defRPr/>
            </a:pPr>
            <a:r>
              <a:rPr lang="en-US" sz="3733" b="1" i="1" dirty="0">
                <a:solidFill>
                  <a:srgbClr val="000000"/>
                </a:solidFill>
                <a:effectLst>
                  <a:outerShdw blurRad="38100" dist="38100" dir="2700000" algn="tl">
                    <a:srgbClr val="C0C0C0"/>
                  </a:outerShdw>
                </a:effectLst>
                <a:latin typeface="Times New Roman" pitchFamily="18" charset="0"/>
              </a:rPr>
              <a:t> - </a:t>
            </a:r>
            <a:r>
              <a:rPr lang="en-US" sz="3733" b="1" i="1" dirty="0" err="1">
                <a:solidFill>
                  <a:srgbClr val="000000"/>
                </a:solidFill>
                <a:effectLst>
                  <a:outerShdw blurRad="38100" dist="38100" dir="2700000" algn="tl">
                    <a:srgbClr val="C0C0C0"/>
                  </a:outerShdw>
                </a:effectLst>
                <a:latin typeface="Times New Roman" pitchFamily="18" charset="0"/>
              </a:rPr>
              <a:t>Học</a:t>
            </a:r>
            <a:r>
              <a:rPr lang="en-US" sz="3733" b="1" i="1" dirty="0">
                <a:solidFill>
                  <a:srgbClr val="000000"/>
                </a:solidFill>
                <a:effectLst>
                  <a:outerShdw blurRad="38100" dist="38100" dir="2700000" algn="tl">
                    <a:srgbClr val="C0C0C0"/>
                  </a:outerShdw>
                </a:effectLst>
                <a:latin typeface="Times New Roman" pitchFamily="18" charset="0"/>
              </a:rPr>
              <a:t>  </a:t>
            </a:r>
            <a:r>
              <a:rPr lang="en-US" sz="3733" b="1" i="1" dirty="0" err="1">
                <a:solidFill>
                  <a:srgbClr val="000000"/>
                </a:solidFill>
                <a:effectLst>
                  <a:outerShdw blurRad="38100" dist="38100" dir="2700000" algn="tl">
                    <a:srgbClr val="C0C0C0"/>
                  </a:outerShdw>
                </a:effectLst>
                <a:latin typeface="Times New Roman" pitchFamily="18" charset="0"/>
              </a:rPr>
              <a:t>bài</a:t>
            </a:r>
            <a:r>
              <a:rPr lang="en-US" sz="3733" b="1" i="1" dirty="0">
                <a:solidFill>
                  <a:srgbClr val="000000"/>
                </a:solidFill>
                <a:effectLst>
                  <a:outerShdw blurRad="38100" dist="38100" dir="2700000" algn="tl">
                    <a:srgbClr val="C0C0C0"/>
                  </a:outerShdw>
                </a:effectLst>
                <a:latin typeface="Times New Roman" pitchFamily="18" charset="0"/>
              </a:rPr>
              <a:t> </a:t>
            </a:r>
            <a:r>
              <a:rPr lang="en-US" sz="3733" b="1" i="1" dirty="0" err="1">
                <a:solidFill>
                  <a:srgbClr val="000000"/>
                </a:solidFill>
                <a:effectLst>
                  <a:outerShdw blurRad="38100" dist="38100" dir="2700000" algn="tl">
                    <a:srgbClr val="C0C0C0"/>
                  </a:outerShdw>
                </a:effectLst>
                <a:latin typeface="Times New Roman" pitchFamily="18" charset="0"/>
              </a:rPr>
              <a:t>cũ</a:t>
            </a:r>
            <a:r>
              <a:rPr lang="en-US" sz="3733" b="1" i="1" dirty="0">
                <a:solidFill>
                  <a:srgbClr val="000000"/>
                </a:solidFill>
                <a:effectLst>
                  <a:outerShdw blurRad="38100" dist="38100" dir="2700000" algn="tl">
                    <a:srgbClr val="C0C0C0"/>
                  </a:outerShdw>
                </a:effectLst>
                <a:latin typeface="Times New Roman" pitchFamily="18" charset="0"/>
              </a:rPr>
              <a:t>.</a:t>
            </a:r>
            <a:endParaRPr lang="en-US" sz="3733" dirty="0">
              <a:solidFill>
                <a:prstClr val="black"/>
              </a:solidFill>
              <a:latin typeface="Times New Roman" pitchFamily="18" charset="0"/>
            </a:endParaRPr>
          </a:p>
        </p:txBody>
      </p:sp>
      <p:sp>
        <p:nvSpPr>
          <p:cNvPr id="3" name="Rectangle 2"/>
          <p:cNvSpPr/>
          <p:nvPr/>
        </p:nvSpPr>
        <p:spPr>
          <a:xfrm>
            <a:off x="6416929" y="2458116"/>
            <a:ext cx="5246707" cy="2308324"/>
          </a:xfrm>
          <a:prstGeom prst="rect">
            <a:avLst/>
          </a:prstGeom>
        </p:spPr>
        <p:txBody>
          <a:bodyPr wrap="square">
            <a:spAutoFit/>
          </a:bodyPr>
          <a:lstStyle/>
          <a:p>
            <a:pPr marL="380990" indent="-380990" algn="ctr">
              <a:spcBef>
                <a:spcPct val="50000"/>
              </a:spcBef>
              <a:buFontTx/>
              <a:buChar char="-"/>
              <a:defRPr/>
            </a:pPr>
            <a:r>
              <a:rPr lang="en-US" sz="3600" b="1" i="1" dirty="0">
                <a:effectLst>
                  <a:outerShdw blurRad="38100" dist="38100" dir="2700000" algn="tl">
                    <a:srgbClr val="C0C0C0"/>
                  </a:outerShdw>
                </a:effectLst>
                <a:latin typeface="Times New Roman" pitchFamily="18" charset="0"/>
              </a:rPr>
              <a:t>Đọc </a:t>
            </a:r>
            <a:r>
              <a:rPr lang="en-US" sz="3600" b="1" i="1" dirty="0" err="1">
                <a:effectLst>
                  <a:outerShdw blurRad="38100" dist="38100" dir="2700000" algn="tl">
                    <a:srgbClr val="C0C0C0"/>
                  </a:outerShdw>
                </a:effectLst>
                <a:latin typeface="Times New Roman" pitchFamily="18" charset="0"/>
              </a:rPr>
              <a:t>trước</a:t>
            </a:r>
            <a:r>
              <a:rPr lang="en-US" sz="3600" b="1" i="1" dirty="0">
                <a:effectLst>
                  <a:outerShdw blurRad="38100" dist="38100" dir="2700000" algn="tl">
                    <a:srgbClr val="C0C0C0"/>
                  </a:outerShdw>
                </a:effectLst>
                <a:latin typeface="Times New Roman" pitchFamily="18" charset="0"/>
              </a:rPr>
              <a:t> </a:t>
            </a:r>
            <a:r>
              <a:rPr lang="en-US" sz="3600" b="1" i="1" dirty="0" err="1">
                <a:effectLst>
                  <a:outerShdw blurRad="38100" dist="38100" dir="2700000" algn="tl">
                    <a:srgbClr val="C0C0C0"/>
                  </a:outerShdw>
                </a:effectLst>
                <a:latin typeface="Times New Roman" pitchFamily="18" charset="0"/>
              </a:rPr>
              <a:t>bài</a:t>
            </a:r>
            <a:r>
              <a:rPr lang="en-US" sz="3600" b="1" i="1" dirty="0">
                <a:effectLst>
                  <a:outerShdw blurRad="38100" dist="38100" dir="2700000" algn="tl">
                    <a:srgbClr val="C0C0C0"/>
                  </a:outerShdw>
                </a:effectLst>
                <a:latin typeface="Times New Roman" pitchFamily="18" charset="0"/>
              </a:rPr>
              <a:t> 6: </a:t>
            </a:r>
            <a:r>
              <a:rPr lang="en-US" sz="3600" b="1" i="1" dirty="0" err="1">
                <a:effectLst>
                  <a:outerShdw blurRad="38100" dist="38100" dir="2700000" algn="tl">
                    <a:srgbClr val="C0C0C0"/>
                  </a:outerShdw>
                </a:effectLst>
                <a:latin typeface="Times New Roman" pitchFamily="18" charset="0"/>
              </a:rPr>
              <a:t>Công</a:t>
            </a:r>
            <a:r>
              <a:rPr lang="en-US" sz="3600" b="1" i="1" dirty="0">
                <a:effectLst>
                  <a:outerShdw blurRad="38100" dist="38100" dir="2700000" algn="tl">
                    <a:srgbClr val="C0C0C0"/>
                  </a:outerShdw>
                </a:effectLst>
                <a:latin typeface="Times New Roman" pitchFamily="18" charset="0"/>
              </a:rPr>
              <a:t> </a:t>
            </a:r>
            <a:r>
              <a:rPr lang="en-US" sz="3600" b="1" i="1" dirty="0" err="1">
                <a:effectLst>
                  <a:outerShdw blurRad="38100" dist="38100" dir="2700000" algn="tl">
                    <a:srgbClr val="C0C0C0"/>
                  </a:outerShdw>
                </a:effectLst>
                <a:latin typeface="Times New Roman" pitchFamily="18" charset="0"/>
              </a:rPr>
              <a:t>cuộc</a:t>
            </a:r>
            <a:r>
              <a:rPr lang="en-US" sz="3600" b="1" i="1" dirty="0">
                <a:effectLst>
                  <a:outerShdw blurRad="38100" dist="38100" dir="2700000" algn="tl">
                    <a:srgbClr val="C0C0C0"/>
                  </a:outerShdw>
                </a:effectLst>
                <a:latin typeface="Times New Roman" pitchFamily="18" charset="0"/>
              </a:rPr>
              <a:t> </a:t>
            </a:r>
            <a:r>
              <a:rPr lang="en-US" sz="3600" b="1" i="1" dirty="0" err="1">
                <a:effectLst>
                  <a:outerShdw blurRad="38100" dist="38100" dir="2700000" algn="tl">
                    <a:srgbClr val="C0C0C0"/>
                  </a:outerShdw>
                </a:effectLst>
                <a:latin typeface="Times New Roman" pitchFamily="18" charset="0"/>
              </a:rPr>
              <a:t>khai</a:t>
            </a:r>
            <a:r>
              <a:rPr lang="en-US" sz="3600" b="1" i="1" dirty="0">
                <a:effectLst>
                  <a:outerShdw blurRad="38100" dist="38100" dir="2700000" algn="tl">
                    <a:srgbClr val="C0C0C0"/>
                  </a:outerShdw>
                </a:effectLst>
                <a:latin typeface="Times New Roman" pitchFamily="18" charset="0"/>
              </a:rPr>
              <a:t> </a:t>
            </a:r>
            <a:r>
              <a:rPr lang="en-US" sz="3600" b="1" i="1" dirty="0" err="1">
                <a:effectLst>
                  <a:outerShdw blurRad="38100" dist="38100" dir="2700000" algn="tl">
                    <a:srgbClr val="C0C0C0"/>
                  </a:outerShdw>
                </a:effectLst>
                <a:latin typeface="Times New Roman" pitchFamily="18" charset="0"/>
              </a:rPr>
              <a:t>phá</a:t>
            </a:r>
            <a:r>
              <a:rPr lang="en-US" sz="3600" b="1" i="1" dirty="0">
                <a:effectLst>
                  <a:outerShdw blurRad="38100" dist="38100" dir="2700000" algn="tl">
                    <a:srgbClr val="C0C0C0"/>
                  </a:outerShdw>
                </a:effectLst>
                <a:latin typeface="Times New Roman" pitchFamily="18" charset="0"/>
              </a:rPr>
              <a:t> </a:t>
            </a:r>
            <a:r>
              <a:rPr lang="en-US" sz="3600" b="1" i="1" dirty="0" err="1">
                <a:effectLst>
                  <a:outerShdw blurRad="38100" dist="38100" dir="2700000" algn="tl">
                    <a:srgbClr val="C0C0C0"/>
                  </a:outerShdw>
                </a:effectLst>
                <a:latin typeface="Times New Roman" pitchFamily="18" charset="0"/>
              </a:rPr>
              <a:t>vùng</a:t>
            </a:r>
            <a:r>
              <a:rPr lang="en-US" sz="3600" b="1" i="1" dirty="0">
                <a:effectLst>
                  <a:outerShdw blurRad="38100" dist="38100" dir="2700000" algn="tl">
                    <a:srgbClr val="C0C0C0"/>
                  </a:outerShdw>
                </a:effectLst>
                <a:latin typeface="Times New Roman" pitchFamily="18" charset="0"/>
              </a:rPr>
              <a:t> </a:t>
            </a:r>
            <a:r>
              <a:rPr lang="en-US" sz="3600" b="1" i="1" dirty="0" err="1">
                <a:effectLst>
                  <a:outerShdw blurRad="38100" dist="38100" dir="2700000" algn="tl">
                    <a:srgbClr val="C0C0C0"/>
                  </a:outerShdw>
                </a:effectLst>
                <a:latin typeface="Times New Roman" pitchFamily="18" charset="0"/>
              </a:rPr>
              <a:t>đất</a:t>
            </a:r>
            <a:r>
              <a:rPr lang="en-US" sz="3600" b="1" i="1" dirty="0">
                <a:effectLst>
                  <a:outerShdw blurRad="38100" dist="38100" dir="2700000" algn="tl">
                    <a:srgbClr val="C0C0C0"/>
                  </a:outerShdw>
                </a:effectLst>
                <a:latin typeface="Times New Roman" pitchFamily="18" charset="0"/>
              </a:rPr>
              <a:t> </a:t>
            </a:r>
            <a:r>
              <a:rPr lang="en-US" sz="3600" b="1" i="1" dirty="0" err="1">
                <a:effectLst>
                  <a:outerShdw blurRad="38100" dist="38100" dir="2700000" algn="tl">
                    <a:srgbClr val="C0C0C0"/>
                  </a:outerShdw>
                </a:effectLst>
                <a:latin typeface="Times New Roman" pitchFamily="18" charset="0"/>
              </a:rPr>
              <a:t>phía</a:t>
            </a:r>
            <a:r>
              <a:rPr lang="en-US" sz="3600" b="1" i="1" dirty="0">
                <a:effectLst>
                  <a:outerShdw blurRad="38100" dist="38100" dir="2700000" algn="tl">
                    <a:srgbClr val="C0C0C0"/>
                  </a:outerShdw>
                </a:effectLst>
                <a:latin typeface="Times New Roman" pitchFamily="18" charset="0"/>
              </a:rPr>
              <a:t> Nam </a:t>
            </a:r>
            <a:r>
              <a:rPr lang="en-US" sz="3600" b="1" i="1" dirty="0" err="1">
                <a:effectLst>
                  <a:outerShdw blurRad="38100" dist="38100" dir="2700000" algn="tl">
                    <a:srgbClr val="C0C0C0"/>
                  </a:outerShdw>
                </a:effectLst>
                <a:latin typeface="Times New Roman" pitchFamily="18" charset="0"/>
              </a:rPr>
              <a:t>từ</a:t>
            </a:r>
            <a:r>
              <a:rPr lang="en-US" sz="3600" b="1" i="1" dirty="0">
                <a:effectLst>
                  <a:outerShdw blurRad="38100" dist="38100" dir="2700000" algn="tl">
                    <a:srgbClr val="C0C0C0"/>
                  </a:outerShdw>
                </a:effectLst>
                <a:latin typeface="Times New Roman" pitchFamily="18" charset="0"/>
              </a:rPr>
              <a:t> </a:t>
            </a:r>
            <a:r>
              <a:rPr lang="en-US" sz="3600" b="1" i="1" dirty="0" err="1">
                <a:effectLst>
                  <a:outerShdw blurRad="38100" dist="38100" dir="2700000" algn="tl">
                    <a:srgbClr val="C0C0C0"/>
                  </a:outerShdw>
                </a:effectLst>
                <a:latin typeface="Times New Roman" pitchFamily="18" charset="0"/>
              </a:rPr>
              <a:t>thế</a:t>
            </a:r>
            <a:r>
              <a:rPr lang="en-US" sz="3600" b="1" i="1" dirty="0">
                <a:effectLst>
                  <a:outerShdw blurRad="38100" dist="38100" dir="2700000" algn="tl">
                    <a:srgbClr val="C0C0C0"/>
                  </a:outerShdw>
                </a:effectLst>
                <a:latin typeface="Times New Roman" pitchFamily="18" charset="0"/>
              </a:rPr>
              <a:t> </a:t>
            </a:r>
            <a:r>
              <a:rPr lang="en-US" sz="3600" b="1" i="1" dirty="0" err="1">
                <a:effectLst>
                  <a:outerShdw blurRad="38100" dist="38100" dir="2700000" algn="tl">
                    <a:srgbClr val="C0C0C0"/>
                  </a:outerShdw>
                </a:effectLst>
                <a:latin typeface="Times New Roman" pitchFamily="18" charset="0"/>
              </a:rPr>
              <a:t>kỉ</a:t>
            </a:r>
            <a:r>
              <a:rPr lang="en-US" sz="3600" b="1" i="1" dirty="0">
                <a:effectLst>
                  <a:outerShdw blurRad="38100" dist="38100" dir="2700000" algn="tl">
                    <a:srgbClr val="C0C0C0"/>
                  </a:outerShdw>
                </a:effectLst>
                <a:latin typeface="Times New Roman" pitchFamily="18" charset="0"/>
              </a:rPr>
              <a:t> XVI </a:t>
            </a:r>
            <a:r>
              <a:rPr lang="en-US" sz="3600" b="1" i="1" dirty="0" err="1">
                <a:effectLst>
                  <a:outerShdw blurRad="38100" dist="38100" dir="2700000" algn="tl">
                    <a:srgbClr val="C0C0C0"/>
                  </a:outerShdw>
                </a:effectLst>
                <a:latin typeface="Times New Roman" pitchFamily="18" charset="0"/>
              </a:rPr>
              <a:t>đến</a:t>
            </a:r>
            <a:r>
              <a:rPr lang="en-US" sz="3600" b="1" i="1" dirty="0">
                <a:effectLst>
                  <a:outerShdw blurRad="38100" dist="38100" dir="2700000" algn="tl">
                    <a:srgbClr val="C0C0C0"/>
                  </a:outerShdw>
                </a:effectLst>
                <a:latin typeface="Times New Roman" pitchFamily="18" charset="0"/>
              </a:rPr>
              <a:t> </a:t>
            </a:r>
            <a:r>
              <a:rPr lang="en-US" sz="3600" b="1" i="1" dirty="0" err="1">
                <a:effectLst>
                  <a:outerShdw blurRad="38100" dist="38100" dir="2700000" algn="tl">
                    <a:srgbClr val="C0C0C0"/>
                  </a:outerShdw>
                </a:effectLst>
                <a:latin typeface="Times New Roman" pitchFamily="18" charset="0"/>
              </a:rPr>
              <a:t>thế</a:t>
            </a:r>
            <a:r>
              <a:rPr lang="en-US" sz="3600" b="1" i="1" dirty="0">
                <a:effectLst>
                  <a:outerShdw blurRad="38100" dist="38100" dir="2700000" algn="tl">
                    <a:srgbClr val="C0C0C0"/>
                  </a:outerShdw>
                </a:effectLst>
                <a:latin typeface="Times New Roman" pitchFamily="18" charset="0"/>
              </a:rPr>
              <a:t> </a:t>
            </a:r>
            <a:r>
              <a:rPr lang="en-US" sz="3600" b="1" i="1" dirty="0" err="1">
                <a:effectLst>
                  <a:outerShdw blurRad="38100" dist="38100" dir="2700000" algn="tl">
                    <a:srgbClr val="C0C0C0"/>
                  </a:outerShdw>
                </a:effectLst>
                <a:latin typeface="Times New Roman" pitchFamily="18" charset="0"/>
              </a:rPr>
              <a:t>kỉ</a:t>
            </a:r>
            <a:r>
              <a:rPr lang="en-US" sz="3600" b="1" i="1" dirty="0">
                <a:effectLst>
                  <a:outerShdw blurRad="38100" dist="38100" dir="2700000" algn="tl">
                    <a:srgbClr val="C0C0C0"/>
                  </a:outerShdw>
                </a:effectLst>
                <a:latin typeface="Times New Roman" pitchFamily="18" charset="0"/>
              </a:rPr>
              <a:t> XVIII</a:t>
            </a:r>
          </a:p>
        </p:txBody>
      </p:sp>
    </p:spTree>
  </p:cSld>
  <p:clrMapOvr>
    <a:masterClrMapping/>
  </p:clrMapOvr>
  <p:transition>
    <p:spli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64"/>
        <p:cNvGrpSpPr/>
        <p:nvPr/>
      </p:nvGrpSpPr>
      <p:grpSpPr>
        <a:xfrm>
          <a:off x="0" y="0"/>
          <a:ext cx="0" cy="0"/>
          <a:chOff x="0" y="0"/>
          <a:chExt cx="0" cy="0"/>
        </a:xfrm>
      </p:grpSpPr>
      <p:grpSp>
        <p:nvGrpSpPr>
          <p:cNvPr id="765" name="Google Shape;765;p36"/>
          <p:cNvGrpSpPr/>
          <p:nvPr/>
        </p:nvGrpSpPr>
        <p:grpSpPr>
          <a:xfrm>
            <a:off x="-116475" y="3720384"/>
            <a:ext cx="12096744" cy="1983649"/>
            <a:chOff x="-1970511" y="2194752"/>
            <a:chExt cx="12958946" cy="2125035"/>
          </a:xfrm>
        </p:grpSpPr>
        <p:sp>
          <p:nvSpPr>
            <p:cNvPr id="766" name="Google Shape;766;p36"/>
            <p:cNvSpPr/>
            <p:nvPr/>
          </p:nvSpPr>
          <p:spPr>
            <a:xfrm>
              <a:off x="6954902" y="2194752"/>
              <a:ext cx="4033533" cy="2041653"/>
            </a:xfrm>
            <a:custGeom>
              <a:avLst/>
              <a:gdLst/>
              <a:ahLst/>
              <a:cxnLst/>
              <a:rect l="l" t="t" r="r" b="b"/>
              <a:pathLst>
                <a:path w="112480" h="56934" extrusionOk="0">
                  <a:moveTo>
                    <a:pt x="50577" y="1"/>
                  </a:moveTo>
                  <a:cubicBezTo>
                    <a:pt x="50438" y="1"/>
                    <a:pt x="50299" y="7"/>
                    <a:pt x="50161" y="22"/>
                  </a:cubicBezTo>
                  <a:cubicBezTo>
                    <a:pt x="48328" y="205"/>
                    <a:pt x="46434" y="235"/>
                    <a:pt x="44662" y="602"/>
                  </a:cubicBezTo>
                  <a:cubicBezTo>
                    <a:pt x="44056" y="717"/>
                    <a:pt x="43407" y="739"/>
                    <a:pt x="42746" y="739"/>
                  </a:cubicBezTo>
                  <a:cubicBezTo>
                    <a:pt x="42335" y="739"/>
                    <a:pt x="41920" y="730"/>
                    <a:pt x="41506" y="730"/>
                  </a:cubicBezTo>
                  <a:cubicBezTo>
                    <a:pt x="40641" y="730"/>
                    <a:pt x="39786" y="768"/>
                    <a:pt x="39011" y="999"/>
                  </a:cubicBezTo>
                  <a:cubicBezTo>
                    <a:pt x="37269" y="1518"/>
                    <a:pt x="35895" y="3412"/>
                    <a:pt x="34215" y="4115"/>
                  </a:cubicBezTo>
                  <a:cubicBezTo>
                    <a:pt x="32534" y="4818"/>
                    <a:pt x="30640" y="5154"/>
                    <a:pt x="29021" y="6009"/>
                  </a:cubicBezTo>
                  <a:cubicBezTo>
                    <a:pt x="27402" y="6895"/>
                    <a:pt x="25264" y="7048"/>
                    <a:pt x="23736" y="8056"/>
                  </a:cubicBezTo>
                  <a:cubicBezTo>
                    <a:pt x="22209" y="9094"/>
                    <a:pt x="22148" y="12119"/>
                    <a:pt x="20743" y="13280"/>
                  </a:cubicBezTo>
                  <a:cubicBezTo>
                    <a:pt x="19307" y="14440"/>
                    <a:pt x="17596" y="15204"/>
                    <a:pt x="16313" y="16487"/>
                  </a:cubicBezTo>
                  <a:cubicBezTo>
                    <a:pt x="15000" y="17770"/>
                    <a:pt x="12861" y="18351"/>
                    <a:pt x="11700" y="19756"/>
                  </a:cubicBezTo>
                  <a:cubicBezTo>
                    <a:pt x="10540" y="21161"/>
                    <a:pt x="10540" y="23483"/>
                    <a:pt x="9531" y="25010"/>
                  </a:cubicBezTo>
                  <a:cubicBezTo>
                    <a:pt x="8523" y="26538"/>
                    <a:pt x="6477" y="27454"/>
                    <a:pt x="5591" y="29073"/>
                  </a:cubicBezTo>
                  <a:cubicBezTo>
                    <a:pt x="4735" y="30692"/>
                    <a:pt x="3697" y="32311"/>
                    <a:pt x="2994" y="34022"/>
                  </a:cubicBezTo>
                  <a:cubicBezTo>
                    <a:pt x="2291" y="35702"/>
                    <a:pt x="1619" y="37504"/>
                    <a:pt x="1100" y="39276"/>
                  </a:cubicBezTo>
                  <a:cubicBezTo>
                    <a:pt x="550" y="41048"/>
                    <a:pt x="672" y="43003"/>
                    <a:pt x="336" y="44805"/>
                  </a:cubicBezTo>
                  <a:cubicBezTo>
                    <a:pt x="0" y="46608"/>
                    <a:pt x="1589" y="48624"/>
                    <a:pt x="1406" y="50487"/>
                  </a:cubicBezTo>
                  <a:cubicBezTo>
                    <a:pt x="1222" y="52320"/>
                    <a:pt x="61" y="52992"/>
                    <a:pt x="61" y="54856"/>
                  </a:cubicBezTo>
                  <a:cubicBezTo>
                    <a:pt x="2566" y="55711"/>
                    <a:pt x="2383" y="56933"/>
                    <a:pt x="5041" y="56933"/>
                  </a:cubicBezTo>
                  <a:cubicBezTo>
                    <a:pt x="7699" y="56933"/>
                    <a:pt x="7729" y="55222"/>
                    <a:pt x="10356" y="55222"/>
                  </a:cubicBezTo>
                  <a:cubicBezTo>
                    <a:pt x="13014" y="55222"/>
                    <a:pt x="13044" y="54673"/>
                    <a:pt x="15702" y="54673"/>
                  </a:cubicBezTo>
                  <a:cubicBezTo>
                    <a:pt x="18360" y="54673"/>
                    <a:pt x="18360" y="54948"/>
                    <a:pt x="21018" y="54948"/>
                  </a:cubicBezTo>
                  <a:cubicBezTo>
                    <a:pt x="23675" y="54948"/>
                    <a:pt x="23706" y="56597"/>
                    <a:pt x="26364" y="56597"/>
                  </a:cubicBezTo>
                  <a:cubicBezTo>
                    <a:pt x="29052" y="56597"/>
                    <a:pt x="29052" y="55589"/>
                    <a:pt x="31679" y="55589"/>
                  </a:cubicBezTo>
                  <a:cubicBezTo>
                    <a:pt x="34337" y="55589"/>
                    <a:pt x="34367" y="56628"/>
                    <a:pt x="37025" y="56628"/>
                  </a:cubicBezTo>
                  <a:cubicBezTo>
                    <a:pt x="39713" y="56628"/>
                    <a:pt x="39713" y="56903"/>
                    <a:pt x="42340" y="56903"/>
                  </a:cubicBezTo>
                  <a:cubicBezTo>
                    <a:pt x="44998" y="56903"/>
                    <a:pt x="45029" y="55253"/>
                    <a:pt x="47686" y="55253"/>
                  </a:cubicBezTo>
                  <a:cubicBezTo>
                    <a:pt x="50375" y="55253"/>
                    <a:pt x="50375" y="56811"/>
                    <a:pt x="53032" y="56811"/>
                  </a:cubicBezTo>
                  <a:cubicBezTo>
                    <a:pt x="55690" y="56811"/>
                    <a:pt x="55690" y="56567"/>
                    <a:pt x="58378" y="56567"/>
                  </a:cubicBezTo>
                  <a:cubicBezTo>
                    <a:pt x="61036" y="56567"/>
                    <a:pt x="61036" y="56475"/>
                    <a:pt x="63694" y="56475"/>
                  </a:cubicBezTo>
                  <a:cubicBezTo>
                    <a:pt x="66351" y="56475"/>
                    <a:pt x="66382" y="55803"/>
                    <a:pt x="69040" y="55803"/>
                  </a:cubicBezTo>
                  <a:cubicBezTo>
                    <a:pt x="71728" y="55803"/>
                    <a:pt x="71728" y="56811"/>
                    <a:pt x="74386" y="56811"/>
                  </a:cubicBezTo>
                  <a:cubicBezTo>
                    <a:pt x="77074" y="56811"/>
                    <a:pt x="77074" y="54856"/>
                    <a:pt x="79732" y="54856"/>
                  </a:cubicBezTo>
                  <a:cubicBezTo>
                    <a:pt x="82420" y="54856"/>
                    <a:pt x="82420" y="56017"/>
                    <a:pt x="85047" y="56017"/>
                  </a:cubicBezTo>
                  <a:cubicBezTo>
                    <a:pt x="87705" y="56017"/>
                    <a:pt x="87735" y="56353"/>
                    <a:pt x="90393" y="56353"/>
                  </a:cubicBezTo>
                  <a:cubicBezTo>
                    <a:pt x="93081" y="56353"/>
                    <a:pt x="93081" y="55528"/>
                    <a:pt x="95739" y="55528"/>
                  </a:cubicBezTo>
                  <a:cubicBezTo>
                    <a:pt x="98427" y="55528"/>
                    <a:pt x="98427" y="56078"/>
                    <a:pt x="101085" y="56078"/>
                  </a:cubicBezTo>
                  <a:cubicBezTo>
                    <a:pt x="103101" y="56078"/>
                    <a:pt x="103605" y="55768"/>
                    <a:pt x="104853" y="55768"/>
                  </a:cubicBezTo>
                  <a:cubicBezTo>
                    <a:pt x="105268" y="55768"/>
                    <a:pt x="105767" y="55803"/>
                    <a:pt x="106431" y="55895"/>
                  </a:cubicBezTo>
                  <a:cubicBezTo>
                    <a:pt x="108028" y="56145"/>
                    <a:pt x="108680" y="56480"/>
                    <a:pt x="109577" y="56480"/>
                  </a:cubicBezTo>
                  <a:cubicBezTo>
                    <a:pt x="110104" y="56480"/>
                    <a:pt x="110716" y="56364"/>
                    <a:pt x="111655" y="56047"/>
                  </a:cubicBezTo>
                  <a:cubicBezTo>
                    <a:pt x="111655" y="54184"/>
                    <a:pt x="112480" y="52045"/>
                    <a:pt x="112327" y="50243"/>
                  </a:cubicBezTo>
                  <a:cubicBezTo>
                    <a:pt x="112144" y="48441"/>
                    <a:pt x="111472" y="46577"/>
                    <a:pt x="111105" y="44775"/>
                  </a:cubicBezTo>
                  <a:cubicBezTo>
                    <a:pt x="110769" y="43003"/>
                    <a:pt x="108936" y="41537"/>
                    <a:pt x="108417" y="39826"/>
                  </a:cubicBezTo>
                  <a:cubicBezTo>
                    <a:pt x="107897" y="38085"/>
                    <a:pt x="107317" y="36374"/>
                    <a:pt x="106614" y="34694"/>
                  </a:cubicBezTo>
                  <a:cubicBezTo>
                    <a:pt x="105912" y="33014"/>
                    <a:pt x="106767" y="30570"/>
                    <a:pt x="105912" y="28951"/>
                  </a:cubicBezTo>
                  <a:cubicBezTo>
                    <a:pt x="105026" y="27362"/>
                    <a:pt x="104201" y="25560"/>
                    <a:pt x="103193" y="24063"/>
                  </a:cubicBezTo>
                  <a:cubicBezTo>
                    <a:pt x="102185" y="22536"/>
                    <a:pt x="100321" y="21497"/>
                    <a:pt x="99161" y="20092"/>
                  </a:cubicBezTo>
                  <a:cubicBezTo>
                    <a:pt x="98000" y="18687"/>
                    <a:pt x="95678" y="18381"/>
                    <a:pt x="94364" y="17098"/>
                  </a:cubicBezTo>
                  <a:cubicBezTo>
                    <a:pt x="93081" y="15784"/>
                    <a:pt x="93326" y="12760"/>
                    <a:pt x="91921" y="11599"/>
                  </a:cubicBezTo>
                  <a:cubicBezTo>
                    <a:pt x="90515" y="10469"/>
                    <a:pt x="87796" y="10988"/>
                    <a:pt x="86269" y="9950"/>
                  </a:cubicBezTo>
                  <a:cubicBezTo>
                    <a:pt x="84742" y="8942"/>
                    <a:pt x="84222" y="6223"/>
                    <a:pt x="82603" y="5368"/>
                  </a:cubicBezTo>
                  <a:cubicBezTo>
                    <a:pt x="82051" y="5076"/>
                    <a:pt x="81392" y="5001"/>
                    <a:pt x="80697" y="5001"/>
                  </a:cubicBezTo>
                  <a:cubicBezTo>
                    <a:pt x="79962" y="5001"/>
                    <a:pt x="79187" y="5085"/>
                    <a:pt x="78454" y="5085"/>
                  </a:cubicBezTo>
                  <a:cubicBezTo>
                    <a:pt x="77847" y="5085"/>
                    <a:pt x="77270" y="5027"/>
                    <a:pt x="76769" y="4818"/>
                  </a:cubicBezTo>
                  <a:cubicBezTo>
                    <a:pt x="75058" y="4115"/>
                    <a:pt x="73439" y="3474"/>
                    <a:pt x="71667" y="2954"/>
                  </a:cubicBezTo>
                  <a:cubicBezTo>
                    <a:pt x="69895" y="2404"/>
                    <a:pt x="68123" y="2496"/>
                    <a:pt x="66321" y="2129"/>
                  </a:cubicBezTo>
                  <a:cubicBezTo>
                    <a:pt x="64519" y="1763"/>
                    <a:pt x="62900" y="1243"/>
                    <a:pt x="61036" y="1091"/>
                  </a:cubicBezTo>
                  <a:cubicBezTo>
                    <a:pt x="59638" y="953"/>
                    <a:pt x="58344" y="936"/>
                    <a:pt x="57011" y="936"/>
                  </a:cubicBezTo>
                  <a:cubicBezTo>
                    <a:pt x="56566" y="936"/>
                    <a:pt x="56118" y="938"/>
                    <a:pt x="55660" y="938"/>
                  </a:cubicBezTo>
                  <a:cubicBezTo>
                    <a:pt x="53939" y="938"/>
                    <a:pt x="52245" y="1"/>
                    <a:pt x="5057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67" name="Google Shape;767;p36"/>
            <p:cNvSpPr/>
            <p:nvPr/>
          </p:nvSpPr>
          <p:spPr>
            <a:xfrm>
              <a:off x="-1970511" y="2528538"/>
              <a:ext cx="3526508" cy="1791249"/>
            </a:xfrm>
            <a:custGeom>
              <a:avLst/>
              <a:gdLst/>
              <a:ahLst/>
              <a:cxnLst/>
              <a:rect l="l" t="t" r="r" b="b"/>
              <a:pathLst>
                <a:path w="149841" h="76110" extrusionOk="0">
                  <a:moveTo>
                    <a:pt x="72562" y="0"/>
                  </a:moveTo>
                  <a:cubicBezTo>
                    <a:pt x="72200" y="0"/>
                    <a:pt x="71840" y="4"/>
                    <a:pt x="71484" y="14"/>
                  </a:cubicBezTo>
                  <a:cubicBezTo>
                    <a:pt x="70384" y="45"/>
                    <a:pt x="69376" y="1205"/>
                    <a:pt x="68276" y="1297"/>
                  </a:cubicBezTo>
                  <a:cubicBezTo>
                    <a:pt x="67207" y="1389"/>
                    <a:pt x="66107" y="1328"/>
                    <a:pt x="65038" y="1480"/>
                  </a:cubicBezTo>
                  <a:cubicBezTo>
                    <a:pt x="63969" y="1603"/>
                    <a:pt x="62839" y="1480"/>
                    <a:pt x="61770" y="1664"/>
                  </a:cubicBezTo>
                  <a:cubicBezTo>
                    <a:pt x="61588" y="1696"/>
                    <a:pt x="61400" y="1708"/>
                    <a:pt x="61207" y="1708"/>
                  </a:cubicBezTo>
                  <a:cubicBezTo>
                    <a:pt x="60542" y="1708"/>
                    <a:pt x="59826" y="1559"/>
                    <a:pt x="59153" y="1559"/>
                  </a:cubicBezTo>
                  <a:cubicBezTo>
                    <a:pt x="58908" y="1559"/>
                    <a:pt x="58669" y="1579"/>
                    <a:pt x="58440" y="1633"/>
                  </a:cubicBezTo>
                  <a:cubicBezTo>
                    <a:pt x="57371" y="1847"/>
                    <a:pt x="56485" y="2794"/>
                    <a:pt x="55416" y="3069"/>
                  </a:cubicBezTo>
                  <a:cubicBezTo>
                    <a:pt x="54377" y="3374"/>
                    <a:pt x="53491" y="4138"/>
                    <a:pt x="52452" y="4444"/>
                  </a:cubicBezTo>
                  <a:cubicBezTo>
                    <a:pt x="51414" y="4780"/>
                    <a:pt x="50314" y="4902"/>
                    <a:pt x="49306" y="5299"/>
                  </a:cubicBezTo>
                  <a:cubicBezTo>
                    <a:pt x="48298" y="5665"/>
                    <a:pt x="46984" y="5299"/>
                    <a:pt x="45976" y="5727"/>
                  </a:cubicBezTo>
                  <a:cubicBezTo>
                    <a:pt x="44968" y="6154"/>
                    <a:pt x="43899" y="6460"/>
                    <a:pt x="42921" y="6918"/>
                  </a:cubicBezTo>
                  <a:cubicBezTo>
                    <a:pt x="41944" y="7376"/>
                    <a:pt x="41455" y="8904"/>
                    <a:pt x="40508" y="9392"/>
                  </a:cubicBezTo>
                  <a:cubicBezTo>
                    <a:pt x="39530" y="9881"/>
                    <a:pt x="38400" y="10034"/>
                    <a:pt x="37453" y="10584"/>
                  </a:cubicBezTo>
                  <a:cubicBezTo>
                    <a:pt x="36506" y="11134"/>
                    <a:pt x="35529" y="11653"/>
                    <a:pt x="34612" y="12233"/>
                  </a:cubicBezTo>
                  <a:cubicBezTo>
                    <a:pt x="33726" y="12814"/>
                    <a:pt x="32688" y="13241"/>
                    <a:pt x="31802" y="13852"/>
                  </a:cubicBezTo>
                  <a:cubicBezTo>
                    <a:pt x="30916" y="14494"/>
                    <a:pt x="29816" y="14861"/>
                    <a:pt x="28930" y="15502"/>
                  </a:cubicBezTo>
                  <a:cubicBezTo>
                    <a:pt x="28075" y="16174"/>
                    <a:pt x="27739" y="17518"/>
                    <a:pt x="26914" y="18190"/>
                  </a:cubicBezTo>
                  <a:cubicBezTo>
                    <a:pt x="26089" y="18862"/>
                    <a:pt x="25234" y="19565"/>
                    <a:pt x="24439" y="20298"/>
                  </a:cubicBezTo>
                  <a:cubicBezTo>
                    <a:pt x="23645" y="21031"/>
                    <a:pt x="22270" y="21184"/>
                    <a:pt x="21507" y="21948"/>
                  </a:cubicBezTo>
                  <a:cubicBezTo>
                    <a:pt x="20743" y="22711"/>
                    <a:pt x="20804" y="24269"/>
                    <a:pt x="20071" y="25094"/>
                  </a:cubicBezTo>
                  <a:cubicBezTo>
                    <a:pt x="19338" y="25888"/>
                    <a:pt x="18880" y="26897"/>
                    <a:pt x="18177" y="27721"/>
                  </a:cubicBezTo>
                  <a:cubicBezTo>
                    <a:pt x="17444" y="28546"/>
                    <a:pt x="16069" y="28791"/>
                    <a:pt x="15397" y="29646"/>
                  </a:cubicBezTo>
                  <a:cubicBezTo>
                    <a:pt x="14725" y="30532"/>
                    <a:pt x="13564" y="31051"/>
                    <a:pt x="12953" y="31937"/>
                  </a:cubicBezTo>
                  <a:cubicBezTo>
                    <a:pt x="12342" y="32853"/>
                    <a:pt x="12067" y="34014"/>
                    <a:pt x="11487" y="34931"/>
                  </a:cubicBezTo>
                  <a:cubicBezTo>
                    <a:pt x="10906" y="35847"/>
                    <a:pt x="9990" y="36580"/>
                    <a:pt x="9471" y="37527"/>
                  </a:cubicBezTo>
                  <a:cubicBezTo>
                    <a:pt x="8921" y="38474"/>
                    <a:pt x="9593" y="40093"/>
                    <a:pt x="9074" y="41040"/>
                  </a:cubicBezTo>
                  <a:cubicBezTo>
                    <a:pt x="8554" y="42018"/>
                    <a:pt x="6813" y="42354"/>
                    <a:pt x="6355" y="43332"/>
                  </a:cubicBezTo>
                  <a:cubicBezTo>
                    <a:pt x="5897" y="44309"/>
                    <a:pt x="6660" y="45837"/>
                    <a:pt x="6233" y="46845"/>
                  </a:cubicBezTo>
                  <a:cubicBezTo>
                    <a:pt x="5835" y="47853"/>
                    <a:pt x="5072" y="48708"/>
                    <a:pt x="4675" y="49716"/>
                  </a:cubicBezTo>
                  <a:cubicBezTo>
                    <a:pt x="4308" y="50755"/>
                    <a:pt x="4675" y="52007"/>
                    <a:pt x="4339" y="53046"/>
                  </a:cubicBezTo>
                  <a:cubicBezTo>
                    <a:pt x="4003" y="54085"/>
                    <a:pt x="2078" y="54634"/>
                    <a:pt x="1803" y="55673"/>
                  </a:cubicBezTo>
                  <a:cubicBezTo>
                    <a:pt x="1559" y="56742"/>
                    <a:pt x="2170" y="58025"/>
                    <a:pt x="1925" y="59064"/>
                  </a:cubicBezTo>
                  <a:cubicBezTo>
                    <a:pt x="1681" y="60133"/>
                    <a:pt x="887" y="61080"/>
                    <a:pt x="703" y="62149"/>
                  </a:cubicBezTo>
                  <a:cubicBezTo>
                    <a:pt x="489" y="63249"/>
                    <a:pt x="276" y="64318"/>
                    <a:pt x="153" y="65388"/>
                  </a:cubicBezTo>
                  <a:cubicBezTo>
                    <a:pt x="1" y="66487"/>
                    <a:pt x="184" y="67618"/>
                    <a:pt x="92" y="68687"/>
                  </a:cubicBezTo>
                  <a:cubicBezTo>
                    <a:pt x="1" y="69786"/>
                    <a:pt x="1131" y="70917"/>
                    <a:pt x="1100" y="72017"/>
                  </a:cubicBezTo>
                  <a:cubicBezTo>
                    <a:pt x="1039" y="73086"/>
                    <a:pt x="337" y="73574"/>
                    <a:pt x="337" y="74674"/>
                  </a:cubicBezTo>
                  <a:cubicBezTo>
                    <a:pt x="1864" y="75163"/>
                    <a:pt x="1742" y="75530"/>
                    <a:pt x="3392" y="75530"/>
                  </a:cubicBezTo>
                  <a:cubicBezTo>
                    <a:pt x="5011" y="75530"/>
                    <a:pt x="5011" y="74705"/>
                    <a:pt x="6630" y="74705"/>
                  </a:cubicBezTo>
                  <a:cubicBezTo>
                    <a:pt x="8249" y="74705"/>
                    <a:pt x="8249" y="74827"/>
                    <a:pt x="9868" y="74827"/>
                  </a:cubicBezTo>
                  <a:cubicBezTo>
                    <a:pt x="11487" y="74827"/>
                    <a:pt x="11487" y="75530"/>
                    <a:pt x="13106" y="75530"/>
                  </a:cubicBezTo>
                  <a:cubicBezTo>
                    <a:pt x="14725" y="75530"/>
                    <a:pt x="14725" y="74369"/>
                    <a:pt x="16344" y="74369"/>
                  </a:cubicBezTo>
                  <a:cubicBezTo>
                    <a:pt x="17963" y="74369"/>
                    <a:pt x="17963" y="76079"/>
                    <a:pt x="19582" y="76079"/>
                  </a:cubicBezTo>
                  <a:cubicBezTo>
                    <a:pt x="21201" y="76079"/>
                    <a:pt x="21201" y="75468"/>
                    <a:pt x="22820" y="75468"/>
                  </a:cubicBezTo>
                  <a:cubicBezTo>
                    <a:pt x="24439" y="75468"/>
                    <a:pt x="24439" y="74644"/>
                    <a:pt x="26058" y="74644"/>
                  </a:cubicBezTo>
                  <a:cubicBezTo>
                    <a:pt x="27678" y="74644"/>
                    <a:pt x="27678" y="75957"/>
                    <a:pt x="29297" y="75957"/>
                  </a:cubicBezTo>
                  <a:cubicBezTo>
                    <a:pt x="30916" y="75957"/>
                    <a:pt x="30916" y="76049"/>
                    <a:pt x="32565" y="76049"/>
                  </a:cubicBezTo>
                  <a:cubicBezTo>
                    <a:pt x="34184" y="76049"/>
                    <a:pt x="34184" y="75774"/>
                    <a:pt x="35803" y="75774"/>
                  </a:cubicBezTo>
                  <a:cubicBezTo>
                    <a:pt x="37423" y="75774"/>
                    <a:pt x="37423" y="75652"/>
                    <a:pt x="39042" y="75652"/>
                  </a:cubicBezTo>
                  <a:cubicBezTo>
                    <a:pt x="40661" y="75652"/>
                    <a:pt x="40661" y="74491"/>
                    <a:pt x="42280" y="74491"/>
                  </a:cubicBezTo>
                  <a:cubicBezTo>
                    <a:pt x="43899" y="74491"/>
                    <a:pt x="43899" y="75316"/>
                    <a:pt x="45518" y="75316"/>
                  </a:cubicBezTo>
                  <a:cubicBezTo>
                    <a:pt x="47137" y="75316"/>
                    <a:pt x="47137" y="74369"/>
                    <a:pt x="48756" y="74369"/>
                  </a:cubicBezTo>
                  <a:cubicBezTo>
                    <a:pt x="50375" y="74369"/>
                    <a:pt x="50375" y="75316"/>
                    <a:pt x="52025" y="75316"/>
                  </a:cubicBezTo>
                  <a:cubicBezTo>
                    <a:pt x="53644" y="75316"/>
                    <a:pt x="53644" y="76018"/>
                    <a:pt x="55232" y="76018"/>
                  </a:cubicBezTo>
                  <a:cubicBezTo>
                    <a:pt x="56851" y="76018"/>
                    <a:pt x="56851" y="74796"/>
                    <a:pt x="58470" y="74796"/>
                  </a:cubicBezTo>
                  <a:cubicBezTo>
                    <a:pt x="60089" y="74796"/>
                    <a:pt x="60120" y="75194"/>
                    <a:pt x="61739" y="75194"/>
                  </a:cubicBezTo>
                  <a:cubicBezTo>
                    <a:pt x="63358" y="75194"/>
                    <a:pt x="63358" y="75468"/>
                    <a:pt x="64977" y="75468"/>
                  </a:cubicBezTo>
                  <a:cubicBezTo>
                    <a:pt x="66596" y="75468"/>
                    <a:pt x="66596" y="75194"/>
                    <a:pt x="68215" y="75194"/>
                  </a:cubicBezTo>
                  <a:cubicBezTo>
                    <a:pt x="69834" y="75194"/>
                    <a:pt x="69834" y="74919"/>
                    <a:pt x="71453" y="74919"/>
                  </a:cubicBezTo>
                  <a:cubicBezTo>
                    <a:pt x="73073" y="74919"/>
                    <a:pt x="73073" y="76079"/>
                    <a:pt x="74722" y="76079"/>
                  </a:cubicBezTo>
                  <a:cubicBezTo>
                    <a:pt x="76341" y="76079"/>
                    <a:pt x="76341" y="74552"/>
                    <a:pt x="77960" y="74552"/>
                  </a:cubicBezTo>
                  <a:cubicBezTo>
                    <a:pt x="79579" y="74552"/>
                    <a:pt x="79579" y="74674"/>
                    <a:pt x="81198" y="74674"/>
                  </a:cubicBezTo>
                  <a:cubicBezTo>
                    <a:pt x="82817" y="74674"/>
                    <a:pt x="82817" y="75743"/>
                    <a:pt x="84437" y="75743"/>
                  </a:cubicBezTo>
                  <a:cubicBezTo>
                    <a:pt x="86056" y="75743"/>
                    <a:pt x="86056" y="75102"/>
                    <a:pt x="87675" y="75102"/>
                  </a:cubicBezTo>
                  <a:cubicBezTo>
                    <a:pt x="89324" y="75102"/>
                    <a:pt x="89324" y="76110"/>
                    <a:pt x="90943" y="76110"/>
                  </a:cubicBezTo>
                  <a:cubicBezTo>
                    <a:pt x="92562" y="76110"/>
                    <a:pt x="92562" y="75071"/>
                    <a:pt x="94181" y="75071"/>
                  </a:cubicBezTo>
                  <a:cubicBezTo>
                    <a:pt x="95801" y="75071"/>
                    <a:pt x="95801" y="75530"/>
                    <a:pt x="97420" y="75530"/>
                  </a:cubicBezTo>
                  <a:lnTo>
                    <a:pt x="100658" y="75530"/>
                  </a:lnTo>
                  <a:cubicBezTo>
                    <a:pt x="102277" y="75530"/>
                    <a:pt x="102277" y="74827"/>
                    <a:pt x="103926" y="74827"/>
                  </a:cubicBezTo>
                  <a:cubicBezTo>
                    <a:pt x="105546" y="74827"/>
                    <a:pt x="105546" y="74919"/>
                    <a:pt x="107165" y="74919"/>
                  </a:cubicBezTo>
                  <a:cubicBezTo>
                    <a:pt x="108784" y="74919"/>
                    <a:pt x="108784" y="74949"/>
                    <a:pt x="110403" y="74949"/>
                  </a:cubicBezTo>
                  <a:cubicBezTo>
                    <a:pt x="112022" y="74949"/>
                    <a:pt x="112022" y="75102"/>
                    <a:pt x="113641" y="75102"/>
                  </a:cubicBezTo>
                  <a:cubicBezTo>
                    <a:pt x="115260" y="75102"/>
                    <a:pt x="115260" y="76079"/>
                    <a:pt x="116879" y="76079"/>
                  </a:cubicBezTo>
                  <a:cubicBezTo>
                    <a:pt x="118529" y="76079"/>
                    <a:pt x="118529" y="74399"/>
                    <a:pt x="120148" y="74399"/>
                  </a:cubicBezTo>
                  <a:cubicBezTo>
                    <a:pt x="121767" y="74399"/>
                    <a:pt x="121767" y="74919"/>
                    <a:pt x="123386" y="74919"/>
                  </a:cubicBezTo>
                  <a:cubicBezTo>
                    <a:pt x="125005" y="74919"/>
                    <a:pt x="125005" y="75102"/>
                    <a:pt x="126624" y="75102"/>
                  </a:cubicBezTo>
                  <a:cubicBezTo>
                    <a:pt x="128243" y="75102"/>
                    <a:pt x="128274" y="74552"/>
                    <a:pt x="129893" y="74552"/>
                  </a:cubicBezTo>
                  <a:cubicBezTo>
                    <a:pt x="131512" y="74552"/>
                    <a:pt x="131512" y="75010"/>
                    <a:pt x="133131" y="75010"/>
                  </a:cubicBezTo>
                  <a:cubicBezTo>
                    <a:pt x="134750" y="75010"/>
                    <a:pt x="134750" y="75285"/>
                    <a:pt x="136369" y="75285"/>
                  </a:cubicBezTo>
                  <a:cubicBezTo>
                    <a:pt x="137988" y="75285"/>
                    <a:pt x="137988" y="75102"/>
                    <a:pt x="139638" y="75102"/>
                  </a:cubicBezTo>
                  <a:cubicBezTo>
                    <a:pt x="141257" y="75102"/>
                    <a:pt x="141257" y="75346"/>
                    <a:pt x="142876" y="75346"/>
                  </a:cubicBezTo>
                  <a:cubicBezTo>
                    <a:pt x="144495" y="75346"/>
                    <a:pt x="144464" y="75743"/>
                    <a:pt x="146114" y="75805"/>
                  </a:cubicBezTo>
                  <a:cubicBezTo>
                    <a:pt x="146218" y="75808"/>
                    <a:pt x="146315" y="75810"/>
                    <a:pt x="146406" y="75810"/>
                  </a:cubicBezTo>
                  <a:cubicBezTo>
                    <a:pt x="147739" y="75810"/>
                    <a:pt x="147833" y="75405"/>
                    <a:pt x="149291" y="74919"/>
                  </a:cubicBezTo>
                  <a:cubicBezTo>
                    <a:pt x="149291" y="73849"/>
                    <a:pt x="149841" y="73025"/>
                    <a:pt x="149780" y="71955"/>
                  </a:cubicBezTo>
                  <a:cubicBezTo>
                    <a:pt x="149749" y="70856"/>
                    <a:pt x="149810" y="69756"/>
                    <a:pt x="149719" y="68656"/>
                  </a:cubicBezTo>
                  <a:cubicBezTo>
                    <a:pt x="149627" y="67587"/>
                    <a:pt x="149535" y="66457"/>
                    <a:pt x="149383" y="65388"/>
                  </a:cubicBezTo>
                  <a:cubicBezTo>
                    <a:pt x="149230" y="64318"/>
                    <a:pt x="148710" y="63280"/>
                    <a:pt x="148527" y="62210"/>
                  </a:cubicBezTo>
                  <a:cubicBezTo>
                    <a:pt x="148344" y="61141"/>
                    <a:pt x="147000" y="60316"/>
                    <a:pt x="146786" y="59247"/>
                  </a:cubicBezTo>
                  <a:cubicBezTo>
                    <a:pt x="146572" y="58209"/>
                    <a:pt x="146542" y="57109"/>
                    <a:pt x="146267" y="56070"/>
                  </a:cubicBezTo>
                  <a:cubicBezTo>
                    <a:pt x="145961" y="55001"/>
                    <a:pt x="146939" y="53596"/>
                    <a:pt x="146603" y="52557"/>
                  </a:cubicBezTo>
                  <a:cubicBezTo>
                    <a:pt x="146267" y="51519"/>
                    <a:pt x="144922" y="50816"/>
                    <a:pt x="144556" y="49808"/>
                  </a:cubicBezTo>
                  <a:cubicBezTo>
                    <a:pt x="144189" y="48800"/>
                    <a:pt x="143487" y="47914"/>
                    <a:pt x="143059" y="46936"/>
                  </a:cubicBezTo>
                  <a:cubicBezTo>
                    <a:pt x="142662" y="45928"/>
                    <a:pt x="142387" y="44890"/>
                    <a:pt x="141929" y="43881"/>
                  </a:cubicBezTo>
                  <a:cubicBezTo>
                    <a:pt x="141470" y="42904"/>
                    <a:pt x="141868" y="41499"/>
                    <a:pt x="141379" y="40552"/>
                  </a:cubicBezTo>
                  <a:cubicBezTo>
                    <a:pt x="140859" y="39574"/>
                    <a:pt x="139821" y="38902"/>
                    <a:pt x="139271" y="37955"/>
                  </a:cubicBezTo>
                  <a:cubicBezTo>
                    <a:pt x="138721" y="37039"/>
                    <a:pt x="138691" y="35756"/>
                    <a:pt x="138110" y="34870"/>
                  </a:cubicBezTo>
                  <a:cubicBezTo>
                    <a:pt x="137530" y="33953"/>
                    <a:pt x="137041" y="32915"/>
                    <a:pt x="136430" y="32029"/>
                  </a:cubicBezTo>
                  <a:cubicBezTo>
                    <a:pt x="135788" y="31143"/>
                    <a:pt x="134353" y="30868"/>
                    <a:pt x="133681" y="29982"/>
                  </a:cubicBezTo>
                  <a:cubicBezTo>
                    <a:pt x="133039" y="29127"/>
                    <a:pt x="133070" y="27691"/>
                    <a:pt x="132367" y="26866"/>
                  </a:cubicBezTo>
                  <a:cubicBezTo>
                    <a:pt x="131695" y="26011"/>
                    <a:pt x="130840" y="25308"/>
                    <a:pt x="130076" y="24483"/>
                  </a:cubicBezTo>
                  <a:cubicBezTo>
                    <a:pt x="129312" y="23689"/>
                    <a:pt x="128548" y="22925"/>
                    <a:pt x="127785" y="22162"/>
                  </a:cubicBezTo>
                  <a:cubicBezTo>
                    <a:pt x="127021" y="21398"/>
                    <a:pt x="125952" y="20940"/>
                    <a:pt x="125158" y="20206"/>
                  </a:cubicBezTo>
                  <a:cubicBezTo>
                    <a:pt x="124363" y="19473"/>
                    <a:pt x="123936" y="18282"/>
                    <a:pt x="123111" y="17579"/>
                  </a:cubicBezTo>
                  <a:cubicBezTo>
                    <a:pt x="122286" y="16877"/>
                    <a:pt x="120698" y="17121"/>
                    <a:pt x="119842" y="16480"/>
                  </a:cubicBezTo>
                  <a:cubicBezTo>
                    <a:pt x="118956" y="15808"/>
                    <a:pt x="118529" y="14586"/>
                    <a:pt x="117643" y="13975"/>
                  </a:cubicBezTo>
                  <a:cubicBezTo>
                    <a:pt x="116726" y="13364"/>
                    <a:pt x="115932" y="12569"/>
                    <a:pt x="115016" y="11989"/>
                  </a:cubicBezTo>
                  <a:cubicBezTo>
                    <a:pt x="114099" y="11409"/>
                    <a:pt x="112908" y="11286"/>
                    <a:pt x="111961" y="10736"/>
                  </a:cubicBezTo>
                  <a:cubicBezTo>
                    <a:pt x="111014" y="10187"/>
                    <a:pt x="110250" y="9362"/>
                    <a:pt x="109303" y="8842"/>
                  </a:cubicBezTo>
                  <a:cubicBezTo>
                    <a:pt x="108356" y="8354"/>
                    <a:pt x="107317" y="7987"/>
                    <a:pt x="106309" y="7529"/>
                  </a:cubicBezTo>
                  <a:cubicBezTo>
                    <a:pt x="105332" y="7071"/>
                    <a:pt x="104446" y="6338"/>
                    <a:pt x="103438" y="5940"/>
                  </a:cubicBezTo>
                  <a:cubicBezTo>
                    <a:pt x="102460" y="5513"/>
                    <a:pt x="101177" y="5788"/>
                    <a:pt x="100169" y="5421"/>
                  </a:cubicBezTo>
                  <a:cubicBezTo>
                    <a:pt x="99130" y="5024"/>
                    <a:pt x="98000" y="5116"/>
                    <a:pt x="96961" y="4810"/>
                  </a:cubicBezTo>
                  <a:cubicBezTo>
                    <a:pt x="95923" y="4474"/>
                    <a:pt x="95037" y="3741"/>
                    <a:pt x="93998" y="3466"/>
                  </a:cubicBezTo>
                  <a:cubicBezTo>
                    <a:pt x="92929" y="3160"/>
                    <a:pt x="92043" y="2305"/>
                    <a:pt x="90974" y="2091"/>
                  </a:cubicBezTo>
                  <a:cubicBezTo>
                    <a:pt x="90594" y="2015"/>
                    <a:pt x="90202" y="1997"/>
                    <a:pt x="89807" y="1997"/>
                  </a:cubicBezTo>
                  <a:cubicBezTo>
                    <a:pt x="89448" y="1997"/>
                    <a:pt x="89085" y="2012"/>
                    <a:pt x="88727" y="2012"/>
                  </a:cubicBezTo>
                  <a:cubicBezTo>
                    <a:pt x="88371" y="2012"/>
                    <a:pt x="88018" y="1997"/>
                    <a:pt x="87675" y="1939"/>
                  </a:cubicBezTo>
                  <a:cubicBezTo>
                    <a:pt x="86605" y="1755"/>
                    <a:pt x="85506" y="1816"/>
                    <a:pt x="84437" y="1664"/>
                  </a:cubicBezTo>
                  <a:cubicBezTo>
                    <a:pt x="83367" y="1541"/>
                    <a:pt x="82359" y="717"/>
                    <a:pt x="81290" y="625"/>
                  </a:cubicBezTo>
                  <a:cubicBezTo>
                    <a:pt x="81223" y="619"/>
                    <a:pt x="81155" y="617"/>
                    <a:pt x="81088" y="617"/>
                  </a:cubicBezTo>
                  <a:cubicBezTo>
                    <a:pt x="80079" y="617"/>
                    <a:pt x="79070" y="1206"/>
                    <a:pt x="78061" y="1206"/>
                  </a:cubicBezTo>
                  <a:cubicBezTo>
                    <a:pt x="78038" y="1206"/>
                    <a:pt x="78014" y="1206"/>
                    <a:pt x="77991" y="1205"/>
                  </a:cubicBezTo>
                  <a:cubicBezTo>
                    <a:pt x="76891" y="1144"/>
                    <a:pt x="75852" y="14"/>
                    <a:pt x="74753" y="14"/>
                  </a:cubicBezTo>
                  <a:cubicBezTo>
                    <a:pt x="74020" y="14"/>
                    <a:pt x="73286" y="0"/>
                    <a:pt x="7256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68" name="Google Shape;768;p36"/>
            <p:cNvSpPr/>
            <p:nvPr/>
          </p:nvSpPr>
          <p:spPr>
            <a:xfrm>
              <a:off x="5812365" y="2997920"/>
              <a:ext cx="2449489" cy="1238461"/>
            </a:xfrm>
            <a:custGeom>
              <a:avLst/>
              <a:gdLst/>
              <a:ahLst/>
              <a:cxnLst/>
              <a:rect l="l" t="t" r="r" b="b"/>
              <a:pathLst>
                <a:path w="68307" h="34536" extrusionOk="0">
                  <a:moveTo>
                    <a:pt x="30732" y="1"/>
                  </a:moveTo>
                  <a:cubicBezTo>
                    <a:pt x="30640" y="1"/>
                    <a:pt x="30549" y="5"/>
                    <a:pt x="30457" y="15"/>
                  </a:cubicBezTo>
                  <a:cubicBezTo>
                    <a:pt x="29357" y="107"/>
                    <a:pt x="28196" y="138"/>
                    <a:pt x="27127" y="352"/>
                  </a:cubicBezTo>
                  <a:cubicBezTo>
                    <a:pt x="26740" y="429"/>
                    <a:pt x="26324" y="442"/>
                    <a:pt x="25901" y="442"/>
                  </a:cubicBezTo>
                  <a:cubicBezTo>
                    <a:pt x="25680" y="442"/>
                    <a:pt x="25456" y="439"/>
                    <a:pt x="25234" y="439"/>
                  </a:cubicBezTo>
                  <a:cubicBezTo>
                    <a:pt x="24707" y="439"/>
                    <a:pt x="24185" y="459"/>
                    <a:pt x="23706" y="596"/>
                  </a:cubicBezTo>
                  <a:cubicBezTo>
                    <a:pt x="22637" y="932"/>
                    <a:pt x="21812" y="2062"/>
                    <a:pt x="20773" y="2490"/>
                  </a:cubicBezTo>
                  <a:cubicBezTo>
                    <a:pt x="19765" y="2918"/>
                    <a:pt x="18604" y="3101"/>
                    <a:pt x="17627" y="3620"/>
                  </a:cubicBezTo>
                  <a:cubicBezTo>
                    <a:pt x="16649" y="4140"/>
                    <a:pt x="15336" y="4262"/>
                    <a:pt x="14419" y="4873"/>
                  </a:cubicBezTo>
                  <a:cubicBezTo>
                    <a:pt x="13503" y="5484"/>
                    <a:pt x="13442" y="7317"/>
                    <a:pt x="12586" y="8050"/>
                  </a:cubicBezTo>
                  <a:cubicBezTo>
                    <a:pt x="11731" y="8752"/>
                    <a:pt x="10692" y="9180"/>
                    <a:pt x="9929" y="9974"/>
                  </a:cubicBezTo>
                  <a:cubicBezTo>
                    <a:pt x="9165" y="10769"/>
                    <a:pt x="7851" y="11135"/>
                    <a:pt x="7118" y="11960"/>
                  </a:cubicBezTo>
                  <a:cubicBezTo>
                    <a:pt x="6415" y="12815"/>
                    <a:pt x="6446" y="14251"/>
                    <a:pt x="5835" y="15167"/>
                  </a:cubicBezTo>
                  <a:cubicBezTo>
                    <a:pt x="5194" y="16084"/>
                    <a:pt x="3972" y="16634"/>
                    <a:pt x="3422" y="17611"/>
                  </a:cubicBezTo>
                  <a:cubicBezTo>
                    <a:pt x="2902" y="18619"/>
                    <a:pt x="2291" y="19597"/>
                    <a:pt x="1864" y="20605"/>
                  </a:cubicBezTo>
                  <a:cubicBezTo>
                    <a:pt x="1436" y="21644"/>
                    <a:pt x="1008" y="22743"/>
                    <a:pt x="703" y="23813"/>
                  </a:cubicBezTo>
                  <a:cubicBezTo>
                    <a:pt x="367" y="24882"/>
                    <a:pt x="428" y="26073"/>
                    <a:pt x="214" y="27173"/>
                  </a:cubicBezTo>
                  <a:cubicBezTo>
                    <a:pt x="0" y="28273"/>
                    <a:pt x="978" y="29495"/>
                    <a:pt x="886" y="30594"/>
                  </a:cubicBezTo>
                  <a:cubicBezTo>
                    <a:pt x="764" y="31725"/>
                    <a:pt x="61" y="32122"/>
                    <a:pt x="61" y="33252"/>
                  </a:cubicBezTo>
                  <a:cubicBezTo>
                    <a:pt x="1589" y="33802"/>
                    <a:pt x="1467" y="34535"/>
                    <a:pt x="3086" y="34535"/>
                  </a:cubicBezTo>
                  <a:cubicBezTo>
                    <a:pt x="4705" y="34535"/>
                    <a:pt x="4705" y="33497"/>
                    <a:pt x="6324" y="33497"/>
                  </a:cubicBezTo>
                  <a:cubicBezTo>
                    <a:pt x="7943" y="33497"/>
                    <a:pt x="7943" y="33160"/>
                    <a:pt x="9562" y="33160"/>
                  </a:cubicBezTo>
                  <a:cubicBezTo>
                    <a:pt x="11181" y="33160"/>
                    <a:pt x="11150" y="33313"/>
                    <a:pt x="12770" y="33313"/>
                  </a:cubicBezTo>
                  <a:cubicBezTo>
                    <a:pt x="14389" y="33313"/>
                    <a:pt x="14389" y="34321"/>
                    <a:pt x="16008" y="34321"/>
                  </a:cubicBezTo>
                  <a:cubicBezTo>
                    <a:pt x="17627" y="34321"/>
                    <a:pt x="17627" y="33710"/>
                    <a:pt x="19246" y="33710"/>
                  </a:cubicBezTo>
                  <a:cubicBezTo>
                    <a:pt x="20834" y="33710"/>
                    <a:pt x="20865" y="34321"/>
                    <a:pt x="22484" y="34321"/>
                  </a:cubicBezTo>
                  <a:cubicBezTo>
                    <a:pt x="24072" y="34321"/>
                    <a:pt x="24072" y="34505"/>
                    <a:pt x="25692" y="34505"/>
                  </a:cubicBezTo>
                  <a:cubicBezTo>
                    <a:pt x="27311" y="34505"/>
                    <a:pt x="27311" y="33497"/>
                    <a:pt x="28930" y="33497"/>
                  </a:cubicBezTo>
                  <a:cubicBezTo>
                    <a:pt x="30549" y="33497"/>
                    <a:pt x="30549" y="34444"/>
                    <a:pt x="32168" y="34444"/>
                  </a:cubicBezTo>
                  <a:cubicBezTo>
                    <a:pt x="33787" y="34444"/>
                    <a:pt x="33787" y="34291"/>
                    <a:pt x="35406" y="34291"/>
                  </a:cubicBezTo>
                  <a:cubicBezTo>
                    <a:pt x="36994" y="34291"/>
                    <a:pt x="36994" y="34260"/>
                    <a:pt x="38614" y="34260"/>
                  </a:cubicBezTo>
                  <a:cubicBezTo>
                    <a:pt x="40233" y="34260"/>
                    <a:pt x="40233" y="33833"/>
                    <a:pt x="41852" y="33833"/>
                  </a:cubicBezTo>
                  <a:cubicBezTo>
                    <a:pt x="43471" y="33833"/>
                    <a:pt x="43471" y="34444"/>
                    <a:pt x="45090" y="34444"/>
                  </a:cubicBezTo>
                  <a:cubicBezTo>
                    <a:pt x="46709" y="34444"/>
                    <a:pt x="46709" y="33283"/>
                    <a:pt x="48328" y="33283"/>
                  </a:cubicBezTo>
                  <a:cubicBezTo>
                    <a:pt x="49947" y="33283"/>
                    <a:pt x="49947" y="33985"/>
                    <a:pt x="51566" y="33985"/>
                  </a:cubicBezTo>
                  <a:cubicBezTo>
                    <a:pt x="53185" y="33985"/>
                    <a:pt x="53185" y="34169"/>
                    <a:pt x="54804" y="34169"/>
                  </a:cubicBezTo>
                  <a:cubicBezTo>
                    <a:pt x="56393" y="34169"/>
                    <a:pt x="56423" y="33680"/>
                    <a:pt x="58012" y="33680"/>
                  </a:cubicBezTo>
                  <a:cubicBezTo>
                    <a:pt x="59631" y="33680"/>
                    <a:pt x="59631" y="34016"/>
                    <a:pt x="61250" y="34016"/>
                  </a:cubicBezTo>
                  <a:cubicBezTo>
                    <a:pt x="62478" y="34016"/>
                    <a:pt x="62792" y="33822"/>
                    <a:pt x="63566" y="33822"/>
                  </a:cubicBezTo>
                  <a:cubicBezTo>
                    <a:pt x="63812" y="33822"/>
                    <a:pt x="64105" y="33842"/>
                    <a:pt x="64488" y="33894"/>
                  </a:cubicBezTo>
                  <a:cubicBezTo>
                    <a:pt x="65524" y="34030"/>
                    <a:pt x="65972" y="34255"/>
                    <a:pt x="66560" y="34255"/>
                  </a:cubicBezTo>
                  <a:cubicBezTo>
                    <a:pt x="66891" y="34255"/>
                    <a:pt x="67267" y="34183"/>
                    <a:pt x="67818" y="33985"/>
                  </a:cubicBezTo>
                  <a:cubicBezTo>
                    <a:pt x="67818" y="32886"/>
                    <a:pt x="68307" y="31572"/>
                    <a:pt x="68184" y="30472"/>
                  </a:cubicBezTo>
                  <a:cubicBezTo>
                    <a:pt x="68062" y="29372"/>
                    <a:pt x="67696" y="28242"/>
                    <a:pt x="67482" y="27173"/>
                  </a:cubicBezTo>
                  <a:cubicBezTo>
                    <a:pt x="67268" y="26073"/>
                    <a:pt x="66138" y="25218"/>
                    <a:pt x="65832" y="24149"/>
                  </a:cubicBezTo>
                  <a:cubicBezTo>
                    <a:pt x="65527" y="23110"/>
                    <a:pt x="65160" y="22071"/>
                    <a:pt x="64732" y="21033"/>
                  </a:cubicBezTo>
                  <a:cubicBezTo>
                    <a:pt x="64305" y="20025"/>
                    <a:pt x="64824" y="18528"/>
                    <a:pt x="64305" y="17550"/>
                  </a:cubicBezTo>
                  <a:cubicBezTo>
                    <a:pt x="63785" y="16573"/>
                    <a:pt x="63266" y="15504"/>
                    <a:pt x="62655" y="14587"/>
                  </a:cubicBezTo>
                  <a:cubicBezTo>
                    <a:pt x="62044" y="13671"/>
                    <a:pt x="60914" y="13060"/>
                    <a:pt x="60211" y="12174"/>
                  </a:cubicBezTo>
                  <a:cubicBezTo>
                    <a:pt x="59509" y="11318"/>
                    <a:pt x="58103" y="11135"/>
                    <a:pt x="57309" y="10371"/>
                  </a:cubicBezTo>
                  <a:cubicBezTo>
                    <a:pt x="56515" y="9577"/>
                    <a:pt x="56668" y="7744"/>
                    <a:pt x="55812" y="7042"/>
                  </a:cubicBezTo>
                  <a:cubicBezTo>
                    <a:pt x="54957" y="6339"/>
                    <a:pt x="53307" y="6644"/>
                    <a:pt x="52391" y="6034"/>
                  </a:cubicBezTo>
                  <a:cubicBezTo>
                    <a:pt x="51444" y="5423"/>
                    <a:pt x="51138" y="3773"/>
                    <a:pt x="50161" y="3254"/>
                  </a:cubicBezTo>
                  <a:cubicBezTo>
                    <a:pt x="49827" y="3076"/>
                    <a:pt x="49425" y="3031"/>
                    <a:pt x="49000" y="3031"/>
                  </a:cubicBezTo>
                  <a:cubicBezTo>
                    <a:pt x="48555" y="3031"/>
                    <a:pt x="48084" y="3081"/>
                    <a:pt x="47641" y="3081"/>
                  </a:cubicBezTo>
                  <a:cubicBezTo>
                    <a:pt x="47271" y="3081"/>
                    <a:pt x="46919" y="3046"/>
                    <a:pt x="46617" y="2918"/>
                  </a:cubicBezTo>
                  <a:cubicBezTo>
                    <a:pt x="45609" y="2490"/>
                    <a:pt x="44570" y="2093"/>
                    <a:pt x="43532" y="1787"/>
                  </a:cubicBezTo>
                  <a:cubicBezTo>
                    <a:pt x="42463" y="1451"/>
                    <a:pt x="41363" y="1482"/>
                    <a:pt x="40263" y="1268"/>
                  </a:cubicBezTo>
                  <a:cubicBezTo>
                    <a:pt x="39224" y="1024"/>
                    <a:pt x="38155" y="810"/>
                    <a:pt x="37056" y="657"/>
                  </a:cubicBezTo>
                  <a:cubicBezTo>
                    <a:pt x="36322" y="576"/>
                    <a:pt x="35616" y="562"/>
                    <a:pt x="34892" y="562"/>
                  </a:cubicBezTo>
                  <a:cubicBezTo>
                    <a:pt x="34530" y="562"/>
                    <a:pt x="34164" y="565"/>
                    <a:pt x="33787" y="565"/>
                  </a:cubicBezTo>
                  <a:cubicBezTo>
                    <a:pt x="32751" y="565"/>
                    <a:pt x="31740" y="1"/>
                    <a:pt x="3073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771" name="Google Shape;771;p36"/>
          <p:cNvGrpSpPr/>
          <p:nvPr/>
        </p:nvGrpSpPr>
        <p:grpSpPr>
          <a:xfrm>
            <a:off x="-331600" y="5576298"/>
            <a:ext cx="12854800" cy="1281716"/>
            <a:chOff x="-248700" y="4182223"/>
            <a:chExt cx="9641100" cy="961287"/>
          </a:xfrm>
        </p:grpSpPr>
        <p:grpSp>
          <p:nvGrpSpPr>
            <p:cNvPr id="772" name="Google Shape;772;p36"/>
            <p:cNvGrpSpPr/>
            <p:nvPr/>
          </p:nvGrpSpPr>
          <p:grpSpPr>
            <a:xfrm>
              <a:off x="-248629" y="4462202"/>
              <a:ext cx="9640980" cy="681308"/>
              <a:chOff x="131200" y="4480088"/>
              <a:chExt cx="8881603" cy="627644"/>
            </a:xfrm>
          </p:grpSpPr>
          <p:sp>
            <p:nvSpPr>
              <p:cNvPr id="773" name="Google Shape;773;p36"/>
              <p:cNvSpPr/>
              <p:nvPr/>
            </p:nvSpPr>
            <p:spPr>
              <a:xfrm>
                <a:off x="235672" y="4610717"/>
                <a:ext cx="8672644" cy="497015"/>
              </a:xfrm>
              <a:custGeom>
                <a:avLst/>
                <a:gdLst/>
                <a:ahLst/>
                <a:cxnLst/>
                <a:rect l="l" t="t" r="r" b="b"/>
                <a:pathLst>
                  <a:path w="278908" h="8952" extrusionOk="0">
                    <a:moveTo>
                      <a:pt x="0" y="1"/>
                    </a:moveTo>
                    <a:lnTo>
                      <a:pt x="0" y="8951"/>
                    </a:lnTo>
                    <a:lnTo>
                      <a:pt x="278907" y="8951"/>
                    </a:lnTo>
                    <a:lnTo>
                      <a:pt x="278907" y="1"/>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74" name="Google Shape;774;p36"/>
              <p:cNvSpPr/>
              <p:nvPr/>
            </p:nvSpPr>
            <p:spPr>
              <a:xfrm>
                <a:off x="235672" y="4710817"/>
                <a:ext cx="8672644" cy="296865"/>
              </a:xfrm>
              <a:custGeom>
                <a:avLst/>
                <a:gdLst/>
                <a:ahLst/>
                <a:cxnLst/>
                <a:rect l="l" t="t" r="r" b="b"/>
                <a:pathLst>
                  <a:path w="278908" h="5347" extrusionOk="0">
                    <a:moveTo>
                      <a:pt x="48878" y="0"/>
                    </a:moveTo>
                    <a:lnTo>
                      <a:pt x="46098" y="244"/>
                    </a:lnTo>
                    <a:lnTo>
                      <a:pt x="43318" y="580"/>
                    </a:lnTo>
                    <a:lnTo>
                      <a:pt x="40508" y="1405"/>
                    </a:lnTo>
                    <a:lnTo>
                      <a:pt x="37728" y="306"/>
                    </a:lnTo>
                    <a:lnTo>
                      <a:pt x="34948" y="642"/>
                    </a:lnTo>
                    <a:lnTo>
                      <a:pt x="32168" y="428"/>
                    </a:lnTo>
                    <a:lnTo>
                      <a:pt x="29388" y="1130"/>
                    </a:lnTo>
                    <a:lnTo>
                      <a:pt x="26577" y="1711"/>
                    </a:lnTo>
                    <a:lnTo>
                      <a:pt x="23798" y="611"/>
                    </a:lnTo>
                    <a:lnTo>
                      <a:pt x="21018" y="1894"/>
                    </a:lnTo>
                    <a:lnTo>
                      <a:pt x="18238" y="1650"/>
                    </a:lnTo>
                    <a:lnTo>
                      <a:pt x="15458" y="1558"/>
                    </a:lnTo>
                    <a:lnTo>
                      <a:pt x="12678" y="1008"/>
                    </a:lnTo>
                    <a:lnTo>
                      <a:pt x="9898" y="580"/>
                    </a:lnTo>
                    <a:lnTo>
                      <a:pt x="7088" y="31"/>
                    </a:lnTo>
                    <a:lnTo>
                      <a:pt x="4308" y="1558"/>
                    </a:lnTo>
                    <a:lnTo>
                      <a:pt x="1528" y="1253"/>
                    </a:lnTo>
                    <a:lnTo>
                      <a:pt x="0" y="947"/>
                    </a:lnTo>
                    <a:lnTo>
                      <a:pt x="0" y="4094"/>
                    </a:lnTo>
                    <a:lnTo>
                      <a:pt x="1528" y="3819"/>
                    </a:lnTo>
                    <a:lnTo>
                      <a:pt x="4338" y="4460"/>
                    </a:lnTo>
                    <a:lnTo>
                      <a:pt x="7118" y="3910"/>
                    </a:lnTo>
                    <a:lnTo>
                      <a:pt x="9898" y="3788"/>
                    </a:lnTo>
                    <a:lnTo>
                      <a:pt x="12678" y="5010"/>
                    </a:lnTo>
                    <a:lnTo>
                      <a:pt x="15488" y="5041"/>
                    </a:lnTo>
                    <a:lnTo>
                      <a:pt x="18268" y="3574"/>
                    </a:lnTo>
                    <a:lnTo>
                      <a:pt x="21048" y="4643"/>
                    </a:lnTo>
                    <a:lnTo>
                      <a:pt x="23828" y="4949"/>
                    </a:lnTo>
                    <a:lnTo>
                      <a:pt x="26639" y="4399"/>
                    </a:lnTo>
                    <a:lnTo>
                      <a:pt x="29418" y="4827"/>
                    </a:lnTo>
                    <a:lnTo>
                      <a:pt x="32198" y="3788"/>
                    </a:lnTo>
                    <a:lnTo>
                      <a:pt x="35009" y="4368"/>
                    </a:lnTo>
                    <a:lnTo>
                      <a:pt x="37789" y="4827"/>
                    </a:lnTo>
                    <a:lnTo>
                      <a:pt x="40569" y="3819"/>
                    </a:lnTo>
                    <a:lnTo>
                      <a:pt x="43379" y="4857"/>
                    </a:lnTo>
                    <a:lnTo>
                      <a:pt x="46159" y="4155"/>
                    </a:lnTo>
                    <a:lnTo>
                      <a:pt x="48939" y="5193"/>
                    </a:lnTo>
                    <a:lnTo>
                      <a:pt x="51719" y="3483"/>
                    </a:lnTo>
                    <a:lnTo>
                      <a:pt x="54529" y="3696"/>
                    </a:lnTo>
                    <a:lnTo>
                      <a:pt x="57309" y="4949"/>
                    </a:lnTo>
                    <a:lnTo>
                      <a:pt x="60089" y="3819"/>
                    </a:lnTo>
                    <a:lnTo>
                      <a:pt x="62869" y="5346"/>
                    </a:lnTo>
                    <a:lnTo>
                      <a:pt x="65649" y="4491"/>
                    </a:lnTo>
                    <a:lnTo>
                      <a:pt x="68459" y="4307"/>
                    </a:lnTo>
                    <a:lnTo>
                      <a:pt x="71239" y="4857"/>
                    </a:lnTo>
                    <a:lnTo>
                      <a:pt x="74019" y="5041"/>
                    </a:lnTo>
                    <a:lnTo>
                      <a:pt x="76799" y="4827"/>
                    </a:lnTo>
                    <a:lnTo>
                      <a:pt x="79610" y="3757"/>
                    </a:lnTo>
                    <a:lnTo>
                      <a:pt x="82389" y="3727"/>
                    </a:lnTo>
                    <a:lnTo>
                      <a:pt x="85169" y="3452"/>
                    </a:lnTo>
                    <a:lnTo>
                      <a:pt x="87949" y="3910"/>
                    </a:lnTo>
                    <a:lnTo>
                      <a:pt x="90760" y="4674"/>
                    </a:lnTo>
                    <a:lnTo>
                      <a:pt x="93540" y="5224"/>
                    </a:lnTo>
                    <a:lnTo>
                      <a:pt x="96320" y="4491"/>
                    </a:lnTo>
                    <a:lnTo>
                      <a:pt x="99099" y="4521"/>
                    </a:lnTo>
                    <a:lnTo>
                      <a:pt x="101879" y="4155"/>
                    </a:lnTo>
                    <a:lnTo>
                      <a:pt x="104690" y="4246"/>
                    </a:lnTo>
                    <a:lnTo>
                      <a:pt x="107470" y="3757"/>
                    </a:lnTo>
                    <a:lnTo>
                      <a:pt x="110250" y="5224"/>
                    </a:lnTo>
                    <a:lnTo>
                      <a:pt x="113030" y="4185"/>
                    </a:lnTo>
                    <a:lnTo>
                      <a:pt x="115840" y="4032"/>
                    </a:lnTo>
                    <a:lnTo>
                      <a:pt x="118620" y="4857"/>
                    </a:lnTo>
                    <a:lnTo>
                      <a:pt x="121400" y="3483"/>
                    </a:lnTo>
                    <a:lnTo>
                      <a:pt x="124180" y="4430"/>
                    </a:lnTo>
                    <a:lnTo>
                      <a:pt x="126990" y="3544"/>
                    </a:lnTo>
                    <a:lnTo>
                      <a:pt x="129770" y="3574"/>
                    </a:lnTo>
                    <a:lnTo>
                      <a:pt x="132550" y="4277"/>
                    </a:lnTo>
                    <a:lnTo>
                      <a:pt x="135330" y="4216"/>
                    </a:lnTo>
                    <a:lnTo>
                      <a:pt x="138140" y="4124"/>
                    </a:lnTo>
                    <a:lnTo>
                      <a:pt x="140920" y="4094"/>
                    </a:lnTo>
                    <a:lnTo>
                      <a:pt x="143700" y="5163"/>
                    </a:lnTo>
                    <a:lnTo>
                      <a:pt x="146480" y="4766"/>
                    </a:lnTo>
                    <a:lnTo>
                      <a:pt x="149260" y="5071"/>
                    </a:lnTo>
                    <a:lnTo>
                      <a:pt x="152070" y="5315"/>
                    </a:lnTo>
                    <a:lnTo>
                      <a:pt x="154850" y="3727"/>
                    </a:lnTo>
                    <a:lnTo>
                      <a:pt x="157630" y="4552"/>
                    </a:lnTo>
                    <a:lnTo>
                      <a:pt x="160410" y="4155"/>
                    </a:lnTo>
                    <a:lnTo>
                      <a:pt x="163190" y="4185"/>
                    </a:lnTo>
                    <a:lnTo>
                      <a:pt x="166000" y="4368"/>
                    </a:lnTo>
                    <a:lnTo>
                      <a:pt x="168780" y="4002"/>
                    </a:lnTo>
                    <a:lnTo>
                      <a:pt x="171560" y="5193"/>
                    </a:lnTo>
                    <a:lnTo>
                      <a:pt x="174340" y="4155"/>
                    </a:lnTo>
                    <a:lnTo>
                      <a:pt x="177151" y="3513"/>
                    </a:lnTo>
                    <a:lnTo>
                      <a:pt x="179931" y="4613"/>
                    </a:lnTo>
                    <a:lnTo>
                      <a:pt x="182710" y="4430"/>
                    </a:lnTo>
                    <a:lnTo>
                      <a:pt x="185490" y="4277"/>
                    </a:lnTo>
                    <a:lnTo>
                      <a:pt x="188270" y="4460"/>
                    </a:lnTo>
                    <a:lnTo>
                      <a:pt x="191081" y="5254"/>
                    </a:lnTo>
                    <a:lnTo>
                      <a:pt x="193861" y="4124"/>
                    </a:lnTo>
                    <a:lnTo>
                      <a:pt x="196641" y="3727"/>
                    </a:lnTo>
                    <a:lnTo>
                      <a:pt x="199420" y="4918"/>
                    </a:lnTo>
                    <a:lnTo>
                      <a:pt x="202200" y="3910"/>
                    </a:lnTo>
                    <a:lnTo>
                      <a:pt x="205011" y="3727"/>
                    </a:lnTo>
                    <a:lnTo>
                      <a:pt x="207791" y="4430"/>
                    </a:lnTo>
                    <a:lnTo>
                      <a:pt x="210571" y="4368"/>
                    </a:lnTo>
                    <a:lnTo>
                      <a:pt x="213351" y="3513"/>
                    </a:lnTo>
                    <a:lnTo>
                      <a:pt x="216130" y="3819"/>
                    </a:lnTo>
                    <a:lnTo>
                      <a:pt x="218941" y="4338"/>
                    </a:lnTo>
                    <a:lnTo>
                      <a:pt x="221721" y="5193"/>
                    </a:lnTo>
                    <a:lnTo>
                      <a:pt x="224501" y="3635"/>
                    </a:lnTo>
                    <a:lnTo>
                      <a:pt x="227281" y="3849"/>
                    </a:lnTo>
                    <a:lnTo>
                      <a:pt x="230061" y="4949"/>
                    </a:lnTo>
                    <a:lnTo>
                      <a:pt x="232840" y="4857"/>
                    </a:lnTo>
                    <a:lnTo>
                      <a:pt x="235651" y="5102"/>
                    </a:lnTo>
                    <a:lnTo>
                      <a:pt x="238431" y="3880"/>
                    </a:lnTo>
                    <a:lnTo>
                      <a:pt x="241211" y="3757"/>
                    </a:lnTo>
                    <a:lnTo>
                      <a:pt x="243991" y="4246"/>
                    </a:lnTo>
                    <a:lnTo>
                      <a:pt x="246771" y="3788"/>
                    </a:lnTo>
                    <a:lnTo>
                      <a:pt x="249581" y="4827"/>
                    </a:lnTo>
                    <a:lnTo>
                      <a:pt x="252361" y="5102"/>
                    </a:lnTo>
                    <a:lnTo>
                      <a:pt x="255141" y="3696"/>
                    </a:lnTo>
                    <a:lnTo>
                      <a:pt x="257921" y="4338"/>
                    </a:lnTo>
                    <a:lnTo>
                      <a:pt x="260701" y="3819"/>
                    </a:lnTo>
                    <a:lnTo>
                      <a:pt x="263481" y="5041"/>
                    </a:lnTo>
                    <a:lnTo>
                      <a:pt x="266260" y="5315"/>
                    </a:lnTo>
                    <a:lnTo>
                      <a:pt x="269071" y="5285"/>
                    </a:lnTo>
                    <a:lnTo>
                      <a:pt x="271851" y="4430"/>
                    </a:lnTo>
                    <a:lnTo>
                      <a:pt x="274631" y="4552"/>
                    </a:lnTo>
                    <a:lnTo>
                      <a:pt x="277411" y="4399"/>
                    </a:lnTo>
                    <a:lnTo>
                      <a:pt x="278907" y="4002"/>
                    </a:lnTo>
                    <a:lnTo>
                      <a:pt x="278907" y="1069"/>
                    </a:lnTo>
                    <a:lnTo>
                      <a:pt x="277411" y="1497"/>
                    </a:lnTo>
                    <a:lnTo>
                      <a:pt x="274631" y="1466"/>
                    </a:lnTo>
                    <a:lnTo>
                      <a:pt x="271820" y="550"/>
                    </a:lnTo>
                    <a:lnTo>
                      <a:pt x="269040" y="122"/>
                    </a:lnTo>
                    <a:lnTo>
                      <a:pt x="266260" y="336"/>
                    </a:lnTo>
                    <a:lnTo>
                      <a:pt x="263450" y="1130"/>
                    </a:lnTo>
                    <a:lnTo>
                      <a:pt x="260670" y="855"/>
                    </a:lnTo>
                    <a:lnTo>
                      <a:pt x="257890" y="1100"/>
                    </a:lnTo>
                    <a:lnTo>
                      <a:pt x="255110" y="703"/>
                    </a:lnTo>
                    <a:lnTo>
                      <a:pt x="252300" y="1833"/>
                    </a:lnTo>
                    <a:lnTo>
                      <a:pt x="249520" y="489"/>
                    </a:lnTo>
                    <a:lnTo>
                      <a:pt x="246740" y="122"/>
                    </a:lnTo>
                    <a:lnTo>
                      <a:pt x="243930" y="275"/>
                    </a:lnTo>
                    <a:lnTo>
                      <a:pt x="241150" y="61"/>
                    </a:lnTo>
                    <a:lnTo>
                      <a:pt x="238370" y="1711"/>
                    </a:lnTo>
                    <a:lnTo>
                      <a:pt x="235590" y="1772"/>
                    </a:lnTo>
                    <a:lnTo>
                      <a:pt x="232779" y="122"/>
                    </a:lnTo>
                    <a:lnTo>
                      <a:pt x="229999" y="733"/>
                    </a:lnTo>
                    <a:lnTo>
                      <a:pt x="227220" y="1222"/>
                    </a:lnTo>
                    <a:lnTo>
                      <a:pt x="224440" y="1711"/>
                    </a:lnTo>
                    <a:lnTo>
                      <a:pt x="221629" y="947"/>
                    </a:lnTo>
                    <a:lnTo>
                      <a:pt x="218849" y="1130"/>
                    </a:lnTo>
                    <a:lnTo>
                      <a:pt x="216069" y="550"/>
                    </a:lnTo>
                    <a:lnTo>
                      <a:pt x="213289" y="1894"/>
                    </a:lnTo>
                    <a:lnTo>
                      <a:pt x="210479" y="31"/>
                    </a:lnTo>
                    <a:lnTo>
                      <a:pt x="207699" y="275"/>
                    </a:lnTo>
                    <a:lnTo>
                      <a:pt x="204919" y="519"/>
                    </a:lnTo>
                    <a:lnTo>
                      <a:pt x="202139" y="978"/>
                    </a:lnTo>
                    <a:lnTo>
                      <a:pt x="199359" y="733"/>
                    </a:lnTo>
                    <a:lnTo>
                      <a:pt x="196549" y="1039"/>
                    </a:lnTo>
                    <a:lnTo>
                      <a:pt x="193769" y="611"/>
                    </a:lnTo>
                    <a:lnTo>
                      <a:pt x="190989" y="397"/>
                    </a:lnTo>
                    <a:lnTo>
                      <a:pt x="188209" y="978"/>
                    </a:lnTo>
                    <a:lnTo>
                      <a:pt x="185399" y="1650"/>
                    </a:lnTo>
                    <a:lnTo>
                      <a:pt x="182619" y="764"/>
                    </a:lnTo>
                    <a:lnTo>
                      <a:pt x="179839" y="31"/>
                    </a:lnTo>
                    <a:lnTo>
                      <a:pt x="177059" y="1864"/>
                    </a:lnTo>
                    <a:lnTo>
                      <a:pt x="174249" y="1008"/>
                    </a:lnTo>
                    <a:lnTo>
                      <a:pt x="171469" y="947"/>
                    </a:lnTo>
                    <a:lnTo>
                      <a:pt x="168689" y="1100"/>
                    </a:lnTo>
                    <a:lnTo>
                      <a:pt x="165909" y="855"/>
                    </a:lnTo>
                    <a:lnTo>
                      <a:pt x="163129" y="1191"/>
                    </a:lnTo>
                    <a:lnTo>
                      <a:pt x="160318" y="1466"/>
                    </a:lnTo>
                    <a:lnTo>
                      <a:pt x="157539" y="1711"/>
                    </a:lnTo>
                    <a:lnTo>
                      <a:pt x="154759" y="397"/>
                    </a:lnTo>
                    <a:lnTo>
                      <a:pt x="151979" y="855"/>
                    </a:lnTo>
                    <a:lnTo>
                      <a:pt x="149168" y="92"/>
                    </a:lnTo>
                    <a:lnTo>
                      <a:pt x="146388" y="642"/>
                    </a:lnTo>
                    <a:lnTo>
                      <a:pt x="143608" y="947"/>
                    </a:lnTo>
                    <a:lnTo>
                      <a:pt x="140829" y="1436"/>
                    </a:lnTo>
                    <a:lnTo>
                      <a:pt x="138018" y="1925"/>
                    </a:lnTo>
                    <a:lnTo>
                      <a:pt x="135238" y="458"/>
                    </a:lnTo>
                    <a:lnTo>
                      <a:pt x="132458" y="1741"/>
                    </a:lnTo>
                    <a:lnTo>
                      <a:pt x="129678" y="336"/>
                    </a:lnTo>
                    <a:lnTo>
                      <a:pt x="126899" y="1772"/>
                    </a:lnTo>
                    <a:lnTo>
                      <a:pt x="124088" y="1100"/>
                    </a:lnTo>
                    <a:lnTo>
                      <a:pt x="121308" y="580"/>
                    </a:lnTo>
                    <a:lnTo>
                      <a:pt x="118528" y="1008"/>
                    </a:lnTo>
                    <a:lnTo>
                      <a:pt x="115748" y="978"/>
                    </a:lnTo>
                    <a:lnTo>
                      <a:pt x="112938" y="1375"/>
                    </a:lnTo>
                    <a:lnTo>
                      <a:pt x="110158" y="917"/>
                    </a:lnTo>
                    <a:lnTo>
                      <a:pt x="107378" y="489"/>
                    </a:lnTo>
                    <a:lnTo>
                      <a:pt x="104598" y="886"/>
                    </a:lnTo>
                    <a:lnTo>
                      <a:pt x="101788" y="1436"/>
                    </a:lnTo>
                    <a:lnTo>
                      <a:pt x="99008" y="672"/>
                    </a:lnTo>
                    <a:lnTo>
                      <a:pt x="96228" y="1497"/>
                    </a:lnTo>
                    <a:lnTo>
                      <a:pt x="93448" y="1222"/>
                    </a:lnTo>
                    <a:lnTo>
                      <a:pt x="90668" y="1008"/>
                    </a:lnTo>
                    <a:lnTo>
                      <a:pt x="87888" y="1283"/>
                    </a:lnTo>
                    <a:lnTo>
                      <a:pt x="85078" y="580"/>
                    </a:lnTo>
                    <a:lnTo>
                      <a:pt x="82298" y="336"/>
                    </a:lnTo>
                    <a:lnTo>
                      <a:pt x="79518" y="1772"/>
                    </a:lnTo>
                    <a:lnTo>
                      <a:pt x="76738" y="1864"/>
                    </a:lnTo>
                    <a:lnTo>
                      <a:pt x="73958" y="489"/>
                    </a:lnTo>
                    <a:lnTo>
                      <a:pt x="71148" y="642"/>
                    </a:lnTo>
                    <a:lnTo>
                      <a:pt x="68368" y="336"/>
                    </a:lnTo>
                    <a:lnTo>
                      <a:pt x="65588" y="1864"/>
                    </a:lnTo>
                    <a:lnTo>
                      <a:pt x="62808" y="917"/>
                    </a:lnTo>
                    <a:lnTo>
                      <a:pt x="60028" y="61"/>
                    </a:lnTo>
                    <a:lnTo>
                      <a:pt x="57218" y="244"/>
                    </a:lnTo>
                    <a:lnTo>
                      <a:pt x="54438" y="1802"/>
                    </a:lnTo>
                    <a:lnTo>
                      <a:pt x="51658" y="61"/>
                    </a:lnTo>
                    <a:lnTo>
                      <a:pt x="48878" y="0"/>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75" name="Google Shape;775;p36"/>
              <p:cNvSpPr/>
              <p:nvPr/>
            </p:nvSpPr>
            <p:spPr>
              <a:xfrm>
                <a:off x="131200" y="4480088"/>
                <a:ext cx="8881603" cy="261260"/>
              </a:xfrm>
              <a:custGeom>
                <a:avLst/>
                <a:gdLst/>
                <a:ahLst/>
                <a:cxnLst/>
                <a:rect l="l" t="t" r="r" b="b"/>
                <a:pathLst>
                  <a:path w="285628" h="8402" extrusionOk="0">
                    <a:moveTo>
                      <a:pt x="3452" y="1"/>
                    </a:moveTo>
                    <a:cubicBezTo>
                      <a:pt x="1527" y="1"/>
                      <a:pt x="0" y="1559"/>
                      <a:pt x="0" y="3453"/>
                    </a:cubicBezTo>
                    <a:lnTo>
                      <a:pt x="0" y="5469"/>
                    </a:lnTo>
                    <a:lnTo>
                      <a:pt x="0" y="5561"/>
                    </a:lnTo>
                    <a:cubicBezTo>
                      <a:pt x="0" y="7057"/>
                      <a:pt x="1222" y="8310"/>
                      <a:pt x="2719" y="8340"/>
                    </a:cubicBezTo>
                    <a:cubicBezTo>
                      <a:pt x="2756" y="8342"/>
                      <a:pt x="2794" y="8343"/>
                      <a:pt x="2831" y="8343"/>
                    </a:cubicBezTo>
                    <a:cubicBezTo>
                      <a:pt x="4309" y="8343"/>
                      <a:pt x="5531" y="7173"/>
                      <a:pt x="5590" y="5713"/>
                    </a:cubicBezTo>
                    <a:cubicBezTo>
                      <a:pt x="5682" y="7180"/>
                      <a:pt x="6904" y="8340"/>
                      <a:pt x="8401" y="8340"/>
                    </a:cubicBezTo>
                    <a:cubicBezTo>
                      <a:pt x="9867" y="8340"/>
                      <a:pt x="11089" y="7180"/>
                      <a:pt x="11181" y="5713"/>
                    </a:cubicBezTo>
                    <a:cubicBezTo>
                      <a:pt x="11242" y="7210"/>
                      <a:pt x="12464" y="8402"/>
                      <a:pt x="13961" y="8402"/>
                    </a:cubicBezTo>
                    <a:cubicBezTo>
                      <a:pt x="15488" y="8402"/>
                      <a:pt x="16710" y="7210"/>
                      <a:pt x="16771" y="5713"/>
                    </a:cubicBezTo>
                    <a:cubicBezTo>
                      <a:pt x="16832" y="7210"/>
                      <a:pt x="18054" y="8402"/>
                      <a:pt x="19551" y="8402"/>
                    </a:cubicBezTo>
                    <a:cubicBezTo>
                      <a:pt x="21048" y="8402"/>
                      <a:pt x="22300" y="7210"/>
                      <a:pt x="22361" y="5713"/>
                    </a:cubicBezTo>
                    <a:cubicBezTo>
                      <a:pt x="22423" y="7180"/>
                      <a:pt x="23644" y="8340"/>
                      <a:pt x="25141" y="8340"/>
                    </a:cubicBezTo>
                    <a:cubicBezTo>
                      <a:pt x="26638" y="8340"/>
                      <a:pt x="27860" y="7180"/>
                      <a:pt x="27921" y="5713"/>
                    </a:cubicBezTo>
                    <a:cubicBezTo>
                      <a:pt x="27982" y="7210"/>
                      <a:pt x="29235" y="8402"/>
                      <a:pt x="30732" y="8402"/>
                    </a:cubicBezTo>
                    <a:cubicBezTo>
                      <a:pt x="32229" y="8402"/>
                      <a:pt x="33451" y="7210"/>
                      <a:pt x="33512" y="5713"/>
                    </a:cubicBezTo>
                    <a:cubicBezTo>
                      <a:pt x="33573" y="7210"/>
                      <a:pt x="34795" y="8402"/>
                      <a:pt x="36322" y="8402"/>
                    </a:cubicBezTo>
                    <a:cubicBezTo>
                      <a:pt x="37819" y="8402"/>
                      <a:pt x="39041" y="7210"/>
                      <a:pt x="39102" y="5713"/>
                    </a:cubicBezTo>
                    <a:cubicBezTo>
                      <a:pt x="39163" y="7210"/>
                      <a:pt x="40385" y="8402"/>
                      <a:pt x="41912" y="8402"/>
                    </a:cubicBezTo>
                    <a:cubicBezTo>
                      <a:pt x="43409" y="8402"/>
                      <a:pt x="44631" y="7210"/>
                      <a:pt x="44692" y="5713"/>
                    </a:cubicBezTo>
                    <a:cubicBezTo>
                      <a:pt x="44753" y="7210"/>
                      <a:pt x="45975" y="8402"/>
                      <a:pt x="47472" y="8402"/>
                    </a:cubicBezTo>
                    <a:cubicBezTo>
                      <a:pt x="49000" y="8402"/>
                      <a:pt x="50222" y="7210"/>
                      <a:pt x="50283" y="5713"/>
                    </a:cubicBezTo>
                    <a:cubicBezTo>
                      <a:pt x="50344" y="7210"/>
                      <a:pt x="51566" y="8402"/>
                      <a:pt x="53063" y="8402"/>
                    </a:cubicBezTo>
                    <a:cubicBezTo>
                      <a:pt x="54590" y="8402"/>
                      <a:pt x="55812" y="7210"/>
                      <a:pt x="55873" y="5713"/>
                    </a:cubicBezTo>
                    <a:cubicBezTo>
                      <a:pt x="55934" y="7210"/>
                      <a:pt x="57156" y="8402"/>
                      <a:pt x="58653" y="8402"/>
                    </a:cubicBezTo>
                    <a:cubicBezTo>
                      <a:pt x="60150" y="8402"/>
                      <a:pt x="61402" y="7210"/>
                      <a:pt x="61463" y="5713"/>
                    </a:cubicBezTo>
                    <a:cubicBezTo>
                      <a:pt x="61494" y="7210"/>
                      <a:pt x="62746" y="8402"/>
                      <a:pt x="64243" y="8402"/>
                    </a:cubicBezTo>
                    <a:cubicBezTo>
                      <a:pt x="65740" y="8402"/>
                      <a:pt x="66993" y="7210"/>
                      <a:pt x="67023" y="5713"/>
                    </a:cubicBezTo>
                    <a:cubicBezTo>
                      <a:pt x="67084" y="7210"/>
                      <a:pt x="68337" y="8402"/>
                      <a:pt x="69834" y="8402"/>
                    </a:cubicBezTo>
                    <a:cubicBezTo>
                      <a:pt x="71331" y="8402"/>
                      <a:pt x="72583" y="7210"/>
                      <a:pt x="72614" y="5713"/>
                    </a:cubicBezTo>
                    <a:cubicBezTo>
                      <a:pt x="72675" y="7210"/>
                      <a:pt x="73927" y="8402"/>
                      <a:pt x="75424" y="8402"/>
                    </a:cubicBezTo>
                    <a:cubicBezTo>
                      <a:pt x="76921" y="8402"/>
                      <a:pt x="78143" y="7210"/>
                      <a:pt x="78204" y="5713"/>
                    </a:cubicBezTo>
                    <a:cubicBezTo>
                      <a:pt x="78296" y="7180"/>
                      <a:pt x="79518" y="8340"/>
                      <a:pt x="81014" y="8340"/>
                    </a:cubicBezTo>
                    <a:cubicBezTo>
                      <a:pt x="82481" y="8340"/>
                      <a:pt x="83703" y="7180"/>
                      <a:pt x="83794" y="5713"/>
                    </a:cubicBezTo>
                    <a:cubicBezTo>
                      <a:pt x="83855" y="7210"/>
                      <a:pt x="85077" y="8402"/>
                      <a:pt x="86574" y="8402"/>
                    </a:cubicBezTo>
                    <a:cubicBezTo>
                      <a:pt x="88102" y="8402"/>
                      <a:pt x="89324" y="7210"/>
                      <a:pt x="89385" y="5713"/>
                    </a:cubicBezTo>
                    <a:cubicBezTo>
                      <a:pt x="89446" y="7210"/>
                      <a:pt x="90668" y="8402"/>
                      <a:pt x="92165" y="8402"/>
                    </a:cubicBezTo>
                    <a:cubicBezTo>
                      <a:pt x="93692" y="8402"/>
                      <a:pt x="94914" y="7210"/>
                      <a:pt x="94975" y="5713"/>
                    </a:cubicBezTo>
                    <a:cubicBezTo>
                      <a:pt x="95036" y="7180"/>
                      <a:pt x="96258" y="8340"/>
                      <a:pt x="97755" y="8340"/>
                    </a:cubicBezTo>
                    <a:cubicBezTo>
                      <a:pt x="99252" y="8340"/>
                      <a:pt x="100474" y="7180"/>
                      <a:pt x="100535" y="5713"/>
                    </a:cubicBezTo>
                    <a:cubicBezTo>
                      <a:pt x="100596" y="7210"/>
                      <a:pt x="101848" y="8402"/>
                      <a:pt x="103345" y="8402"/>
                    </a:cubicBezTo>
                    <a:cubicBezTo>
                      <a:pt x="104842" y="8402"/>
                      <a:pt x="106095" y="7210"/>
                      <a:pt x="106125" y="5713"/>
                    </a:cubicBezTo>
                    <a:cubicBezTo>
                      <a:pt x="106186" y="7210"/>
                      <a:pt x="107439" y="8402"/>
                      <a:pt x="108936" y="8402"/>
                    </a:cubicBezTo>
                    <a:cubicBezTo>
                      <a:pt x="110433" y="8402"/>
                      <a:pt x="111655" y="7210"/>
                      <a:pt x="111716" y="5713"/>
                    </a:cubicBezTo>
                    <a:cubicBezTo>
                      <a:pt x="111807" y="7180"/>
                      <a:pt x="113029" y="8340"/>
                      <a:pt x="114526" y="8340"/>
                    </a:cubicBezTo>
                    <a:cubicBezTo>
                      <a:pt x="115992" y="8340"/>
                      <a:pt x="117214" y="7180"/>
                      <a:pt x="117306" y="5713"/>
                    </a:cubicBezTo>
                    <a:cubicBezTo>
                      <a:pt x="117367" y="7210"/>
                      <a:pt x="118589" y="8402"/>
                      <a:pt x="120086" y="8402"/>
                    </a:cubicBezTo>
                    <a:cubicBezTo>
                      <a:pt x="121613" y="8402"/>
                      <a:pt x="122835" y="7210"/>
                      <a:pt x="122896" y="5713"/>
                    </a:cubicBezTo>
                    <a:cubicBezTo>
                      <a:pt x="122957" y="7210"/>
                      <a:pt x="124179" y="8402"/>
                      <a:pt x="125676" y="8402"/>
                    </a:cubicBezTo>
                    <a:cubicBezTo>
                      <a:pt x="127204" y="8402"/>
                      <a:pt x="128426" y="7210"/>
                      <a:pt x="128487" y="5713"/>
                    </a:cubicBezTo>
                    <a:cubicBezTo>
                      <a:pt x="128548" y="7210"/>
                      <a:pt x="129770" y="8402"/>
                      <a:pt x="131267" y="8402"/>
                    </a:cubicBezTo>
                    <a:cubicBezTo>
                      <a:pt x="132763" y="8402"/>
                      <a:pt x="134016" y="7210"/>
                      <a:pt x="134077" y="5713"/>
                    </a:cubicBezTo>
                    <a:cubicBezTo>
                      <a:pt x="134108" y="7210"/>
                      <a:pt x="135360" y="8402"/>
                      <a:pt x="136857" y="8402"/>
                    </a:cubicBezTo>
                    <a:cubicBezTo>
                      <a:pt x="138354" y="8402"/>
                      <a:pt x="139606" y="7210"/>
                      <a:pt x="139637" y="5713"/>
                    </a:cubicBezTo>
                    <a:cubicBezTo>
                      <a:pt x="139729" y="7180"/>
                      <a:pt x="140950" y="8340"/>
                      <a:pt x="142447" y="8340"/>
                    </a:cubicBezTo>
                    <a:cubicBezTo>
                      <a:pt x="143944" y="8340"/>
                      <a:pt x="145166" y="7180"/>
                      <a:pt x="145227" y="5713"/>
                    </a:cubicBezTo>
                    <a:cubicBezTo>
                      <a:pt x="145288" y="7210"/>
                      <a:pt x="146510" y="8402"/>
                      <a:pt x="148038" y="8402"/>
                    </a:cubicBezTo>
                    <a:cubicBezTo>
                      <a:pt x="149535" y="8402"/>
                      <a:pt x="150757" y="7210"/>
                      <a:pt x="150818" y="5713"/>
                    </a:cubicBezTo>
                    <a:cubicBezTo>
                      <a:pt x="150879" y="7210"/>
                      <a:pt x="152101" y="8402"/>
                      <a:pt x="153628" y="8402"/>
                    </a:cubicBezTo>
                    <a:cubicBezTo>
                      <a:pt x="155125" y="8402"/>
                      <a:pt x="156347" y="7210"/>
                      <a:pt x="156408" y="5713"/>
                    </a:cubicBezTo>
                    <a:cubicBezTo>
                      <a:pt x="156500" y="7180"/>
                      <a:pt x="157722" y="8340"/>
                      <a:pt x="159188" y="8340"/>
                    </a:cubicBezTo>
                    <a:cubicBezTo>
                      <a:pt x="160685" y="8340"/>
                      <a:pt x="161907" y="7180"/>
                      <a:pt x="161998" y="5713"/>
                    </a:cubicBezTo>
                    <a:cubicBezTo>
                      <a:pt x="162059" y="7210"/>
                      <a:pt x="163281" y="8402"/>
                      <a:pt x="164778" y="8402"/>
                    </a:cubicBezTo>
                    <a:cubicBezTo>
                      <a:pt x="166275" y="8402"/>
                      <a:pt x="167528" y="7210"/>
                      <a:pt x="167589" y="5713"/>
                    </a:cubicBezTo>
                    <a:cubicBezTo>
                      <a:pt x="167619" y="7210"/>
                      <a:pt x="168872" y="8402"/>
                      <a:pt x="170369" y="8402"/>
                    </a:cubicBezTo>
                    <a:cubicBezTo>
                      <a:pt x="171865" y="8402"/>
                      <a:pt x="173118" y="7210"/>
                      <a:pt x="173149" y="5713"/>
                    </a:cubicBezTo>
                    <a:cubicBezTo>
                      <a:pt x="173210" y="7210"/>
                      <a:pt x="174462" y="8402"/>
                      <a:pt x="175959" y="8402"/>
                    </a:cubicBezTo>
                    <a:cubicBezTo>
                      <a:pt x="177456" y="8402"/>
                      <a:pt x="178708" y="7210"/>
                      <a:pt x="178739" y="5713"/>
                    </a:cubicBezTo>
                    <a:cubicBezTo>
                      <a:pt x="178800" y="7210"/>
                      <a:pt x="180052" y="8402"/>
                      <a:pt x="181549" y="8402"/>
                    </a:cubicBezTo>
                    <a:cubicBezTo>
                      <a:pt x="183046" y="8402"/>
                      <a:pt x="184268" y="7210"/>
                      <a:pt x="184329" y="5713"/>
                    </a:cubicBezTo>
                    <a:cubicBezTo>
                      <a:pt x="184421" y="7180"/>
                      <a:pt x="185643" y="8340"/>
                      <a:pt x="187140" y="8340"/>
                    </a:cubicBezTo>
                    <a:cubicBezTo>
                      <a:pt x="188606" y="8340"/>
                      <a:pt x="189828" y="7180"/>
                      <a:pt x="189920" y="5713"/>
                    </a:cubicBezTo>
                    <a:cubicBezTo>
                      <a:pt x="189981" y="7210"/>
                      <a:pt x="191203" y="8402"/>
                      <a:pt x="192699" y="8402"/>
                    </a:cubicBezTo>
                    <a:cubicBezTo>
                      <a:pt x="194227" y="8402"/>
                      <a:pt x="195449" y="7210"/>
                      <a:pt x="195510" y="5713"/>
                    </a:cubicBezTo>
                    <a:cubicBezTo>
                      <a:pt x="195571" y="7210"/>
                      <a:pt x="196793" y="8402"/>
                      <a:pt x="198290" y="8402"/>
                    </a:cubicBezTo>
                    <a:cubicBezTo>
                      <a:pt x="199817" y="8402"/>
                      <a:pt x="201039" y="7210"/>
                      <a:pt x="201100" y="5713"/>
                    </a:cubicBezTo>
                    <a:cubicBezTo>
                      <a:pt x="201161" y="7180"/>
                      <a:pt x="202383" y="8340"/>
                      <a:pt x="203880" y="8340"/>
                    </a:cubicBezTo>
                    <a:cubicBezTo>
                      <a:pt x="205377" y="8340"/>
                      <a:pt x="206599" y="7180"/>
                      <a:pt x="206660" y="5713"/>
                    </a:cubicBezTo>
                    <a:cubicBezTo>
                      <a:pt x="206721" y="7210"/>
                      <a:pt x="207974" y="8402"/>
                      <a:pt x="209471" y="8402"/>
                    </a:cubicBezTo>
                    <a:cubicBezTo>
                      <a:pt x="210967" y="8402"/>
                      <a:pt x="212220" y="7210"/>
                      <a:pt x="212250" y="5713"/>
                    </a:cubicBezTo>
                    <a:cubicBezTo>
                      <a:pt x="212312" y="7210"/>
                      <a:pt x="213564" y="8402"/>
                      <a:pt x="215061" y="8402"/>
                    </a:cubicBezTo>
                    <a:cubicBezTo>
                      <a:pt x="216558" y="8402"/>
                      <a:pt x="217780" y="7210"/>
                      <a:pt x="217841" y="5713"/>
                    </a:cubicBezTo>
                    <a:cubicBezTo>
                      <a:pt x="217932" y="7180"/>
                      <a:pt x="219154" y="8340"/>
                      <a:pt x="220651" y="8340"/>
                    </a:cubicBezTo>
                    <a:cubicBezTo>
                      <a:pt x="222118" y="8340"/>
                      <a:pt x="223340" y="7180"/>
                      <a:pt x="223431" y="5713"/>
                    </a:cubicBezTo>
                    <a:cubicBezTo>
                      <a:pt x="223492" y="7210"/>
                      <a:pt x="224714" y="8402"/>
                      <a:pt x="226211" y="8402"/>
                    </a:cubicBezTo>
                    <a:cubicBezTo>
                      <a:pt x="227739" y="8402"/>
                      <a:pt x="228960" y="7210"/>
                      <a:pt x="229022" y="5713"/>
                    </a:cubicBezTo>
                    <a:cubicBezTo>
                      <a:pt x="229083" y="7210"/>
                      <a:pt x="230305" y="8402"/>
                      <a:pt x="231801" y="8402"/>
                    </a:cubicBezTo>
                    <a:cubicBezTo>
                      <a:pt x="233329" y="8402"/>
                      <a:pt x="234551" y="7210"/>
                      <a:pt x="234612" y="5713"/>
                    </a:cubicBezTo>
                    <a:cubicBezTo>
                      <a:pt x="234673" y="7210"/>
                      <a:pt x="235895" y="8402"/>
                      <a:pt x="237392" y="8402"/>
                    </a:cubicBezTo>
                    <a:cubicBezTo>
                      <a:pt x="238889" y="8402"/>
                      <a:pt x="240141" y="7210"/>
                      <a:pt x="240202" y="5713"/>
                    </a:cubicBezTo>
                    <a:cubicBezTo>
                      <a:pt x="240233" y="7210"/>
                      <a:pt x="241485" y="8402"/>
                      <a:pt x="242982" y="8402"/>
                    </a:cubicBezTo>
                    <a:cubicBezTo>
                      <a:pt x="244479" y="8402"/>
                      <a:pt x="245732" y="7210"/>
                      <a:pt x="245762" y="5713"/>
                    </a:cubicBezTo>
                    <a:cubicBezTo>
                      <a:pt x="245854" y="7180"/>
                      <a:pt x="247076" y="8340"/>
                      <a:pt x="248573" y="8340"/>
                    </a:cubicBezTo>
                    <a:cubicBezTo>
                      <a:pt x="250069" y="8340"/>
                      <a:pt x="251291" y="7180"/>
                      <a:pt x="251352" y="5713"/>
                    </a:cubicBezTo>
                    <a:cubicBezTo>
                      <a:pt x="251414" y="7210"/>
                      <a:pt x="252636" y="8402"/>
                      <a:pt x="254163" y="8402"/>
                    </a:cubicBezTo>
                    <a:cubicBezTo>
                      <a:pt x="255660" y="8402"/>
                      <a:pt x="256882" y="7210"/>
                      <a:pt x="256943" y="5713"/>
                    </a:cubicBezTo>
                    <a:cubicBezTo>
                      <a:pt x="257004" y="7210"/>
                      <a:pt x="258226" y="8402"/>
                      <a:pt x="259753" y="8402"/>
                    </a:cubicBezTo>
                    <a:cubicBezTo>
                      <a:pt x="261250" y="8402"/>
                      <a:pt x="262472" y="7210"/>
                      <a:pt x="262533" y="5713"/>
                    </a:cubicBezTo>
                    <a:cubicBezTo>
                      <a:pt x="262625" y="7180"/>
                      <a:pt x="263847" y="8340"/>
                      <a:pt x="265313" y="8340"/>
                    </a:cubicBezTo>
                    <a:cubicBezTo>
                      <a:pt x="266810" y="8340"/>
                      <a:pt x="268032" y="7180"/>
                      <a:pt x="268124" y="5713"/>
                    </a:cubicBezTo>
                    <a:cubicBezTo>
                      <a:pt x="268185" y="7210"/>
                      <a:pt x="269407" y="8402"/>
                      <a:pt x="270903" y="8402"/>
                    </a:cubicBezTo>
                    <a:cubicBezTo>
                      <a:pt x="272400" y="8402"/>
                      <a:pt x="273653" y="7210"/>
                      <a:pt x="273714" y="5713"/>
                    </a:cubicBezTo>
                    <a:cubicBezTo>
                      <a:pt x="273744" y="7210"/>
                      <a:pt x="274997" y="8402"/>
                      <a:pt x="276494" y="8402"/>
                    </a:cubicBezTo>
                    <a:cubicBezTo>
                      <a:pt x="277991" y="8402"/>
                      <a:pt x="279243" y="7210"/>
                      <a:pt x="279274" y="5713"/>
                    </a:cubicBezTo>
                    <a:cubicBezTo>
                      <a:pt x="279365" y="7149"/>
                      <a:pt x="280557" y="8279"/>
                      <a:pt x="281993" y="8340"/>
                    </a:cubicBezTo>
                    <a:cubicBezTo>
                      <a:pt x="282013" y="8341"/>
                      <a:pt x="282034" y="8341"/>
                      <a:pt x="282054" y="8341"/>
                    </a:cubicBezTo>
                    <a:cubicBezTo>
                      <a:pt x="283464" y="8341"/>
                      <a:pt x="284683" y="7312"/>
                      <a:pt x="284864" y="5897"/>
                    </a:cubicBezTo>
                    <a:cubicBezTo>
                      <a:pt x="284864" y="5866"/>
                      <a:pt x="284864" y="5866"/>
                      <a:pt x="284864" y="5866"/>
                    </a:cubicBezTo>
                    <a:cubicBezTo>
                      <a:pt x="285139" y="5805"/>
                      <a:pt x="285383" y="5683"/>
                      <a:pt x="285628" y="5561"/>
                    </a:cubicBezTo>
                    <a:lnTo>
                      <a:pt x="285628" y="3453"/>
                    </a:lnTo>
                    <a:cubicBezTo>
                      <a:pt x="285628" y="1559"/>
                      <a:pt x="284100" y="1"/>
                      <a:pt x="282206"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776" name="Google Shape;776;p36"/>
            <p:cNvSpPr/>
            <p:nvPr/>
          </p:nvSpPr>
          <p:spPr>
            <a:xfrm>
              <a:off x="-248700" y="4182223"/>
              <a:ext cx="9641100" cy="376500"/>
            </a:xfrm>
            <a:prstGeom prst="rect">
              <a:avLst/>
            </a:pr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818" name="Google Shape;818;p36"/>
          <p:cNvSpPr/>
          <p:nvPr/>
        </p:nvSpPr>
        <p:spPr>
          <a:xfrm>
            <a:off x="464867" y="822601"/>
            <a:ext cx="3237667" cy="893500"/>
          </a:xfrm>
          <a:custGeom>
            <a:avLst/>
            <a:gdLst/>
            <a:ahLst/>
            <a:cxnLst/>
            <a:rect l="l" t="t" r="r" b="b"/>
            <a:pathLst>
              <a:path w="97130" h="26805" extrusionOk="0">
                <a:moveTo>
                  <a:pt x="48861" y="1"/>
                </a:moveTo>
                <a:cubicBezTo>
                  <a:pt x="48691" y="1"/>
                  <a:pt x="48520" y="3"/>
                  <a:pt x="48350" y="8"/>
                </a:cubicBezTo>
                <a:cubicBezTo>
                  <a:pt x="39878" y="259"/>
                  <a:pt x="32681" y="6272"/>
                  <a:pt x="30940" y="14582"/>
                </a:cubicBezTo>
                <a:cubicBezTo>
                  <a:pt x="28784" y="13049"/>
                  <a:pt x="26326" y="12326"/>
                  <a:pt x="23903" y="12326"/>
                </a:cubicBezTo>
                <a:cubicBezTo>
                  <a:pt x="19430" y="12326"/>
                  <a:pt x="15075" y="14793"/>
                  <a:pt x="12956" y="19194"/>
                </a:cubicBezTo>
                <a:cubicBezTo>
                  <a:pt x="11685" y="18597"/>
                  <a:pt x="10356" y="18317"/>
                  <a:pt x="9052" y="18317"/>
                </a:cubicBezTo>
                <a:cubicBezTo>
                  <a:pt x="5183" y="18317"/>
                  <a:pt x="1538" y="20784"/>
                  <a:pt x="303" y="24758"/>
                </a:cubicBezTo>
                <a:cubicBezTo>
                  <a:pt x="0" y="25772"/>
                  <a:pt x="756" y="26804"/>
                  <a:pt x="1819" y="26804"/>
                </a:cubicBezTo>
                <a:cubicBezTo>
                  <a:pt x="1828" y="26804"/>
                  <a:pt x="1837" y="26804"/>
                  <a:pt x="1846" y="26804"/>
                </a:cubicBezTo>
                <a:lnTo>
                  <a:pt x="95284" y="26804"/>
                </a:lnTo>
                <a:cubicBezTo>
                  <a:pt x="95293" y="26804"/>
                  <a:pt x="95302" y="26804"/>
                  <a:pt x="95311" y="26804"/>
                </a:cubicBezTo>
                <a:cubicBezTo>
                  <a:pt x="96374" y="26804"/>
                  <a:pt x="97130" y="25772"/>
                  <a:pt x="96827" y="24758"/>
                </a:cubicBezTo>
                <a:cubicBezTo>
                  <a:pt x="95567" y="20741"/>
                  <a:pt x="91896" y="18319"/>
                  <a:pt x="88069" y="18319"/>
                </a:cubicBezTo>
                <a:cubicBezTo>
                  <a:pt x="86390" y="18319"/>
                  <a:pt x="84681" y="18785"/>
                  <a:pt x="83133" y="19786"/>
                </a:cubicBezTo>
                <a:cubicBezTo>
                  <a:pt x="81166" y="15098"/>
                  <a:pt x="76639" y="12319"/>
                  <a:pt x="71903" y="12319"/>
                </a:cubicBezTo>
                <a:cubicBezTo>
                  <a:pt x="70112" y="12319"/>
                  <a:pt x="68291" y="12716"/>
                  <a:pt x="66567" y="13559"/>
                </a:cubicBezTo>
                <a:cubicBezTo>
                  <a:pt x="64404" y="5539"/>
                  <a:pt x="57139" y="1"/>
                  <a:pt x="48861"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19" name="Google Shape;819;p36"/>
          <p:cNvSpPr/>
          <p:nvPr/>
        </p:nvSpPr>
        <p:spPr>
          <a:xfrm>
            <a:off x="10054534" y="2222334"/>
            <a:ext cx="1996345" cy="550932"/>
          </a:xfrm>
          <a:custGeom>
            <a:avLst/>
            <a:gdLst/>
            <a:ahLst/>
            <a:cxnLst/>
            <a:rect l="l" t="t" r="r" b="b"/>
            <a:pathLst>
              <a:path w="97130" h="26805" extrusionOk="0">
                <a:moveTo>
                  <a:pt x="48861" y="1"/>
                </a:moveTo>
                <a:cubicBezTo>
                  <a:pt x="48691" y="1"/>
                  <a:pt x="48520" y="3"/>
                  <a:pt x="48350" y="8"/>
                </a:cubicBezTo>
                <a:cubicBezTo>
                  <a:pt x="39878" y="259"/>
                  <a:pt x="32681" y="6272"/>
                  <a:pt x="30940" y="14582"/>
                </a:cubicBezTo>
                <a:cubicBezTo>
                  <a:pt x="28784" y="13049"/>
                  <a:pt x="26326" y="12326"/>
                  <a:pt x="23903" y="12326"/>
                </a:cubicBezTo>
                <a:cubicBezTo>
                  <a:pt x="19430" y="12326"/>
                  <a:pt x="15075" y="14793"/>
                  <a:pt x="12956" y="19194"/>
                </a:cubicBezTo>
                <a:cubicBezTo>
                  <a:pt x="11685" y="18597"/>
                  <a:pt x="10356" y="18317"/>
                  <a:pt x="9052" y="18317"/>
                </a:cubicBezTo>
                <a:cubicBezTo>
                  <a:pt x="5183" y="18317"/>
                  <a:pt x="1538" y="20784"/>
                  <a:pt x="303" y="24758"/>
                </a:cubicBezTo>
                <a:cubicBezTo>
                  <a:pt x="0" y="25772"/>
                  <a:pt x="756" y="26804"/>
                  <a:pt x="1819" y="26804"/>
                </a:cubicBezTo>
                <a:cubicBezTo>
                  <a:pt x="1828" y="26804"/>
                  <a:pt x="1837" y="26804"/>
                  <a:pt x="1846" y="26804"/>
                </a:cubicBezTo>
                <a:lnTo>
                  <a:pt x="95284" y="26804"/>
                </a:lnTo>
                <a:cubicBezTo>
                  <a:pt x="95293" y="26804"/>
                  <a:pt x="95302" y="26804"/>
                  <a:pt x="95311" y="26804"/>
                </a:cubicBezTo>
                <a:cubicBezTo>
                  <a:pt x="96374" y="26804"/>
                  <a:pt x="97130" y="25772"/>
                  <a:pt x="96827" y="24758"/>
                </a:cubicBezTo>
                <a:cubicBezTo>
                  <a:pt x="95567" y="20741"/>
                  <a:pt x="91896" y="18319"/>
                  <a:pt x="88069" y="18319"/>
                </a:cubicBezTo>
                <a:cubicBezTo>
                  <a:pt x="86390" y="18319"/>
                  <a:pt x="84681" y="18785"/>
                  <a:pt x="83133" y="19786"/>
                </a:cubicBezTo>
                <a:cubicBezTo>
                  <a:pt x="81166" y="15098"/>
                  <a:pt x="76639" y="12319"/>
                  <a:pt x="71903" y="12319"/>
                </a:cubicBezTo>
                <a:cubicBezTo>
                  <a:pt x="70112" y="12319"/>
                  <a:pt x="68291" y="12716"/>
                  <a:pt x="66567" y="13559"/>
                </a:cubicBezTo>
                <a:cubicBezTo>
                  <a:pt x="64404" y="5539"/>
                  <a:pt x="57139" y="1"/>
                  <a:pt x="48861"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2" name="Group 1">
            <a:extLst>
              <a:ext uri="{FF2B5EF4-FFF2-40B4-BE49-F238E27FC236}">
                <a16:creationId xmlns:a16="http://schemas.microsoft.com/office/drawing/2014/main" id="{B26EA143-A0DC-A844-B930-372CABAE537E}"/>
              </a:ext>
            </a:extLst>
          </p:cNvPr>
          <p:cNvGrpSpPr/>
          <p:nvPr/>
        </p:nvGrpSpPr>
        <p:grpSpPr>
          <a:xfrm>
            <a:off x="-182513" y="2242145"/>
            <a:ext cx="12396107" cy="3406644"/>
            <a:chOff x="-182513" y="2242145"/>
            <a:chExt cx="12396107" cy="3406644"/>
          </a:xfrm>
        </p:grpSpPr>
        <p:pic>
          <p:nvPicPr>
            <p:cNvPr id="1026" name="Picture 2">
              <a:extLst>
                <a:ext uri="{FF2B5EF4-FFF2-40B4-BE49-F238E27FC236}">
                  <a16:creationId xmlns:a16="http://schemas.microsoft.com/office/drawing/2014/main" id="{511124A0-EDBF-3546-B5FD-BBF885A4885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7328" b="37502"/>
            <a:stretch/>
          </p:blipFill>
          <p:spPr bwMode="auto">
            <a:xfrm>
              <a:off x="1977630" y="2242145"/>
              <a:ext cx="7703476" cy="3339767"/>
            </a:xfrm>
            <a:prstGeom prst="rect">
              <a:avLst/>
            </a:prstGeom>
            <a:noFill/>
            <a:extLst>
              <a:ext uri="{909E8E84-426E-40DD-AFC4-6F175D3DCCD1}">
                <a14:hiddenFill xmlns:a14="http://schemas.microsoft.com/office/drawing/2010/main">
                  <a:solidFill>
                    <a:srgbClr val="FFFFFF"/>
                  </a:solidFill>
                </a14:hiddenFill>
              </a:ext>
            </a:extLst>
          </p:spPr>
        </p:pic>
        <p:grpSp>
          <p:nvGrpSpPr>
            <p:cNvPr id="820" name="Google Shape;820;p36"/>
            <p:cNvGrpSpPr/>
            <p:nvPr/>
          </p:nvGrpSpPr>
          <p:grpSpPr>
            <a:xfrm>
              <a:off x="-182513" y="4031962"/>
              <a:ext cx="2648926" cy="1616827"/>
              <a:chOff x="1267583" y="1668729"/>
              <a:chExt cx="5948938" cy="3766026"/>
            </a:xfrm>
          </p:grpSpPr>
          <p:sp>
            <p:nvSpPr>
              <p:cNvPr id="821" name="Google Shape;821;p36"/>
              <p:cNvSpPr/>
              <p:nvPr/>
            </p:nvSpPr>
            <p:spPr>
              <a:xfrm>
                <a:off x="1273066" y="2429246"/>
                <a:ext cx="5943455" cy="3005509"/>
              </a:xfrm>
              <a:custGeom>
                <a:avLst/>
                <a:gdLst/>
                <a:ahLst/>
                <a:cxnLst/>
                <a:rect l="l" t="t" r="r" b="b"/>
                <a:pathLst>
                  <a:path w="33604" h="16993" extrusionOk="0">
                    <a:moveTo>
                      <a:pt x="15130" y="0"/>
                    </a:moveTo>
                    <a:cubicBezTo>
                      <a:pt x="15086" y="0"/>
                      <a:pt x="15043" y="3"/>
                      <a:pt x="14999" y="8"/>
                    </a:cubicBezTo>
                    <a:cubicBezTo>
                      <a:pt x="14450" y="38"/>
                      <a:pt x="13900" y="69"/>
                      <a:pt x="13350" y="160"/>
                    </a:cubicBezTo>
                    <a:cubicBezTo>
                      <a:pt x="13165" y="204"/>
                      <a:pt x="12968" y="213"/>
                      <a:pt x="12767" y="213"/>
                    </a:cubicBezTo>
                    <a:cubicBezTo>
                      <a:pt x="12634" y="213"/>
                      <a:pt x="12499" y="209"/>
                      <a:pt x="12364" y="209"/>
                    </a:cubicBezTo>
                    <a:cubicBezTo>
                      <a:pt x="12129" y="209"/>
                      <a:pt x="11894" y="220"/>
                      <a:pt x="11670" y="283"/>
                    </a:cubicBezTo>
                    <a:cubicBezTo>
                      <a:pt x="11120" y="435"/>
                      <a:pt x="10753" y="1016"/>
                      <a:pt x="10234" y="1230"/>
                    </a:cubicBezTo>
                    <a:cubicBezTo>
                      <a:pt x="9715" y="1382"/>
                      <a:pt x="9195" y="1566"/>
                      <a:pt x="8707" y="1780"/>
                    </a:cubicBezTo>
                    <a:cubicBezTo>
                      <a:pt x="8218" y="2024"/>
                      <a:pt x="7576" y="2085"/>
                      <a:pt x="7118" y="2390"/>
                    </a:cubicBezTo>
                    <a:cubicBezTo>
                      <a:pt x="6660" y="2696"/>
                      <a:pt x="6629" y="3582"/>
                      <a:pt x="6232" y="3948"/>
                    </a:cubicBezTo>
                    <a:cubicBezTo>
                      <a:pt x="5804" y="4284"/>
                      <a:pt x="5255" y="4529"/>
                      <a:pt x="4888" y="4895"/>
                    </a:cubicBezTo>
                    <a:cubicBezTo>
                      <a:pt x="4491" y="5293"/>
                      <a:pt x="3849" y="5445"/>
                      <a:pt x="3483" y="5873"/>
                    </a:cubicBezTo>
                    <a:cubicBezTo>
                      <a:pt x="3147" y="6301"/>
                      <a:pt x="3147" y="7003"/>
                      <a:pt x="2872" y="7462"/>
                    </a:cubicBezTo>
                    <a:cubicBezTo>
                      <a:pt x="2566" y="7889"/>
                      <a:pt x="1925" y="8164"/>
                      <a:pt x="1680" y="8653"/>
                    </a:cubicBezTo>
                    <a:cubicBezTo>
                      <a:pt x="1405" y="9142"/>
                      <a:pt x="1100" y="9630"/>
                      <a:pt x="917" y="10119"/>
                    </a:cubicBezTo>
                    <a:cubicBezTo>
                      <a:pt x="703" y="10639"/>
                      <a:pt x="489" y="11188"/>
                      <a:pt x="336" y="11708"/>
                    </a:cubicBezTo>
                    <a:cubicBezTo>
                      <a:pt x="183" y="12227"/>
                      <a:pt x="214" y="12807"/>
                      <a:pt x="122" y="13357"/>
                    </a:cubicBezTo>
                    <a:cubicBezTo>
                      <a:pt x="0" y="13907"/>
                      <a:pt x="489" y="14488"/>
                      <a:pt x="428" y="15038"/>
                    </a:cubicBezTo>
                    <a:cubicBezTo>
                      <a:pt x="367" y="15587"/>
                      <a:pt x="61" y="15801"/>
                      <a:pt x="61" y="16351"/>
                    </a:cubicBezTo>
                    <a:cubicBezTo>
                      <a:pt x="825" y="16626"/>
                      <a:pt x="733" y="16993"/>
                      <a:pt x="1528" y="16993"/>
                    </a:cubicBezTo>
                    <a:cubicBezTo>
                      <a:pt x="2322" y="16993"/>
                      <a:pt x="2322" y="16473"/>
                      <a:pt x="3116" y="16473"/>
                    </a:cubicBezTo>
                    <a:cubicBezTo>
                      <a:pt x="3941" y="16473"/>
                      <a:pt x="3910" y="16290"/>
                      <a:pt x="4705" y="16290"/>
                    </a:cubicBezTo>
                    <a:cubicBezTo>
                      <a:pt x="5499" y="16290"/>
                      <a:pt x="5499" y="16382"/>
                      <a:pt x="6293" y="16382"/>
                    </a:cubicBezTo>
                    <a:cubicBezTo>
                      <a:pt x="7087" y="16382"/>
                      <a:pt x="7118" y="16870"/>
                      <a:pt x="7912" y="16870"/>
                    </a:cubicBezTo>
                    <a:cubicBezTo>
                      <a:pt x="8707" y="16870"/>
                      <a:pt x="8676" y="16565"/>
                      <a:pt x="9470" y="16565"/>
                    </a:cubicBezTo>
                    <a:cubicBezTo>
                      <a:pt x="10264" y="16565"/>
                      <a:pt x="10264" y="16870"/>
                      <a:pt x="11089" y="16870"/>
                    </a:cubicBezTo>
                    <a:cubicBezTo>
                      <a:pt x="11884" y="16870"/>
                      <a:pt x="11884" y="16962"/>
                      <a:pt x="12678" y="16962"/>
                    </a:cubicBezTo>
                    <a:cubicBezTo>
                      <a:pt x="13472" y="16962"/>
                      <a:pt x="13472" y="16473"/>
                      <a:pt x="14266" y="16473"/>
                    </a:cubicBezTo>
                    <a:cubicBezTo>
                      <a:pt x="15061" y="16473"/>
                      <a:pt x="15061" y="16932"/>
                      <a:pt x="15855" y="16932"/>
                    </a:cubicBezTo>
                    <a:cubicBezTo>
                      <a:pt x="16649" y="16932"/>
                      <a:pt x="16649" y="16870"/>
                      <a:pt x="17443" y="16870"/>
                    </a:cubicBezTo>
                    <a:cubicBezTo>
                      <a:pt x="18238" y="16870"/>
                      <a:pt x="18238" y="16840"/>
                      <a:pt x="19032" y="16840"/>
                    </a:cubicBezTo>
                    <a:cubicBezTo>
                      <a:pt x="19826" y="16840"/>
                      <a:pt x="19826" y="16626"/>
                      <a:pt x="20620" y="16626"/>
                    </a:cubicBezTo>
                    <a:cubicBezTo>
                      <a:pt x="21415" y="16626"/>
                      <a:pt x="21415" y="16932"/>
                      <a:pt x="22209" y="16932"/>
                    </a:cubicBezTo>
                    <a:cubicBezTo>
                      <a:pt x="23003" y="16932"/>
                      <a:pt x="22973" y="16351"/>
                      <a:pt x="23767" y="16351"/>
                    </a:cubicBezTo>
                    <a:cubicBezTo>
                      <a:pt x="24561" y="16351"/>
                      <a:pt x="24561" y="16687"/>
                      <a:pt x="25355" y="16687"/>
                    </a:cubicBezTo>
                    <a:cubicBezTo>
                      <a:pt x="26150" y="16687"/>
                      <a:pt x="26150" y="16809"/>
                      <a:pt x="26944" y="16809"/>
                    </a:cubicBezTo>
                    <a:cubicBezTo>
                      <a:pt x="27738" y="16809"/>
                      <a:pt x="27738" y="16534"/>
                      <a:pt x="28532" y="16534"/>
                    </a:cubicBezTo>
                    <a:cubicBezTo>
                      <a:pt x="29327" y="16534"/>
                      <a:pt x="29327" y="16718"/>
                      <a:pt x="30121" y="16718"/>
                    </a:cubicBezTo>
                    <a:cubicBezTo>
                      <a:pt x="30732" y="16718"/>
                      <a:pt x="30891" y="16627"/>
                      <a:pt x="31293" y="16627"/>
                    </a:cubicBezTo>
                    <a:cubicBezTo>
                      <a:pt x="31414" y="16627"/>
                      <a:pt x="31557" y="16635"/>
                      <a:pt x="31740" y="16657"/>
                    </a:cubicBezTo>
                    <a:cubicBezTo>
                      <a:pt x="32226" y="16715"/>
                      <a:pt x="32440" y="16823"/>
                      <a:pt x="32727" y="16823"/>
                    </a:cubicBezTo>
                    <a:cubicBezTo>
                      <a:pt x="32892" y="16823"/>
                      <a:pt x="33081" y="16787"/>
                      <a:pt x="33359" y="16687"/>
                    </a:cubicBezTo>
                    <a:cubicBezTo>
                      <a:pt x="33359" y="16137"/>
                      <a:pt x="33603" y="15496"/>
                      <a:pt x="33542" y="14976"/>
                    </a:cubicBezTo>
                    <a:cubicBezTo>
                      <a:pt x="33481" y="14427"/>
                      <a:pt x="33298" y="13877"/>
                      <a:pt x="33176" y="13327"/>
                    </a:cubicBezTo>
                    <a:cubicBezTo>
                      <a:pt x="33084" y="12807"/>
                      <a:pt x="32534" y="12380"/>
                      <a:pt x="32382" y="11860"/>
                    </a:cubicBezTo>
                    <a:cubicBezTo>
                      <a:pt x="32229" y="11341"/>
                      <a:pt x="32046" y="10822"/>
                      <a:pt x="31832" y="10333"/>
                    </a:cubicBezTo>
                    <a:cubicBezTo>
                      <a:pt x="31648" y="9814"/>
                      <a:pt x="31893" y="9081"/>
                      <a:pt x="31618" y="8622"/>
                    </a:cubicBezTo>
                    <a:cubicBezTo>
                      <a:pt x="31373" y="8134"/>
                      <a:pt x="31129" y="7584"/>
                      <a:pt x="30824" y="7156"/>
                    </a:cubicBezTo>
                    <a:cubicBezTo>
                      <a:pt x="30518" y="6698"/>
                      <a:pt x="29968" y="6392"/>
                      <a:pt x="29632" y="5965"/>
                    </a:cubicBezTo>
                    <a:cubicBezTo>
                      <a:pt x="29266" y="5568"/>
                      <a:pt x="28563" y="5445"/>
                      <a:pt x="28196" y="5079"/>
                    </a:cubicBezTo>
                    <a:cubicBezTo>
                      <a:pt x="27799" y="4682"/>
                      <a:pt x="27891" y="3765"/>
                      <a:pt x="27463" y="3429"/>
                    </a:cubicBezTo>
                    <a:cubicBezTo>
                      <a:pt x="27036" y="3093"/>
                      <a:pt x="26211" y="3246"/>
                      <a:pt x="25783" y="2940"/>
                    </a:cubicBezTo>
                    <a:cubicBezTo>
                      <a:pt x="25325" y="2635"/>
                      <a:pt x="25142" y="1841"/>
                      <a:pt x="24683" y="1566"/>
                    </a:cubicBezTo>
                    <a:cubicBezTo>
                      <a:pt x="24525" y="1486"/>
                      <a:pt x="24337" y="1465"/>
                      <a:pt x="24139" y="1465"/>
                    </a:cubicBezTo>
                    <a:cubicBezTo>
                      <a:pt x="23908" y="1465"/>
                      <a:pt x="23663" y="1494"/>
                      <a:pt x="23434" y="1494"/>
                    </a:cubicBezTo>
                    <a:cubicBezTo>
                      <a:pt x="23256" y="1494"/>
                      <a:pt x="23087" y="1476"/>
                      <a:pt x="22942" y="1413"/>
                    </a:cubicBezTo>
                    <a:cubicBezTo>
                      <a:pt x="22423" y="1199"/>
                      <a:pt x="21903" y="1016"/>
                      <a:pt x="21415" y="833"/>
                    </a:cubicBezTo>
                    <a:cubicBezTo>
                      <a:pt x="20895" y="680"/>
                      <a:pt x="20345" y="710"/>
                      <a:pt x="19796" y="619"/>
                    </a:cubicBezTo>
                    <a:cubicBezTo>
                      <a:pt x="19276" y="466"/>
                      <a:pt x="18757" y="374"/>
                      <a:pt x="18238" y="313"/>
                    </a:cubicBezTo>
                    <a:cubicBezTo>
                      <a:pt x="17849" y="292"/>
                      <a:pt x="17475" y="270"/>
                      <a:pt x="17095" y="270"/>
                    </a:cubicBezTo>
                    <a:cubicBezTo>
                      <a:pt x="16938" y="270"/>
                      <a:pt x="16780" y="274"/>
                      <a:pt x="16619" y="283"/>
                    </a:cubicBezTo>
                    <a:cubicBezTo>
                      <a:pt x="16114" y="283"/>
                      <a:pt x="15610" y="0"/>
                      <a:pt x="15130"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2" name="Google Shape;822;p36"/>
              <p:cNvSpPr/>
              <p:nvPr/>
            </p:nvSpPr>
            <p:spPr>
              <a:xfrm>
                <a:off x="1267583" y="3748831"/>
                <a:ext cx="5948938" cy="1680595"/>
              </a:xfrm>
              <a:custGeom>
                <a:avLst/>
                <a:gdLst/>
                <a:ahLst/>
                <a:cxnLst/>
                <a:rect l="l" t="t" r="r" b="b"/>
                <a:pathLst>
                  <a:path w="33635" h="9502" extrusionOk="0">
                    <a:moveTo>
                      <a:pt x="31038" y="1"/>
                    </a:moveTo>
                    <a:cubicBezTo>
                      <a:pt x="30916" y="153"/>
                      <a:pt x="30793" y="337"/>
                      <a:pt x="30641" y="489"/>
                    </a:cubicBezTo>
                    <a:cubicBezTo>
                      <a:pt x="30610" y="520"/>
                      <a:pt x="30519" y="550"/>
                      <a:pt x="30457" y="550"/>
                    </a:cubicBezTo>
                    <a:cubicBezTo>
                      <a:pt x="30366" y="948"/>
                      <a:pt x="30244" y="1345"/>
                      <a:pt x="30060" y="1742"/>
                    </a:cubicBezTo>
                    <a:cubicBezTo>
                      <a:pt x="30034" y="1821"/>
                      <a:pt x="29939" y="1901"/>
                      <a:pt x="29834" y="1901"/>
                    </a:cubicBezTo>
                    <a:cubicBezTo>
                      <a:pt x="29818" y="1901"/>
                      <a:pt x="29802" y="1899"/>
                      <a:pt x="29785" y="1895"/>
                    </a:cubicBezTo>
                    <a:cubicBezTo>
                      <a:pt x="29694" y="1864"/>
                      <a:pt x="29602" y="1803"/>
                      <a:pt x="29510" y="1772"/>
                    </a:cubicBezTo>
                    <a:cubicBezTo>
                      <a:pt x="28991" y="2475"/>
                      <a:pt x="28288" y="2994"/>
                      <a:pt x="27739" y="3666"/>
                    </a:cubicBezTo>
                    <a:cubicBezTo>
                      <a:pt x="27705" y="3717"/>
                      <a:pt x="27653" y="3739"/>
                      <a:pt x="27597" y="3739"/>
                    </a:cubicBezTo>
                    <a:cubicBezTo>
                      <a:pt x="27552" y="3739"/>
                      <a:pt x="27505" y="3724"/>
                      <a:pt x="27464" y="3697"/>
                    </a:cubicBezTo>
                    <a:cubicBezTo>
                      <a:pt x="27341" y="3636"/>
                      <a:pt x="27250" y="3605"/>
                      <a:pt x="27189" y="3544"/>
                    </a:cubicBezTo>
                    <a:cubicBezTo>
                      <a:pt x="27189" y="4399"/>
                      <a:pt x="26975" y="5408"/>
                      <a:pt x="26486" y="6019"/>
                    </a:cubicBezTo>
                    <a:cubicBezTo>
                      <a:pt x="26291" y="6254"/>
                      <a:pt x="26104" y="6349"/>
                      <a:pt x="25927" y="6349"/>
                    </a:cubicBezTo>
                    <a:cubicBezTo>
                      <a:pt x="25578" y="6349"/>
                      <a:pt x="25274" y="5977"/>
                      <a:pt x="25050" y="5591"/>
                    </a:cubicBezTo>
                    <a:cubicBezTo>
                      <a:pt x="24898" y="5805"/>
                      <a:pt x="24714" y="5988"/>
                      <a:pt x="24531" y="6171"/>
                    </a:cubicBezTo>
                    <a:cubicBezTo>
                      <a:pt x="24485" y="6217"/>
                      <a:pt x="24424" y="6240"/>
                      <a:pt x="24367" y="6240"/>
                    </a:cubicBezTo>
                    <a:cubicBezTo>
                      <a:pt x="24310" y="6240"/>
                      <a:pt x="24256" y="6217"/>
                      <a:pt x="24226" y="6171"/>
                    </a:cubicBezTo>
                    <a:cubicBezTo>
                      <a:pt x="24012" y="5927"/>
                      <a:pt x="23737" y="5744"/>
                      <a:pt x="23523" y="5499"/>
                    </a:cubicBezTo>
                    <a:cubicBezTo>
                      <a:pt x="23248" y="5774"/>
                      <a:pt x="22881" y="5927"/>
                      <a:pt x="22515" y="5957"/>
                    </a:cubicBezTo>
                    <a:cubicBezTo>
                      <a:pt x="21843" y="5957"/>
                      <a:pt x="21201" y="6141"/>
                      <a:pt x="20651" y="6538"/>
                    </a:cubicBezTo>
                    <a:cubicBezTo>
                      <a:pt x="20474" y="6644"/>
                      <a:pt x="20304" y="6689"/>
                      <a:pt x="20141" y="6689"/>
                    </a:cubicBezTo>
                    <a:cubicBezTo>
                      <a:pt x="19741" y="6689"/>
                      <a:pt x="19379" y="6423"/>
                      <a:pt x="19032" y="6141"/>
                    </a:cubicBezTo>
                    <a:cubicBezTo>
                      <a:pt x="18941" y="6385"/>
                      <a:pt x="18727" y="6568"/>
                      <a:pt x="18482" y="6660"/>
                    </a:cubicBezTo>
                    <a:cubicBezTo>
                      <a:pt x="18409" y="6685"/>
                      <a:pt x="18324" y="6692"/>
                      <a:pt x="18235" y="6692"/>
                    </a:cubicBezTo>
                    <a:cubicBezTo>
                      <a:pt x="18119" y="6692"/>
                      <a:pt x="17996" y="6680"/>
                      <a:pt x="17882" y="6680"/>
                    </a:cubicBezTo>
                    <a:cubicBezTo>
                      <a:pt x="17759" y="6680"/>
                      <a:pt x="17647" y="6694"/>
                      <a:pt x="17566" y="6752"/>
                    </a:cubicBezTo>
                    <a:cubicBezTo>
                      <a:pt x="17362" y="6935"/>
                      <a:pt x="17180" y="7000"/>
                      <a:pt x="17001" y="7000"/>
                    </a:cubicBezTo>
                    <a:cubicBezTo>
                      <a:pt x="16672" y="7000"/>
                      <a:pt x="16352" y="6779"/>
                      <a:pt x="15916" y="6660"/>
                    </a:cubicBezTo>
                    <a:cubicBezTo>
                      <a:pt x="15733" y="6568"/>
                      <a:pt x="15550" y="6446"/>
                      <a:pt x="15397" y="6324"/>
                    </a:cubicBezTo>
                    <a:cubicBezTo>
                      <a:pt x="15243" y="6243"/>
                      <a:pt x="15117" y="6209"/>
                      <a:pt x="15009" y="6209"/>
                    </a:cubicBezTo>
                    <a:cubicBezTo>
                      <a:pt x="14713" y="6209"/>
                      <a:pt x="14560" y="6466"/>
                      <a:pt x="14358" y="6691"/>
                    </a:cubicBezTo>
                    <a:cubicBezTo>
                      <a:pt x="14222" y="6804"/>
                      <a:pt x="14053" y="6867"/>
                      <a:pt x="13875" y="6867"/>
                    </a:cubicBezTo>
                    <a:cubicBezTo>
                      <a:pt x="13813" y="6867"/>
                      <a:pt x="13749" y="6859"/>
                      <a:pt x="13686" y="6843"/>
                    </a:cubicBezTo>
                    <a:cubicBezTo>
                      <a:pt x="13404" y="6769"/>
                      <a:pt x="13266" y="6702"/>
                      <a:pt x="13143" y="6702"/>
                    </a:cubicBezTo>
                    <a:cubicBezTo>
                      <a:pt x="13013" y="6702"/>
                      <a:pt x="12899" y="6777"/>
                      <a:pt x="12648" y="6996"/>
                    </a:cubicBezTo>
                    <a:cubicBezTo>
                      <a:pt x="12526" y="7088"/>
                      <a:pt x="12403" y="7179"/>
                      <a:pt x="12251" y="7179"/>
                    </a:cubicBezTo>
                    <a:cubicBezTo>
                      <a:pt x="11823" y="7149"/>
                      <a:pt x="11426" y="6996"/>
                      <a:pt x="11090" y="6752"/>
                    </a:cubicBezTo>
                    <a:cubicBezTo>
                      <a:pt x="10818" y="6561"/>
                      <a:pt x="10448" y="6055"/>
                      <a:pt x="10198" y="6055"/>
                    </a:cubicBezTo>
                    <a:cubicBezTo>
                      <a:pt x="10168" y="6055"/>
                      <a:pt x="10139" y="6063"/>
                      <a:pt x="10112" y="6080"/>
                    </a:cubicBezTo>
                    <a:cubicBezTo>
                      <a:pt x="9798" y="6315"/>
                      <a:pt x="9445" y="6551"/>
                      <a:pt x="9088" y="6551"/>
                    </a:cubicBezTo>
                    <a:cubicBezTo>
                      <a:pt x="8889" y="6551"/>
                      <a:pt x="8689" y="6479"/>
                      <a:pt x="8493" y="6293"/>
                    </a:cubicBezTo>
                    <a:cubicBezTo>
                      <a:pt x="8260" y="6082"/>
                      <a:pt x="8067" y="6001"/>
                      <a:pt x="7895" y="6001"/>
                    </a:cubicBezTo>
                    <a:cubicBezTo>
                      <a:pt x="7324" y="6001"/>
                      <a:pt x="6999" y="6904"/>
                      <a:pt x="6294" y="6904"/>
                    </a:cubicBezTo>
                    <a:cubicBezTo>
                      <a:pt x="5988" y="6904"/>
                      <a:pt x="5744" y="6752"/>
                      <a:pt x="5560" y="6538"/>
                    </a:cubicBezTo>
                    <a:cubicBezTo>
                      <a:pt x="5555" y="6528"/>
                      <a:pt x="5545" y="6523"/>
                      <a:pt x="5533" y="6523"/>
                    </a:cubicBezTo>
                    <a:cubicBezTo>
                      <a:pt x="5354" y="6523"/>
                      <a:pt x="4544" y="7493"/>
                      <a:pt x="4430" y="7607"/>
                    </a:cubicBezTo>
                    <a:cubicBezTo>
                      <a:pt x="4381" y="7656"/>
                      <a:pt x="4318" y="7680"/>
                      <a:pt x="4255" y="7680"/>
                    </a:cubicBezTo>
                    <a:cubicBezTo>
                      <a:pt x="4161" y="7680"/>
                      <a:pt x="4070" y="7625"/>
                      <a:pt x="4033" y="7515"/>
                    </a:cubicBezTo>
                    <a:cubicBezTo>
                      <a:pt x="4002" y="7363"/>
                      <a:pt x="3941" y="7179"/>
                      <a:pt x="3911" y="7027"/>
                    </a:cubicBezTo>
                    <a:cubicBezTo>
                      <a:pt x="3794" y="7053"/>
                      <a:pt x="3679" y="7066"/>
                      <a:pt x="3567" y="7066"/>
                    </a:cubicBezTo>
                    <a:cubicBezTo>
                      <a:pt x="3031" y="7066"/>
                      <a:pt x="2548" y="6778"/>
                      <a:pt x="2170" y="6324"/>
                    </a:cubicBezTo>
                    <a:cubicBezTo>
                      <a:pt x="1992" y="6117"/>
                      <a:pt x="1443" y="5252"/>
                      <a:pt x="1131" y="5252"/>
                    </a:cubicBezTo>
                    <a:cubicBezTo>
                      <a:pt x="1120" y="5252"/>
                      <a:pt x="1110" y="5253"/>
                      <a:pt x="1100" y="5255"/>
                    </a:cubicBezTo>
                    <a:cubicBezTo>
                      <a:pt x="825" y="5316"/>
                      <a:pt x="489" y="5438"/>
                      <a:pt x="153" y="5530"/>
                    </a:cubicBezTo>
                    <a:cubicBezTo>
                      <a:pt x="153" y="5652"/>
                      <a:pt x="123" y="5774"/>
                      <a:pt x="123" y="5896"/>
                    </a:cubicBezTo>
                    <a:cubicBezTo>
                      <a:pt x="1" y="6416"/>
                      <a:pt x="489" y="7027"/>
                      <a:pt x="428" y="7577"/>
                    </a:cubicBezTo>
                    <a:cubicBezTo>
                      <a:pt x="367" y="8126"/>
                      <a:pt x="62" y="8340"/>
                      <a:pt x="62" y="8890"/>
                    </a:cubicBezTo>
                    <a:cubicBezTo>
                      <a:pt x="825" y="9134"/>
                      <a:pt x="734" y="9501"/>
                      <a:pt x="1528" y="9501"/>
                    </a:cubicBezTo>
                    <a:cubicBezTo>
                      <a:pt x="2322" y="9501"/>
                      <a:pt x="2322" y="8982"/>
                      <a:pt x="3117" y="8982"/>
                    </a:cubicBezTo>
                    <a:cubicBezTo>
                      <a:pt x="3941" y="8982"/>
                      <a:pt x="3911" y="8829"/>
                      <a:pt x="4705" y="8829"/>
                    </a:cubicBezTo>
                    <a:cubicBezTo>
                      <a:pt x="5499" y="8829"/>
                      <a:pt x="5499" y="8921"/>
                      <a:pt x="6294" y="8921"/>
                    </a:cubicBezTo>
                    <a:cubicBezTo>
                      <a:pt x="7088" y="8921"/>
                      <a:pt x="7118" y="9409"/>
                      <a:pt x="7913" y="9409"/>
                    </a:cubicBezTo>
                    <a:cubicBezTo>
                      <a:pt x="8707" y="9409"/>
                      <a:pt x="8676" y="9104"/>
                      <a:pt x="9471" y="9104"/>
                    </a:cubicBezTo>
                    <a:cubicBezTo>
                      <a:pt x="10265" y="9104"/>
                      <a:pt x="10295" y="9409"/>
                      <a:pt x="11090" y="9409"/>
                    </a:cubicBezTo>
                    <a:cubicBezTo>
                      <a:pt x="11884" y="9409"/>
                      <a:pt x="11884" y="9501"/>
                      <a:pt x="12678" y="9501"/>
                    </a:cubicBezTo>
                    <a:cubicBezTo>
                      <a:pt x="13473" y="9501"/>
                      <a:pt x="13473" y="9012"/>
                      <a:pt x="14267" y="9012"/>
                    </a:cubicBezTo>
                    <a:cubicBezTo>
                      <a:pt x="15061" y="9012"/>
                      <a:pt x="15061" y="9471"/>
                      <a:pt x="15855" y="9471"/>
                    </a:cubicBezTo>
                    <a:cubicBezTo>
                      <a:pt x="16650" y="9471"/>
                      <a:pt x="16650" y="9409"/>
                      <a:pt x="17444" y="9409"/>
                    </a:cubicBezTo>
                    <a:cubicBezTo>
                      <a:pt x="18238" y="9409"/>
                      <a:pt x="18238" y="9379"/>
                      <a:pt x="19032" y="9379"/>
                    </a:cubicBezTo>
                    <a:cubicBezTo>
                      <a:pt x="19827" y="9379"/>
                      <a:pt x="19827" y="9165"/>
                      <a:pt x="20621" y="9165"/>
                    </a:cubicBezTo>
                    <a:cubicBezTo>
                      <a:pt x="21415" y="9165"/>
                      <a:pt x="21415" y="9471"/>
                      <a:pt x="22209" y="9471"/>
                    </a:cubicBezTo>
                    <a:cubicBezTo>
                      <a:pt x="23004" y="9471"/>
                      <a:pt x="23004" y="8890"/>
                      <a:pt x="23798" y="8890"/>
                    </a:cubicBezTo>
                    <a:cubicBezTo>
                      <a:pt x="24592" y="8890"/>
                      <a:pt x="24592" y="9226"/>
                      <a:pt x="25386" y="9226"/>
                    </a:cubicBezTo>
                    <a:cubicBezTo>
                      <a:pt x="26181" y="9226"/>
                      <a:pt x="26181" y="9348"/>
                      <a:pt x="26975" y="9348"/>
                    </a:cubicBezTo>
                    <a:cubicBezTo>
                      <a:pt x="27769" y="9348"/>
                      <a:pt x="27769" y="9073"/>
                      <a:pt x="28563" y="9073"/>
                    </a:cubicBezTo>
                    <a:cubicBezTo>
                      <a:pt x="29358" y="9073"/>
                      <a:pt x="29358" y="9257"/>
                      <a:pt x="30152" y="9257"/>
                    </a:cubicBezTo>
                    <a:cubicBezTo>
                      <a:pt x="30763" y="9257"/>
                      <a:pt x="30922" y="9166"/>
                      <a:pt x="31324" y="9166"/>
                    </a:cubicBezTo>
                    <a:cubicBezTo>
                      <a:pt x="31445" y="9166"/>
                      <a:pt x="31588" y="9174"/>
                      <a:pt x="31771" y="9196"/>
                    </a:cubicBezTo>
                    <a:cubicBezTo>
                      <a:pt x="32257" y="9254"/>
                      <a:pt x="32471" y="9362"/>
                      <a:pt x="32750" y="9362"/>
                    </a:cubicBezTo>
                    <a:cubicBezTo>
                      <a:pt x="32911" y="9362"/>
                      <a:pt x="33093" y="9326"/>
                      <a:pt x="33360" y="9226"/>
                    </a:cubicBezTo>
                    <a:cubicBezTo>
                      <a:pt x="33390" y="8676"/>
                      <a:pt x="33634" y="8035"/>
                      <a:pt x="33573" y="7515"/>
                    </a:cubicBezTo>
                    <a:cubicBezTo>
                      <a:pt x="33512" y="6966"/>
                      <a:pt x="33329" y="6416"/>
                      <a:pt x="33207" y="5866"/>
                    </a:cubicBezTo>
                    <a:cubicBezTo>
                      <a:pt x="33115" y="5346"/>
                      <a:pt x="32565" y="4919"/>
                      <a:pt x="32413" y="4399"/>
                    </a:cubicBezTo>
                    <a:cubicBezTo>
                      <a:pt x="32260" y="3880"/>
                      <a:pt x="32077" y="3361"/>
                      <a:pt x="31863" y="2872"/>
                    </a:cubicBezTo>
                    <a:cubicBezTo>
                      <a:pt x="31649" y="2353"/>
                      <a:pt x="31924" y="1620"/>
                      <a:pt x="31649" y="1161"/>
                    </a:cubicBezTo>
                    <a:cubicBezTo>
                      <a:pt x="31466" y="764"/>
                      <a:pt x="31282" y="367"/>
                      <a:pt x="31038" y="1"/>
                    </a:cubicBezTo>
                    <a:close/>
                  </a:path>
                </a:pathLst>
              </a:custGeom>
              <a:solidFill>
                <a:srgbClr val="24962F">
                  <a:alpha val="405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3" name="Google Shape;823;p36"/>
              <p:cNvSpPr/>
              <p:nvPr/>
            </p:nvSpPr>
            <p:spPr>
              <a:xfrm>
                <a:off x="1694355" y="3551274"/>
                <a:ext cx="313586" cy="311817"/>
              </a:xfrm>
              <a:custGeom>
                <a:avLst/>
                <a:gdLst/>
                <a:ahLst/>
                <a:cxnLst/>
                <a:rect l="l" t="t" r="r" b="b"/>
                <a:pathLst>
                  <a:path w="1773" h="1763" extrusionOk="0">
                    <a:moveTo>
                      <a:pt x="765" y="1"/>
                    </a:moveTo>
                    <a:cubicBezTo>
                      <a:pt x="622" y="1"/>
                      <a:pt x="480" y="28"/>
                      <a:pt x="337" y="109"/>
                    </a:cubicBezTo>
                    <a:cubicBezTo>
                      <a:pt x="154" y="262"/>
                      <a:pt x="32" y="445"/>
                      <a:pt x="1" y="690"/>
                    </a:cubicBezTo>
                    <a:cubicBezTo>
                      <a:pt x="1" y="904"/>
                      <a:pt x="93" y="1118"/>
                      <a:pt x="245" y="1270"/>
                    </a:cubicBezTo>
                    <a:cubicBezTo>
                      <a:pt x="368" y="1454"/>
                      <a:pt x="490" y="1698"/>
                      <a:pt x="704" y="1759"/>
                    </a:cubicBezTo>
                    <a:cubicBezTo>
                      <a:pt x="720" y="1761"/>
                      <a:pt x="736" y="1762"/>
                      <a:pt x="752" y="1762"/>
                    </a:cubicBezTo>
                    <a:cubicBezTo>
                      <a:pt x="949" y="1762"/>
                      <a:pt x="1145" y="1597"/>
                      <a:pt x="1315" y="1484"/>
                    </a:cubicBezTo>
                    <a:cubicBezTo>
                      <a:pt x="1498" y="1331"/>
                      <a:pt x="1742" y="1179"/>
                      <a:pt x="1773" y="965"/>
                    </a:cubicBezTo>
                    <a:cubicBezTo>
                      <a:pt x="1773" y="751"/>
                      <a:pt x="1681" y="507"/>
                      <a:pt x="1528" y="354"/>
                    </a:cubicBezTo>
                    <a:cubicBezTo>
                      <a:pt x="1406" y="171"/>
                      <a:pt x="1192" y="48"/>
                      <a:pt x="979" y="18"/>
                    </a:cubicBezTo>
                    <a:cubicBezTo>
                      <a:pt x="907" y="8"/>
                      <a:pt x="836" y="1"/>
                      <a:pt x="765"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4" name="Google Shape;824;p36"/>
              <p:cNvSpPr/>
              <p:nvPr/>
            </p:nvSpPr>
            <p:spPr>
              <a:xfrm>
                <a:off x="1634929" y="3145016"/>
                <a:ext cx="133889" cy="101876"/>
              </a:xfrm>
              <a:custGeom>
                <a:avLst/>
                <a:gdLst/>
                <a:ahLst/>
                <a:cxnLst/>
                <a:rect l="l" t="t" r="r" b="b"/>
                <a:pathLst>
                  <a:path w="757" h="576" extrusionOk="0">
                    <a:moveTo>
                      <a:pt x="379" y="1"/>
                    </a:moveTo>
                    <a:cubicBezTo>
                      <a:pt x="321" y="1"/>
                      <a:pt x="263" y="18"/>
                      <a:pt x="215" y="54"/>
                    </a:cubicBezTo>
                    <a:cubicBezTo>
                      <a:pt x="1" y="207"/>
                      <a:pt x="93" y="512"/>
                      <a:pt x="337" y="574"/>
                    </a:cubicBezTo>
                    <a:cubicBezTo>
                      <a:pt x="351" y="575"/>
                      <a:pt x="365" y="576"/>
                      <a:pt x="379" y="576"/>
                    </a:cubicBezTo>
                    <a:cubicBezTo>
                      <a:pt x="627" y="576"/>
                      <a:pt x="757" y="318"/>
                      <a:pt x="612" y="115"/>
                    </a:cubicBezTo>
                    <a:cubicBezTo>
                      <a:pt x="556" y="41"/>
                      <a:pt x="467" y="1"/>
                      <a:pt x="379"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5" name="Google Shape;825;p36"/>
              <p:cNvSpPr/>
              <p:nvPr/>
            </p:nvSpPr>
            <p:spPr>
              <a:xfrm>
                <a:off x="1316220" y="3436843"/>
                <a:ext cx="131766" cy="106828"/>
              </a:xfrm>
              <a:custGeom>
                <a:avLst/>
                <a:gdLst/>
                <a:ahLst/>
                <a:cxnLst/>
                <a:rect l="l" t="t" r="r" b="b"/>
                <a:pathLst>
                  <a:path w="745" h="604" extrusionOk="0">
                    <a:moveTo>
                      <a:pt x="317" y="1"/>
                    </a:moveTo>
                    <a:cubicBezTo>
                      <a:pt x="259" y="1"/>
                      <a:pt x="202" y="18"/>
                      <a:pt x="153" y="54"/>
                    </a:cubicBezTo>
                    <a:cubicBezTo>
                      <a:pt x="31" y="145"/>
                      <a:pt x="1" y="329"/>
                      <a:pt x="92" y="451"/>
                    </a:cubicBezTo>
                    <a:cubicBezTo>
                      <a:pt x="155" y="559"/>
                      <a:pt x="245" y="604"/>
                      <a:pt x="333" y="604"/>
                    </a:cubicBezTo>
                    <a:cubicBezTo>
                      <a:pt x="544" y="604"/>
                      <a:pt x="744" y="352"/>
                      <a:pt x="550" y="115"/>
                    </a:cubicBezTo>
                    <a:cubicBezTo>
                      <a:pt x="495" y="41"/>
                      <a:pt x="406" y="1"/>
                      <a:pt x="317"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6" name="Google Shape;826;p36"/>
              <p:cNvSpPr/>
              <p:nvPr/>
            </p:nvSpPr>
            <p:spPr>
              <a:xfrm>
                <a:off x="1375647" y="3467794"/>
                <a:ext cx="464808" cy="264948"/>
              </a:xfrm>
              <a:custGeom>
                <a:avLst/>
                <a:gdLst/>
                <a:ahLst/>
                <a:cxnLst/>
                <a:rect l="l" t="t" r="r" b="b"/>
                <a:pathLst>
                  <a:path w="2628" h="1498" extrusionOk="0">
                    <a:moveTo>
                      <a:pt x="1" y="1"/>
                    </a:moveTo>
                    <a:lnTo>
                      <a:pt x="1" y="215"/>
                    </a:lnTo>
                    <a:cubicBezTo>
                      <a:pt x="948" y="276"/>
                      <a:pt x="1864" y="734"/>
                      <a:pt x="2444" y="1498"/>
                    </a:cubicBezTo>
                    <a:lnTo>
                      <a:pt x="2628" y="1376"/>
                    </a:lnTo>
                    <a:cubicBezTo>
                      <a:pt x="1986" y="520"/>
                      <a:pt x="1039" y="32"/>
                      <a:pt x="1"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7" name="Google Shape;827;p36"/>
              <p:cNvSpPr/>
              <p:nvPr/>
            </p:nvSpPr>
            <p:spPr>
              <a:xfrm>
                <a:off x="1597257" y="3186933"/>
                <a:ext cx="308103" cy="497175"/>
              </a:xfrm>
              <a:custGeom>
                <a:avLst/>
                <a:gdLst/>
                <a:ahLst/>
                <a:cxnLst/>
                <a:rect l="l" t="t" r="r" b="b"/>
                <a:pathLst>
                  <a:path w="1742" h="2811" extrusionOk="0">
                    <a:moveTo>
                      <a:pt x="489" y="0"/>
                    </a:moveTo>
                    <a:cubicBezTo>
                      <a:pt x="489" y="62"/>
                      <a:pt x="0" y="1192"/>
                      <a:pt x="1589" y="2811"/>
                    </a:cubicBezTo>
                    <a:lnTo>
                      <a:pt x="1741" y="2658"/>
                    </a:lnTo>
                    <a:cubicBezTo>
                      <a:pt x="275" y="1161"/>
                      <a:pt x="703" y="92"/>
                      <a:pt x="703" y="92"/>
                    </a:cubicBezTo>
                    <a:lnTo>
                      <a:pt x="489" y="0"/>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8" name="Google Shape;828;p36"/>
              <p:cNvSpPr/>
              <p:nvPr/>
            </p:nvSpPr>
            <p:spPr>
              <a:xfrm>
                <a:off x="1564714" y="3469916"/>
                <a:ext cx="805278" cy="877617"/>
              </a:xfrm>
              <a:custGeom>
                <a:avLst/>
                <a:gdLst/>
                <a:ahLst/>
                <a:cxnLst/>
                <a:rect l="l" t="t" r="r" b="b"/>
                <a:pathLst>
                  <a:path w="4553" h="4962" extrusionOk="0">
                    <a:moveTo>
                      <a:pt x="2540" y="0"/>
                    </a:moveTo>
                    <a:cubicBezTo>
                      <a:pt x="2204" y="0"/>
                      <a:pt x="2439" y="413"/>
                      <a:pt x="2139" y="631"/>
                    </a:cubicBezTo>
                    <a:cubicBezTo>
                      <a:pt x="1803" y="875"/>
                      <a:pt x="1834" y="936"/>
                      <a:pt x="1528" y="1180"/>
                    </a:cubicBezTo>
                    <a:cubicBezTo>
                      <a:pt x="1429" y="1253"/>
                      <a:pt x="1338" y="1274"/>
                      <a:pt x="1250" y="1274"/>
                    </a:cubicBezTo>
                    <a:cubicBezTo>
                      <a:pt x="1120" y="1274"/>
                      <a:pt x="997" y="1227"/>
                      <a:pt x="866" y="1227"/>
                    </a:cubicBezTo>
                    <a:cubicBezTo>
                      <a:pt x="786" y="1227"/>
                      <a:pt x="702" y="1245"/>
                      <a:pt x="612" y="1303"/>
                    </a:cubicBezTo>
                    <a:cubicBezTo>
                      <a:pt x="276" y="1547"/>
                      <a:pt x="62" y="1303"/>
                      <a:pt x="1" y="1883"/>
                    </a:cubicBezTo>
                    <a:cubicBezTo>
                      <a:pt x="490" y="2616"/>
                      <a:pt x="1039" y="3288"/>
                      <a:pt x="1620" y="3899"/>
                    </a:cubicBezTo>
                    <a:cubicBezTo>
                      <a:pt x="2078" y="4327"/>
                      <a:pt x="2597" y="4632"/>
                      <a:pt x="3147" y="4877"/>
                    </a:cubicBezTo>
                    <a:cubicBezTo>
                      <a:pt x="3263" y="4934"/>
                      <a:pt x="3387" y="4962"/>
                      <a:pt x="3511" y="4962"/>
                    </a:cubicBezTo>
                    <a:cubicBezTo>
                      <a:pt x="3716" y="4962"/>
                      <a:pt x="3923" y="4888"/>
                      <a:pt x="4094" y="4755"/>
                    </a:cubicBezTo>
                    <a:cubicBezTo>
                      <a:pt x="4400" y="4602"/>
                      <a:pt x="4553" y="4266"/>
                      <a:pt x="4522" y="3930"/>
                    </a:cubicBezTo>
                    <a:cubicBezTo>
                      <a:pt x="4461" y="3288"/>
                      <a:pt x="4278" y="2677"/>
                      <a:pt x="4033" y="2127"/>
                    </a:cubicBezTo>
                    <a:cubicBezTo>
                      <a:pt x="3636" y="1394"/>
                      <a:pt x="3208" y="692"/>
                      <a:pt x="2689" y="20"/>
                    </a:cubicBezTo>
                    <a:cubicBezTo>
                      <a:pt x="2630" y="6"/>
                      <a:pt x="2580" y="0"/>
                      <a:pt x="2540"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9" name="Google Shape;829;p36"/>
              <p:cNvSpPr/>
              <p:nvPr/>
            </p:nvSpPr>
            <p:spPr>
              <a:xfrm>
                <a:off x="3164094" y="2046865"/>
                <a:ext cx="297314" cy="297845"/>
              </a:xfrm>
              <a:custGeom>
                <a:avLst/>
                <a:gdLst/>
                <a:ahLst/>
                <a:cxnLst/>
                <a:rect l="l" t="t" r="r" b="b"/>
                <a:pathLst>
                  <a:path w="1681" h="1684" extrusionOk="0">
                    <a:moveTo>
                      <a:pt x="886" y="1"/>
                    </a:moveTo>
                    <a:cubicBezTo>
                      <a:pt x="672" y="1"/>
                      <a:pt x="428" y="62"/>
                      <a:pt x="275" y="215"/>
                    </a:cubicBezTo>
                    <a:cubicBezTo>
                      <a:pt x="122" y="398"/>
                      <a:pt x="61" y="612"/>
                      <a:pt x="92" y="826"/>
                    </a:cubicBezTo>
                    <a:cubicBezTo>
                      <a:pt x="61" y="1070"/>
                      <a:pt x="0" y="1314"/>
                      <a:pt x="153" y="1498"/>
                    </a:cubicBezTo>
                    <a:cubicBezTo>
                      <a:pt x="306" y="1681"/>
                      <a:pt x="581" y="1650"/>
                      <a:pt x="794" y="1681"/>
                    </a:cubicBezTo>
                    <a:cubicBezTo>
                      <a:pt x="864" y="1681"/>
                      <a:pt x="937" y="1683"/>
                      <a:pt x="1008" y="1683"/>
                    </a:cubicBezTo>
                    <a:cubicBezTo>
                      <a:pt x="1186" y="1683"/>
                      <a:pt x="1357" y="1668"/>
                      <a:pt x="1466" y="1559"/>
                    </a:cubicBezTo>
                    <a:cubicBezTo>
                      <a:pt x="1619" y="1375"/>
                      <a:pt x="1680" y="1162"/>
                      <a:pt x="1680" y="917"/>
                    </a:cubicBezTo>
                    <a:cubicBezTo>
                      <a:pt x="1680" y="703"/>
                      <a:pt x="1589" y="490"/>
                      <a:pt x="1436" y="337"/>
                    </a:cubicBezTo>
                    <a:cubicBezTo>
                      <a:pt x="1314" y="154"/>
                      <a:pt x="1130" y="31"/>
                      <a:pt x="886"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0" name="Google Shape;830;p36"/>
              <p:cNvSpPr/>
              <p:nvPr/>
            </p:nvSpPr>
            <p:spPr>
              <a:xfrm>
                <a:off x="3450436" y="1668729"/>
                <a:ext cx="124338" cy="103467"/>
              </a:xfrm>
              <a:custGeom>
                <a:avLst/>
                <a:gdLst/>
                <a:ahLst/>
                <a:cxnLst/>
                <a:rect l="l" t="t" r="r" b="b"/>
                <a:pathLst>
                  <a:path w="703" h="585" extrusionOk="0">
                    <a:moveTo>
                      <a:pt x="428" y="0"/>
                    </a:moveTo>
                    <a:cubicBezTo>
                      <a:pt x="153" y="0"/>
                      <a:pt x="0" y="306"/>
                      <a:pt x="184" y="489"/>
                    </a:cubicBezTo>
                    <a:cubicBezTo>
                      <a:pt x="248" y="554"/>
                      <a:pt x="329" y="585"/>
                      <a:pt x="407" y="585"/>
                    </a:cubicBezTo>
                    <a:cubicBezTo>
                      <a:pt x="549" y="585"/>
                      <a:pt x="683" y="483"/>
                      <a:pt x="703" y="306"/>
                    </a:cubicBezTo>
                    <a:cubicBezTo>
                      <a:pt x="703" y="153"/>
                      <a:pt x="581" y="31"/>
                      <a:pt x="428"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1" name="Google Shape;831;p36"/>
              <p:cNvSpPr/>
              <p:nvPr/>
            </p:nvSpPr>
            <p:spPr>
              <a:xfrm>
                <a:off x="3026140" y="1688184"/>
                <a:ext cx="105590" cy="101699"/>
              </a:xfrm>
              <a:custGeom>
                <a:avLst/>
                <a:gdLst/>
                <a:ahLst/>
                <a:cxnLst/>
                <a:rect l="l" t="t" r="r" b="b"/>
                <a:pathLst>
                  <a:path w="597" h="575" extrusionOk="0">
                    <a:moveTo>
                      <a:pt x="281" y="0"/>
                    </a:moveTo>
                    <a:cubicBezTo>
                      <a:pt x="145" y="0"/>
                      <a:pt x="16" y="85"/>
                      <a:pt x="16" y="257"/>
                    </a:cubicBezTo>
                    <a:cubicBezTo>
                      <a:pt x="0" y="467"/>
                      <a:pt x="156" y="575"/>
                      <a:pt x="310" y="575"/>
                    </a:cubicBezTo>
                    <a:cubicBezTo>
                      <a:pt x="447" y="575"/>
                      <a:pt x="583" y="490"/>
                      <a:pt x="597" y="318"/>
                    </a:cubicBezTo>
                    <a:cubicBezTo>
                      <a:pt x="597" y="108"/>
                      <a:pt x="434" y="0"/>
                      <a:pt x="281"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2" name="Google Shape;832;p36"/>
              <p:cNvSpPr/>
              <p:nvPr/>
            </p:nvSpPr>
            <p:spPr>
              <a:xfrm>
                <a:off x="3066819" y="1722673"/>
                <a:ext cx="243193" cy="481080"/>
              </a:xfrm>
              <a:custGeom>
                <a:avLst/>
                <a:gdLst/>
                <a:ahLst/>
                <a:cxnLst/>
                <a:rect l="l" t="t" r="r" b="b"/>
                <a:pathLst>
                  <a:path w="1375" h="2720" extrusionOk="0">
                    <a:moveTo>
                      <a:pt x="122" y="1"/>
                    </a:moveTo>
                    <a:lnTo>
                      <a:pt x="0" y="184"/>
                    </a:lnTo>
                    <a:cubicBezTo>
                      <a:pt x="733" y="826"/>
                      <a:pt x="1131" y="1773"/>
                      <a:pt x="1100" y="2720"/>
                    </a:cubicBezTo>
                    <a:lnTo>
                      <a:pt x="1314" y="2720"/>
                    </a:lnTo>
                    <a:cubicBezTo>
                      <a:pt x="1375" y="1681"/>
                      <a:pt x="917" y="673"/>
                      <a:pt x="122"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3" name="Google Shape;833;p36"/>
              <p:cNvSpPr/>
              <p:nvPr/>
            </p:nvSpPr>
            <p:spPr>
              <a:xfrm>
                <a:off x="3309830" y="1706578"/>
                <a:ext cx="221792" cy="507963"/>
              </a:xfrm>
              <a:custGeom>
                <a:avLst/>
                <a:gdLst/>
                <a:ahLst/>
                <a:cxnLst/>
                <a:rect l="l" t="t" r="r" b="b"/>
                <a:pathLst>
                  <a:path w="1254" h="2872" extrusionOk="0">
                    <a:moveTo>
                      <a:pt x="1131" y="0"/>
                    </a:moveTo>
                    <a:cubicBezTo>
                      <a:pt x="1101" y="31"/>
                      <a:pt x="1" y="611"/>
                      <a:pt x="215" y="2872"/>
                    </a:cubicBezTo>
                    <a:lnTo>
                      <a:pt x="429" y="2872"/>
                    </a:lnTo>
                    <a:cubicBezTo>
                      <a:pt x="245" y="764"/>
                      <a:pt x="1253" y="184"/>
                      <a:pt x="1253" y="184"/>
                    </a:cubicBezTo>
                    <a:lnTo>
                      <a:pt x="1131" y="0"/>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4" name="Google Shape;834;p36"/>
              <p:cNvSpPr/>
              <p:nvPr/>
            </p:nvSpPr>
            <p:spPr>
              <a:xfrm>
                <a:off x="3018181" y="2076048"/>
                <a:ext cx="594452" cy="886460"/>
              </a:xfrm>
              <a:custGeom>
                <a:avLst/>
                <a:gdLst/>
                <a:ahLst/>
                <a:cxnLst/>
                <a:rect l="l" t="t" r="r" b="b"/>
                <a:pathLst>
                  <a:path w="3361" h="5012" extrusionOk="0">
                    <a:moveTo>
                      <a:pt x="413" y="0"/>
                    </a:moveTo>
                    <a:cubicBezTo>
                      <a:pt x="328" y="0"/>
                      <a:pt x="227" y="49"/>
                      <a:pt x="61" y="202"/>
                    </a:cubicBezTo>
                    <a:cubicBezTo>
                      <a:pt x="0" y="1058"/>
                      <a:pt x="0" y="1913"/>
                      <a:pt x="61" y="2768"/>
                    </a:cubicBezTo>
                    <a:cubicBezTo>
                      <a:pt x="153" y="3379"/>
                      <a:pt x="336" y="3960"/>
                      <a:pt x="642" y="4510"/>
                    </a:cubicBezTo>
                    <a:cubicBezTo>
                      <a:pt x="764" y="4815"/>
                      <a:pt x="1100" y="4998"/>
                      <a:pt x="1406" y="4998"/>
                    </a:cubicBezTo>
                    <a:cubicBezTo>
                      <a:pt x="1455" y="5007"/>
                      <a:pt x="1505" y="5012"/>
                      <a:pt x="1556" y="5012"/>
                    </a:cubicBezTo>
                    <a:cubicBezTo>
                      <a:pt x="1846" y="5012"/>
                      <a:pt x="2135" y="4866"/>
                      <a:pt x="2291" y="4632"/>
                    </a:cubicBezTo>
                    <a:cubicBezTo>
                      <a:pt x="2628" y="4113"/>
                      <a:pt x="2872" y="3532"/>
                      <a:pt x="3055" y="2921"/>
                    </a:cubicBezTo>
                    <a:cubicBezTo>
                      <a:pt x="3208" y="2096"/>
                      <a:pt x="3330" y="1272"/>
                      <a:pt x="3361" y="447"/>
                    </a:cubicBezTo>
                    <a:cubicBezTo>
                      <a:pt x="3253" y="331"/>
                      <a:pt x="3172" y="289"/>
                      <a:pt x="3103" y="289"/>
                    </a:cubicBezTo>
                    <a:cubicBezTo>
                      <a:pt x="2924" y="289"/>
                      <a:pt x="2824" y="570"/>
                      <a:pt x="2538" y="570"/>
                    </a:cubicBezTo>
                    <a:cubicBezTo>
                      <a:pt x="2527" y="570"/>
                      <a:pt x="2516" y="570"/>
                      <a:pt x="2505" y="569"/>
                    </a:cubicBezTo>
                    <a:cubicBezTo>
                      <a:pt x="2447" y="564"/>
                      <a:pt x="2398" y="563"/>
                      <a:pt x="2354" y="563"/>
                    </a:cubicBezTo>
                    <a:cubicBezTo>
                      <a:pt x="2143" y="563"/>
                      <a:pt x="2070" y="606"/>
                      <a:pt x="1843" y="606"/>
                    </a:cubicBezTo>
                    <a:cubicBezTo>
                      <a:pt x="1797" y="606"/>
                      <a:pt x="1743" y="604"/>
                      <a:pt x="1681" y="599"/>
                    </a:cubicBezTo>
                    <a:cubicBezTo>
                      <a:pt x="1283" y="569"/>
                      <a:pt x="1314" y="172"/>
                      <a:pt x="886" y="141"/>
                    </a:cubicBezTo>
                    <a:cubicBezTo>
                      <a:pt x="643" y="123"/>
                      <a:pt x="548" y="0"/>
                      <a:pt x="413"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5" name="Google Shape;835;p36"/>
              <p:cNvSpPr/>
              <p:nvPr/>
            </p:nvSpPr>
            <p:spPr>
              <a:xfrm>
                <a:off x="5741177" y="2640245"/>
                <a:ext cx="319069" cy="319953"/>
              </a:xfrm>
              <a:custGeom>
                <a:avLst/>
                <a:gdLst/>
                <a:ahLst/>
                <a:cxnLst/>
                <a:rect l="l" t="t" r="r" b="b"/>
                <a:pathLst>
                  <a:path w="1804" h="1809" extrusionOk="0">
                    <a:moveTo>
                      <a:pt x="942" y="0"/>
                    </a:moveTo>
                    <a:cubicBezTo>
                      <a:pt x="913" y="0"/>
                      <a:pt x="884" y="2"/>
                      <a:pt x="856" y="6"/>
                    </a:cubicBezTo>
                    <a:cubicBezTo>
                      <a:pt x="642" y="6"/>
                      <a:pt x="490" y="220"/>
                      <a:pt x="337" y="403"/>
                    </a:cubicBezTo>
                    <a:cubicBezTo>
                      <a:pt x="215" y="587"/>
                      <a:pt x="1" y="770"/>
                      <a:pt x="31" y="984"/>
                    </a:cubicBezTo>
                    <a:cubicBezTo>
                      <a:pt x="62" y="1197"/>
                      <a:pt x="276" y="1350"/>
                      <a:pt x="459" y="1503"/>
                    </a:cubicBezTo>
                    <a:cubicBezTo>
                      <a:pt x="642" y="1625"/>
                      <a:pt x="856" y="1808"/>
                      <a:pt x="1070" y="1808"/>
                    </a:cubicBezTo>
                    <a:cubicBezTo>
                      <a:pt x="1284" y="1747"/>
                      <a:pt x="1467" y="1595"/>
                      <a:pt x="1620" y="1411"/>
                    </a:cubicBezTo>
                    <a:cubicBezTo>
                      <a:pt x="1742" y="1228"/>
                      <a:pt x="1803" y="1014"/>
                      <a:pt x="1742" y="800"/>
                    </a:cubicBezTo>
                    <a:cubicBezTo>
                      <a:pt x="1742" y="556"/>
                      <a:pt x="1650" y="342"/>
                      <a:pt x="1498" y="189"/>
                    </a:cubicBezTo>
                    <a:cubicBezTo>
                      <a:pt x="1338" y="83"/>
                      <a:pt x="1133" y="0"/>
                      <a:pt x="942"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6" name="Google Shape;836;p36"/>
              <p:cNvSpPr/>
              <p:nvPr/>
            </p:nvSpPr>
            <p:spPr>
              <a:xfrm>
                <a:off x="6292285" y="2466388"/>
                <a:ext cx="132474" cy="105590"/>
              </a:xfrm>
              <a:custGeom>
                <a:avLst/>
                <a:gdLst/>
                <a:ahLst/>
                <a:cxnLst/>
                <a:rect l="l" t="t" r="r" b="b"/>
                <a:pathLst>
                  <a:path w="749" h="597" extrusionOk="0">
                    <a:moveTo>
                      <a:pt x="333" y="1"/>
                    </a:moveTo>
                    <a:cubicBezTo>
                      <a:pt x="248" y="1"/>
                      <a:pt x="161" y="40"/>
                      <a:pt x="92" y="134"/>
                    </a:cubicBezTo>
                    <a:cubicBezTo>
                      <a:pt x="1" y="256"/>
                      <a:pt x="1" y="439"/>
                      <a:pt x="153" y="531"/>
                    </a:cubicBezTo>
                    <a:cubicBezTo>
                      <a:pt x="210" y="573"/>
                      <a:pt x="280" y="596"/>
                      <a:pt x="348" y="596"/>
                    </a:cubicBezTo>
                    <a:cubicBezTo>
                      <a:pt x="426" y="596"/>
                      <a:pt x="501" y="566"/>
                      <a:pt x="551" y="500"/>
                    </a:cubicBezTo>
                    <a:cubicBezTo>
                      <a:pt x="749" y="258"/>
                      <a:pt x="551" y="1"/>
                      <a:pt x="333"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7" name="Google Shape;837;p36"/>
              <p:cNvSpPr/>
              <p:nvPr/>
            </p:nvSpPr>
            <p:spPr>
              <a:xfrm>
                <a:off x="5919456" y="2232042"/>
                <a:ext cx="113726" cy="101699"/>
              </a:xfrm>
              <a:custGeom>
                <a:avLst/>
                <a:gdLst/>
                <a:ahLst/>
                <a:cxnLst/>
                <a:rect l="l" t="t" r="r" b="b"/>
                <a:pathLst>
                  <a:path w="643" h="575" extrusionOk="0">
                    <a:moveTo>
                      <a:pt x="326" y="0"/>
                    </a:moveTo>
                    <a:cubicBezTo>
                      <a:pt x="237" y="0"/>
                      <a:pt x="148" y="41"/>
                      <a:pt x="92" y="115"/>
                    </a:cubicBezTo>
                    <a:cubicBezTo>
                      <a:pt x="1" y="237"/>
                      <a:pt x="1" y="420"/>
                      <a:pt x="154" y="512"/>
                    </a:cubicBezTo>
                    <a:cubicBezTo>
                      <a:pt x="207" y="552"/>
                      <a:pt x="272" y="574"/>
                      <a:pt x="336" y="574"/>
                    </a:cubicBezTo>
                    <a:cubicBezTo>
                      <a:pt x="418" y="574"/>
                      <a:pt x="499" y="537"/>
                      <a:pt x="551" y="451"/>
                    </a:cubicBezTo>
                    <a:cubicBezTo>
                      <a:pt x="642" y="328"/>
                      <a:pt x="612" y="145"/>
                      <a:pt x="490" y="54"/>
                    </a:cubicBezTo>
                    <a:cubicBezTo>
                      <a:pt x="441" y="17"/>
                      <a:pt x="384" y="0"/>
                      <a:pt x="326"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8" name="Google Shape;838;p36"/>
              <p:cNvSpPr/>
              <p:nvPr/>
            </p:nvSpPr>
            <p:spPr>
              <a:xfrm>
                <a:off x="5865512" y="2279265"/>
                <a:ext cx="178459" cy="513446"/>
              </a:xfrm>
              <a:custGeom>
                <a:avLst/>
                <a:gdLst/>
                <a:ahLst/>
                <a:cxnLst/>
                <a:rect l="l" t="t" r="r" b="b"/>
                <a:pathLst>
                  <a:path w="1009" h="2903" extrusionOk="0">
                    <a:moveTo>
                      <a:pt x="734" y="0"/>
                    </a:moveTo>
                    <a:lnTo>
                      <a:pt x="520" y="61"/>
                    </a:lnTo>
                    <a:cubicBezTo>
                      <a:pt x="764" y="1008"/>
                      <a:pt x="550" y="1986"/>
                      <a:pt x="0" y="2780"/>
                    </a:cubicBezTo>
                    <a:lnTo>
                      <a:pt x="153" y="2902"/>
                    </a:lnTo>
                    <a:cubicBezTo>
                      <a:pt x="795" y="2078"/>
                      <a:pt x="1008" y="978"/>
                      <a:pt x="734"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9" name="Google Shape;839;p36"/>
              <p:cNvSpPr/>
              <p:nvPr/>
            </p:nvSpPr>
            <p:spPr>
              <a:xfrm>
                <a:off x="5930244" y="2495040"/>
                <a:ext cx="421652" cy="346307"/>
              </a:xfrm>
              <a:custGeom>
                <a:avLst/>
                <a:gdLst/>
                <a:ahLst/>
                <a:cxnLst/>
                <a:rect l="l" t="t" r="r" b="b"/>
                <a:pathLst>
                  <a:path w="2384" h="1958" extrusionOk="0">
                    <a:moveTo>
                      <a:pt x="2332" y="1"/>
                    </a:moveTo>
                    <a:cubicBezTo>
                      <a:pt x="2086" y="1"/>
                      <a:pt x="1007" y="98"/>
                      <a:pt x="1" y="1866"/>
                    </a:cubicBezTo>
                    <a:lnTo>
                      <a:pt x="184" y="1957"/>
                    </a:lnTo>
                    <a:cubicBezTo>
                      <a:pt x="1101" y="340"/>
                      <a:pt x="2112" y="245"/>
                      <a:pt x="2338" y="245"/>
                    </a:cubicBezTo>
                    <a:cubicBezTo>
                      <a:pt x="2368" y="245"/>
                      <a:pt x="2384" y="247"/>
                      <a:pt x="2384" y="247"/>
                    </a:cubicBezTo>
                    <a:lnTo>
                      <a:pt x="2384" y="2"/>
                    </a:lnTo>
                    <a:cubicBezTo>
                      <a:pt x="2380" y="2"/>
                      <a:pt x="2363" y="1"/>
                      <a:pt x="2332"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0" name="Google Shape;840;p36"/>
              <p:cNvSpPr/>
              <p:nvPr/>
            </p:nvSpPr>
            <p:spPr>
              <a:xfrm>
                <a:off x="5363042" y="2551636"/>
                <a:ext cx="816067" cy="886460"/>
              </a:xfrm>
              <a:custGeom>
                <a:avLst/>
                <a:gdLst/>
                <a:ahLst/>
                <a:cxnLst/>
                <a:rect l="l" t="t" r="r" b="b"/>
                <a:pathLst>
                  <a:path w="4614" h="5012" extrusionOk="0">
                    <a:moveTo>
                      <a:pt x="2234" y="0"/>
                    </a:moveTo>
                    <a:cubicBezTo>
                      <a:pt x="2183" y="0"/>
                      <a:pt x="2121" y="6"/>
                      <a:pt x="2047" y="18"/>
                    </a:cubicBezTo>
                    <a:cubicBezTo>
                      <a:pt x="1497" y="690"/>
                      <a:pt x="1008" y="1393"/>
                      <a:pt x="581" y="2157"/>
                    </a:cubicBezTo>
                    <a:cubicBezTo>
                      <a:pt x="306" y="2707"/>
                      <a:pt x="153" y="3287"/>
                      <a:pt x="92" y="3898"/>
                    </a:cubicBezTo>
                    <a:cubicBezTo>
                      <a:pt x="0" y="4234"/>
                      <a:pt x="153" y="4570"/>
                      <a:pt x="459" y="4753"/>
                    </a:cubicBezTo>
                    <a:cubicBezTo>
                      <a:pt x="622" y="4916"/>
                      <a:pt x="839" y="5011"/>
                      <a:pt x="1056" y="5011"/>
                    </a:cubicBezTo>
                    <a:cubicBezTo>
                      <a:pt x="1165" y="5011"/>
                      <a:pt x="1273" y="4988"/>
                      <a:pt x="1375" y="4937"/>
                    </a:cubicBezTo>
                    <a:cubicBezTo>
                      <a:pt x="1955" y="4692"/>
                      <a:pt x="2475" y="4387"/>
                      <a:pt x="2964" y="3959"/>
                    </a:cubicBezTo>
                    <a:cubicBezTo>
                      <a:pt x="3544" y="3379"/>
                      <a:pt x="4124" y="2768"/>
                      <a:pt x="4613" y="2096"/>
                    </a:cubicBezTo>
                    <a:cubicBezTo>
                      <a:pt x="4585" y="1843"/>
                      <a:pt x="4493" y="1797"/>
                      <a:pt x="4368" y="1797"/>
                    </a:cubicBezTo>
                    <a:cubicBezTo>
                      <a:pt x="4296" y="1797"/>
                      <a:pt x="4213" y="1812"/>
                      <a:pt x="4126" y="1812"/>
                    </a:cubicBezTo>
                    <a:cubicBezTo>
                      <a:pt x="4036" y="1812"/>
                      <a:pt x="3941" y="1796"/>
                      <a:pt x="3849" y="1729"/>
                    </a:cubicBezTo>
                    <a:cubicBezTo>
                      <a:pt x="3513" y="1485"/>
                      <a:pt x="3452" y="1546"/>
                      <a:pt x="3147" y="1271"/>
                    </a:cubicBezTo>
                    <a:cubicBezTo>
                      <a:pt x="2841" y="1026"/>
                      <a:pt x="3086" y="690"/>
                      <a:pt x="2780" y="446"/>
                    </a:cubicBezTo>
                    <a:cubicBezTo>
                      <a:pt x="2490" y="235"/>
                      <a:pt x="2565" y="0"/>
                      <a:pt x="2234"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1" name="Google Shape;841;p36"/>
              <p:cNvSpPr/>
              <p:nvPr/>
            </p:nvSpPr>
            <p:spPr>
              <a:xfrm>
                <a:off x="4266309" y="2985131"/>
                <a:ext cx="313409" cy="305981"/>
              </a:xfrm>
              <a:custGeom>
                <a:avLst/>
                <a:gdLst/>
                <a:ahLst/>
                <a:cxnLst/>
                <a:rect l="l" t="t" r="r" b="b"/>
                <a:pathLst>
                  <a:path w="1772" h="1730" extrusionOk="0">
                    <a:moveTo>
                      <a:pt x="914" y="0"/>
                    </a:moveTo>
                    <a:cubicBezTo>
                      <a:pt x="743" y="0"/>
                      <a:pt x="568" y="40"/>
                      <a:pt x="428" y="133"/>
                    </a:cubicBezTo>
                    <a:cubicBezTo>
                      <a:pt x="244" y="317"/>
                      <a:pt x="153" y="500"/>
                      <a:pt x="153" y="744"/>
                    </a:cubicBezTo>
                    <a:cubicBezTo>
                      <a:pt x="92" y="958"/>
                      <a:pt x="0" y="1233"/>
                      <a:pt x="122" y="1386"/>
                    </a:cubicBezTo>
                    <a:cubicBezTo>
                      <a:pt x="244" y="1569"/>
                      <a:pt x="519" y="1600"/>
                      <a:pt x="764" y="1661"/>
                    </a:cubicBezTo>
                    <a:cubicBezTo>
                      <a:pt x="871" y="1707"/>
                      <a:pt x="978" y="1730"/>
                      <a:pt x="1088" y="1730"/>
                    </a:cubicBezTo>
                    <a:cubicBezTo>
                      <a:pt x="1199" y="1730"/>
                      <a:pt x="1314" y="1707"/>
                      <a:pt x="1436" y="1661"/>
                    </a:cubicBezTo>
                    <a:cubicBezTo>
                      <a:pt x="1589" y="1508"/>
                      <a:pt x="1711" y="1294"/>
                      <a:pt x="1711" y="1050"/>
                    </a:cubicBezTo>
                    <a:cubicBezTo>
                      <a:pt x="1772" y="836"/>
                      <a:pt x="1711" y="622"/>
                      <a:pt x="1558" y="439"/>
                    </a:cubicBezTo>
                    <a:cubicBezTo>
                      <a:pt x="1466" y="256"/>
                      <a:pt x="1283" y="103"/>
                      <a:pt x="1069" y="11"/>
                    </a:cubicBezTo>
                    <a:cubicBezTo>
                      <a:pt x="1019" y="4"/>
                      <a:pt x="967" y="0"/>
                      <a:pt x="914"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2" name="Google Shape;842;p36"/>
              <p:cNvSpPr/>
              <p:nvPr/>
            </p:nvSpPr>
            <p:spPr>
              <a:xfrm>
                <a:off x="4628173" y="2642191"/>
                <a:ext cx="123100" cy="102937"/>
              </a:xfrm>
              <a:custGeom>
                <a:avLst/>
                <a:gdLst/>
                <a:ahLst/>
                <a:cxnLst/>
                <a:rect l="l" t="t" r="r" b="b"/>
                <a:pathLst>
                  <a:path w="696" h="582" extrusionOk="0">
                    <a:moveTo>
                      <a:pt x="381" y="1"/>
                    </a:moveTo>
                    <a:cubicBezTo>
                      <a:pt x="325" y="1"/>
                      <a:pt x="268" y="18"/>
                      <a:pt x="215" y="56"/>
                    </a:cubicBezTo>
                    <a:cubicBezTo>
                      <a:pt x="1" y="209"/>
                      <a:pt x="62" y="514"/>
                      <a:pt x="337" y="576"/>
                    </a:cubicBezTo>
                    <a:cubicBezTo>
                      <a:pt x="357" y="579"/>
                      <a:pt x="376" y="581"/>
                      <a:pt x="396" y="581"/>
                    </a:cubicBezTo>
                    <a:cubicBezTo>
                      <a:pt x="527" y="581"/>
                      <a:pt x="646" y="495"/>
                      <a:pt x="673" y="362"/>
                    </a:cubicBezTo>
                    <a:cubicBezTo>
                      <a:pt x="696" y="155"/>
                      <a:pt x="547" y="1"/>
                      <a:pt x="381"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3" name="Google Shape;843;p36"/>
              <p:cNvSpPr/>
              <p:nvPr/>
            </p:nvSpPr>
            <p:spPr>
              <a:xfrm>
                <a:off x="4187782" y="2601866"/>
                <a:ext cx="121862" cy="103998"/>
              </a:xfrm>
              <a:custGeom>
                <a:avLst/>
                <a:gdLst/>
                <a:ahLst/>
                <a:cxnLst/>
                <a:rect l="l" t="t" r="r" b="b"/>
                <a:pathLst>
                  <a:path w="689" h="588" extrusionOk="0">
                    <a:moveTo>
                      <a:pt x="368" y="1"/>
                    </a:moveTo>
                    <a:cubicBezTo>
                      <a:pt x="137" y="1"/>
                      <a:pt x="0" y="247"/>
                      <a:pt x="139" y="467"/>
                    </a:cubicBezTo>
                    <a:cubicBezTo>
                      <a:pt x="198" y="550"/>
                      <a:pt x="284" y="587"/>
                      <a:pt x="370" y="587"/>
                    </a:cubicBezTo>
                    <a:cubicBezTo>
                      <a:pt x="506" y="587"/>
                      <a:pt x="639" y="495"/>
                      <a:pt x="658" y="345"/>
                    </a:cubicBezTo>
                    <a:cubicBezTo>
                      <a:pt x="688" y="193"/>
                      <a:pt x="597" y="40"/>
                      <a:pt x="444" y="9"/>
                    </a:cubicBezTo>
                    <a:cubicBezTo>
                      <a:pt x="418" y="3"/>
                      <a:pt x="392" y="1"/>
                      <a:pt x="368"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4" name="Google Shape;844;p36"/>
              <p:cNvSpPr/>
              <p:nvPr/>
            </p:nvSpPr>
            <p:spPr>
              <a:xfrm>
                <a:off x="4239249" y="2635824"/>
                <a:ext cx="205520" cy="508140"/>
              </a:xfrm>
              <a:custGeom>
                <a:avLst/>
                <a:gdLst/>
                <a:ahLst/>
                <a:cxnLst/>
                <a:rect l="l" t="t" r="r" b="b"/>
                <a:pathLst>
                  <a:path w="1162" h="2873" extrusionOk="0">
                    <a:moveTo>
                      <a:pt x="184" y="1"/>
                    </a:moveTo>
                    <a:lnTo>
                      <a:pt x="0" y="153"/>
                    </a:lnTo>
                    <a:cubicBezTo>
                      <a:pt x="642" y="886"/>
                      <a:pt x="917" y="1895"/>
                      <a:pt x="764" y="2842"/>
                    </a:cubicBezTo>
                    <a:lnTo>
                      <a:pt x="978" y="2872"/>
                    </a:lnTo>
                    <a:cubicBezTo>
                      <a:pt x="1161" y="1833"/>
                      <a:pt x="856" y="795"/>
                      <a:pt x="184"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5" name="Google Shape;845;p36"/>
              <p:cNvSpPr/>
              <p:nvPr/>
            </p:nvSpPr>
            <p:spPr>
              <a:xfrm>
                <a:off x="4455377" y="2678979"/>
                <a:ext cx="248676" cy="481080"/>
              </a:xfrm>
              <a:custGeom>
                <a:avLst/>
                <a:gdLst/>
                <a:ahLst/>
                <a:cxnLst/>
                <a:rect l="l" t="t" r="r" b="b"/>
                <a:pathLst>
                  <a:path w="1406" h="2720" extrusionOk="0">
                    <a:moveTo>
                      <a:pt x="1314" y="1"/>
                    </a:moveTo>
                    <a:cubicBezTo>
                      <a:pt x="1283" y="31"/>
                      <a:pt x="122" y="459"/>
                      <a:pt x="0" y="2720"/>
                    </a:cubicBezTo>
                    <a:lnTo>
                      <a:pt x="245" y="2720"/>
                    </a:lnTo>
                    <a:cubicBezTo>
                      <a:pt x="336" y="612"/>
                      <a:pt x="1405" y="215"/>
                      <a:pt x="1405" y="215"/>
                    </a:cubicBezTo>
                    <a:lnTo>
                      <a:pt x="1314"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6" name="Google Shape;846;p36"/>
              <p:cNvSpPr/>
              <p:nvPr/>
            </p:nvSpPr>
            <p:spPr>
              <a:xfrm>
                <a:off x="4093336" y="2981240"/>
                <a:ext cx="632301" cy="909099"/>
              </a:xfrm>
              <a:custGeom>
                <a:avLst/>
                <a:gdLst/>
                <a:ahLst/>
                <a:cxnLst/>
                <a:rect l="l" t="t" r="r" b="b"/>
                <a:pathLst>
                  <a:path w="3575" h="5140" extrusionOk="0">
                    <a:moveTo>
                      <a:pt x="681" y="0"/>
                    </a:moveTo>
                    <a:cubicBezTo>
                      <a:pt x="597" y="0"/>
                      <a:pt x="494" y="40"/>
                      <a:pt x="337" y="155"/>
                    </a:cubicBezTo>
                    <a:cubicBezTo>
                      <a:pt x="153" y="980"/>
                      <a:pt x="31" y="1836"/>
                      <a:pt x="0" y="2691"/>
                    </a:cubicBezTo>
                    <a:cubicBezTo>
                      <a:pt x="0" y="3302"/>
                      <a:pt x="92" y="3913"/>
                      <a:pt x="306" y="4493"/>
                    </a:cubicBezTo>
                    <a:cubicBezTo>
                      <a:pt x="398" y="4829"/>
                      <a:pt x="703" y="5074"/>
                      <a:pt x="1039" y="5104"/>
                    </a:cubicBezTo>
                    <a:cubicBezTo>
                      <a:pt x="1125" y="5128"/>
                      <a:pt x="1213" y="5139"/>
                      <a:pt x="1300" y="5139"/>
                    </a:cubicBezTo>
                    <a:cubicBezTo>
                      <a:pt x="1552" y="5139"/>
                      <a:pt x="1796" y="5042"/>
                      <a:pt x="1956" y="4860"/>
                    </a:cubicBezTo>
                    <a:cubicBezTo>
                      <a:pt x="2353" y="4371"/>
                      <a:pt x="2689" y="3852"/>
                      <a:pt x="2933" y="3271"/>
                    </a:cubicBezTo>
                    <a:cubicBezTo>
                      <a:pt x="3208" y="2477"/>
                      <a:pt x="3422" y="1683"/>
                      <a:pt x="3575" y="858"/>
                    </a:cubicBezTo>
                    <a:cubicBezTo>
                      <a:pt x="3482" y="710"/>
                      <a:pt x="3406" y="660"/>
                      <a:pt x="3333" y="660"/>
                    </a:cubicBezTo>
                    <a:cubicBezTo>
                      <a:pt x="3185" y="660"/>
                      <a:pt x="3050" y="868"/>
                      <a:pt x="2811" y="868"/>
                    </a:cubicBezTo>
                    <a:cubicBezTo>
                      <a:pt x="2782" y="868"/>
                      <a:pt x="2752" y="865"/>
                      <a:pt x="2719" y="858"/>
                    </a:cubicBezTo>
                    <a:cubicBezTo>
                      <a:pt x="2521" y="812"/>
                      <a:pt x="2421" y="812"/>
                      <a:pt x="2318" y="812"/>
                    </a:cubicBezTo>
                    <a:cubicBezTo>
                      <a:pt x="2215" y="812"/>
                      <a:pt x="2108" y="812"/>
                      <a:pt x="1894" y="766"/>
                    </a:cubicBezTo>
                    <a:cubicBezTo>
                      <a:pt x="1497" y="675"/>
                      <a:pt x="1589" y="278"/>
                      <a:pt x="1192" y="186"/>
                    </a:cubicBezTo>
                    <a:cubicBezTo>
                      <a:pt x="931" y="146"/>
                      <a:pt x="842" y="0"/>
                      <a:pt x="681"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7" name="Google Shape;847;p36"/>
              <p:cNvSpPr/>
              <p:nvPr/>
            </p:nvSpPr>
            <p:spPr>
              <a:xfrm>
                <a:off x="6405831" y="4120600"/>
                <a:ext cx="324375" cy="314647"/>
              </a:xfrm>
              <a:custGeom>
                <a:avLst/>
                <a:gdLst/>
                <a:ahLst/>
                <a:cxnLst/>
                <a:rect l="l" t="t" r="r" b="b"/>
                <a:pathLst>
                  <a:path w="1834" h="1779" extrusionOk="0">
                    <a:moveTo>
                      <a:pt x="1077" y="0"/>
                    </a:moveTo>
                    <a:cubicBezTo>
                      <a:pt x="892" y="0"/>
                      <a:pt x="709" y="84"/>
                      <a:pt x="550" y="190"/>
                    </a:cubicBezTo>
                    <a:cubicBezTo>
                      <a:pt x="367" y="312"/>
                      <a:pt x="122" y="434"/>
                      <a:pt x="61" y="648"/>
                    </a:cubicBezTo>
                    <a:cubicBezTo>
                      <a:pt x="0" y="862"/>
                      <a:pt x="183" y="1076"/>
                      <a:pt x="306" y="1289"/>
                    </a:cubicBezTo>
                    <a:cubicBezTo>
                      <a:pt x="397" y="1473"/>
                      <a:pt x="550" y="1717"/>
                      <a:pt x="764" y="1778"/>
                    </a:cubicBezTo>
                    <a:cubicBezTo>
                      <a:pt x="978" y="1778"/>
                      <a:pt x="1222" y="1717"/>
                      <a:pt x="1405" y="1564"/>
                    </a:cubicBezTo>
                    <a:cubicBezTo>
                      <a:pt x="1589" y="1442"/>
                      <a:pt x="1711" y="1259"/>
                      <a:pt x="1741" y="1076"/>
                    </a:cubicBezTo>
                    <a:cubicBezTo>
                      <a:pt x="1833" y="831"/>
                      <a:pt x="1803" y="617"/>
                      <a:pt x="1711" y="403"/>
                    </a:cubicBezTo>
                    <a:cubicBezTo>
                      <a:pt x="1589" y="190"/>
                      <a:pt x="1405" y="67"/>
                      <a:pt x="1161" y="6"/>
                    </a:cubicBezTo>
                    <a:cubicBezTo>
                      <a:pt x="1133" y="2"/>
                      <a:pt x="1105" y="0"/>
                      <a:pt x="1077"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8" name="Google Shape;848;p36"/>
              <p:cNvSpPr/>
              <p:nvPr/>
            </p:nvSpPr>
            <p:spPr>
              <a:xfrm>
                <a:off x="7024324" y="4114764"/>
                <a:ext cx="132651" cy="101345"/>
              </a:xfrm>
              <a:custGeom>
                <a:avLst/>
                <a:gdLst/>
                <a:ahLst/>
                <a:cxnLst/>
                <a:rect l="l" t="t" r="r" b="b"/>
                <a:pathLst>
                  <a:path w="750" h="573" extrusionOk="0">
                    <a:moveTo>
                      <a:pt x="374" y="0"/>
                    </a:moveTo>
                    <a:cubicBezTo>
                      <a:pt x="162" y="0"/>
                      <a:pt x="0" y="243"/>
                      <a:pt x="138" y="436"/>
                    </a:cubicBezTo>
                    <a:cubicBezTo>
                      <a:pt x="179" y="518"/>
                      <a:pt x="274" y="572"/>
                      <a:pt x="369" y="572"/>
                    </a:cubicBezTo>
                    <a:cubicBezTo>
                      <a:pt x="417" y="572"/>
                      <a:pt x="464" y="559"/>
                      <a:pt x="505" y="528"/>
                    </a:cubicBezTo>
                    <a:cubicBezTo>
                      <a:pt x="749" y="406"/>
                      <a:pt x="688" y="70"/>
                      <a:pt x="444" y="9"/>
                    </a:cubicBezTo>
                    <a:cubicBezTo>
                      <a:pt x="420" y="3"/>
                      <a:pt x="397" y="0"/>
                      <a:pt x="374"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9" name="Google Shape;849;p36"/>
              <p:cNvSpPr/>
              <p:nvPr/>
            </p:nvSpPr>
            <p:spPr>
              <a:xfrm>
                <a:off x="6745587" y="3765103"/>
                <a:ext cx="130351" cy="101345"/>
              </a:xfrm>
              <a:custGeom>
                <a:avLst/>
                <a:gdLst/>
                <a:ahLst/>
                <a:cxnLst/>
                <a:rect l="l" t="t" r="r" b="b"/>
                <a:pathLst>
                  <a:path w="737" h="573" extrusionOk="0">
                    <a:moveTo>
                      <a:pt x="408" y="0"/>
                    </a:moveTo>
                    <a:cubicBezTo>
                      <a:pt x="364" y="0"/>
                      <a:pt x="319" y="10"/>
                      <a:pt x="279" y="31"/>
                    </a:cubicBezTo>
                    <a:cubicBezTo>
                      <a:pt x="1" y="208"/>
                      <a:pt x="162" y="572"/>
                      <a:pt x="398" y="572"/>
                    </a:cubicBezTo>
                    <a:cubicBezTo>
                      <a:pt x="448" y="572"/>
                      <a:pt x="501" y="556"/>
                      <a:pt x="554" y="519"/>
                    </a:cubicBezTo>
                    <a:cubicBezTo>
                      <a:pt x="706" y="428"/>
                      <a:pt x="737" y="275"/>
                      <a:pt x="645" y="122"/>
                    </a:cubicBezTo>
                    <a:cubicBezTo>
                      <a:pt x="584" y="41"/>
                      <a:pt x="496" y="0"/>
                      <a:pt x="408"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50" name="Google Shape;850;p36"/>
              <p:cNvSpPr/>
              <p:nvPr/>
            </p:nvSpPr>
            <p:spPr>
              <a:xfrm>
                <a:off x="6540778" y="3813741"/>
                <a:ext cx="297491" cy="448536"/>
              </a:xfrm>
              <a:custGeom>
                <a:avLst/>
                <a:gdLst/>
                <a:ahLst/>
                <a:cxnLst/>
                <a:rect l="l" t="t" r="r" b="b"/>
                <a:pathLst>
                  <a:path w="1682" h="2536" extrusionOk="0">
                    <a:moveTo>
                      <a:pt x="1467" y="0"/>
                    </a:moveTo>
                    <a:cubicBezTo>
                      <a:pt x="1345" y="978"/>
                      <a:pt x="826" y="1833"/>
                      <a:pt x="1" y="2352"/>
                    </a:cubicBezTo>
                    <a:lnTo>
                      <a:pt x="123" y="2536"/>
                    </a:lnTo>
                    <a:cubicBezTo>
                      <a:pt x="1009" y="1986"/>
                      <a:pt x="1589" y="1039"/>
                      <a:pt x="1681"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51" name="Google Shape;851;p36"/>
              <p:cNvSpPr/>
              <p:nvPr/>
            </p:nvSpPr>
            <p:spPr>
              <a:xfrm>
                <a:off x="6584110" y="4131743"/>
                <a:ext cx="513446" cy="206228"/>
              </a:xfrm>
              <a:custGeom>
                <a:avLst/>
                <a:gdLst/>
                <a:ahLst/>
                <a:cxnLst/>
                <a:rect l="l" t="t" r="r" b="b"/>
                <a:pathLst>
                  <a:path w="2903" h="1166" extrusionOk="0">
                    <a:moveTo>
                      <a:pt x="2273" y="1"/>
                    </a:moveTo>
                    <a:cubicBezTo>
                      <a:pt x="1767" y="1"/>
                      <a:pt x="980" y="187"/>
                      <a:pt x="0" y="1013"/>
                    </a:cubicBezTo>
                    <a:lnTo>
                      <a:pt x="153" y="1165"/>
                    </a:lnTo>
                    <a:cubicBezTo>
                      <a:pt x="1090" y="387"/>
                      <a:pt x="1833" y="223"/>
                      <a:pt x="2293" y="223"/>
                    </a:cubicBezTo>
                    <a:cubicBezTo>
                      <a:pt x="2627" y="223"/>
                      <a:pt x="2811" y="310"/>
                      <a:pt x="2811" y="310"/>
                    </a:cubicBezTo>
                    <a:lnTo>
                      <a:pt x="2902" y="127"/>
                    </a:lnTo>
                    <a:cubicBezTo>
                      <a:pt x="2889" y="113"/>
                      <a:pt x="2665" y="1"/>
                      <a:pt x="2273"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52" name="Google Shape;852;p36"/>
              <p:cNvSpPr/>
              <p:nvPr/>
            </p:nvSpPr>
            <p:spPr>
              <a:xfrm>
                <a:off x="5887090" y="3981231"/>
                <a:ext cx="924133" cy="773265"/>
              </a:xfrm>
              <a:custGeom>
                <a:avLst/>
                <a:gdLst/>
                <a:ahLst/>
                <a:cxnLst/>
                <a:rect l="l" t="t" r="r" b="b"/>
                <a:pathLst>
                  <a:path w="5225" h="4372" extrusionOk="0">
                    <a:moveTo>
                      <a:pt x="3422" y="0"/>
                    </a:moveTo>
                    <a:cubicBezTo>
                      <a:pt x="2658" y="428"/>
                      <a:pt x="1956" y="947"/>
                      <a:pt x="1284" y="1497"/>
                    </a:cubicBezTo>
                    <a:cubicBezTo>
                      <a:pt x="825" y="1894"/>
                      <a:pt x="459" y="2413"/>
                      <a:pt x="184" y="2933"/>
                    </a:cubicBezTo>
                    <a:cubicBezTo>
                      <a:pt x="1" y="3238"/>
                      <a:pt x="31" y="3605"/>
                      <a:pt x="275" y="3880"/>
                    </a:cubicBezTo>
                    <a:cubicBezTo>
                      <a:pt x="390" y="4166"/>
                      <a:pt x="665" y="4371"/>
                      <a:pt x="975" y="4371"/>
                    </a:cubicBezTo>
                    <a:cubicBezTo>
                      <a:pt x="996" y="4371"/>
                      <a:pt x="1018" y="4370"/>
                      <a:pt x="1039" y="4369"/>
                    </a:cubicBezTo>
                    <a:cubicBezTo>
                      <a:pt x="1681" y="4369"/>
                      <a:pt x="2292" y="4246"/>
                      <a:pt x="2872" y="4032"/>
                    </a:cubicBezTo>
                    <a:cubicBezTo>
                      <a:pt x="3636" y="3696"/>
                      <a:pt x="4369" y="3299"/>
                      <a:pt x="5072" y="2841"/>
                    </a:cubicBezTo>
                    <a:cubicBezTo>
                      <a:pt x="5224" y="2291"/>
                      <a:pt x="4705" y="2597"/>
                      <a:pt x="4491" y="2261"/>
                    </a:cubicBezTo>
                    <a:cubicBezTo>
                      <a:pt x="4308" y="1894"/>
                      <a:pt x="4216" y="1925"/>
                      <a:pt x="4002" y="1589"/>
                    </a:cubicBezTo>
                    <a:cubicBezTo>
                      <a:pt x="3789" y="1222"/>
                      <a:pt x="4155" y="1008"/>
                      <a:pt x="3941" y="672"/>
                    </a:cubicBezTo>
                    <a:cubicBezTo>
                      <a:pt x="3727" y="306"/>
                      <a:pt x="3972" y="122"/>
                      <a:pt x="3422"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98" name="Google Shape;820;p36">
              <a:extLst>
                <a:ext uri="{FF2B5EF4-FFF2-40B4-BE49-F238E27FC236}">
                  <a16:creationId xmlns:a16="http://schemas.microsoft.com/office/drawing/2014/main" id="{10776E52-FB79-9F40-B18A-3C99375E8CC3}"/>
                </a:ext>
              </a:extLst>
            </p:cNvPr>
            <p:cNvGrpSpPr/>
            <p:nvPr/>
          </p:nvGrpSpPr>
          <p:grpSpPr>
            <a:xfrm>
              <a:off x="9412873" y="3500842"/>
              <a:ext cx="2800721" cy="2139468"/>
              <a:chOff x="1267583" y="1668729"/>
              <a:chExt cx="5948938" cy="3766026"/>
            </a:xfrm>
          </p:grpSpPr>
          <p:sp>
            <p:nvSpPr>
              <p:cNvPr id="99" name="Google Shape;821;p36">
                <a:extLst>
                  <a:ext uri="{FF2B5EF4-FFF2-40B4-BE49-F238E27FC236}">
                    <a16:creationId xmlns:a16="http://schemas.microsoft.com/office/drawing/2014/main" id="{587D316A-F78E-3841-BFB2-78EDE837AC98}"/>
                  </a:ext>
                </a:extLst>
              </p:cNvPr>
              <p:cNvSpPr/>
              <p:nvPr/>
            </p:nvSpPr>
            <p:spPr>
              <a:xfrm>
                <a:off x="1273066" y="2429246"/>
                <a:ext cx="5943455" cy="3005509"/>
              </a:xfrm>
              <a:custGeom>
                <a:avLst/>
                <a:gdLst/>
                <a:ahLst/>
                <a:cxnLst/>
                <a:rect l="l" t="t" r="r" b="b"/>
                <a:pathLst>
                  <a:path w="33604" h="16993" extrusionOk="0">
                    <a:moveTo>
                      <a:pt x="15130" y="0"/>
                    </a:moveTo>
                    <a:cubicBezTo>
                      <a:pt x="15086" y="0"/>
                      <a:pt x="15043" y="3"/>
                      <a:pt x="14999" y="8"/>
                    </a:cubicBezTo>
                    <a:cubicBezTo>
                      <a:pt x="14450" y="38"/>
                      <a:pt x="13900" y="69"/>
                      <a:pt x="13350" y="160"/>
                    </a:cubicBezTo>
                    <a:cubicBezTo>
                      <a:pt x="13165" y="204"/>
                      <a:pt x="12968" y="213"/>
                      <a:pt x="12767" y="213"/>
                    </a:cubicBezTo>
                    <a:cubicBezTo>
                      <a:pt x="12634" y="213"/>
                      <a:pt x="12499" y="209"/>
                      <a:pt x="12364" y="209"/>
                    </a:cubicBezTo>
                    <a:cubicBezTo>
                      <a:pt x="12129" y="209"/>
                      <a:pt x="11894" y="220"/>
                      <a:pt x="11670" y="283"/>
                    </a:cubicBezTo>
                    <a:cubicBezTo>
                      <a:pt x="11120" y="435"/>
                      <a:pt x="10753" y="1016"/>
                      <a:pt x="10234" y="1230"/>
                    </a:cubicBezTo>
                    <a:cubicBezTo>
                      <a:pt x="9715" y="1382"/>
                      <a:pt x="9195" y="1566"/>
                      <a:pt x="8707" y="1780"/>
                    </a:cubicBezTo>
                    <a:cubicBezTo>
                      <a:pt x="8218" y="2024"/>
                      <a:pt x="7576" y="2085"/>
                      <a:pt x="7118" y="2390"/>
                    </a:cubicBezTo>
                    <a:cubicBezTo>
                      <a:pt x="6660" y="2696"/>
                      <a:pt x="6629" y="3582"/>
                      <a:pt x="6232" y="3948"/>
                    </a:cubicBezTo>
                    <a:cubicBezTo>
                      <a:pt x="5804" y="4284"/>
                      <a:pt x="5255" y="4529"/>
                      <a:pt x="4888" y="4895"/>
                    </a:cubicBezTo>
                    <a:cubicBezTo>
                      <a:pt x="4491" y="5293"/>
                      <a:pt x="3849" y="5445"/>
                      <a:pt x="3483" y="5873"/>
                    </a:cubicBezTo>
                    <a:cubicBezTo>
                      <a:pt x="3147" y="6301"/>
                      <a:pt x="3147" y="7003"/>
                      <a:pt x="2872" y="7462"/>
                    </a:cubicBezTo>
                    <a:cubicBezTo>
                      <a:pt x="2566" y="7889"/>
                      <a:pt x="1925" y="8164"/>
                      <a:pt x="1680" y="8653"/>
                    </a:cubicBezTo>
                    <a:cubicBezTo>
                      <a:pt x="1405" y="9142"/>
                      <a:pt x="1100" y="9630"/>
                      <a:pt x="917" y="10119"/>
                    </a:cubicBezTo>
                    <a:cubicBezTo>
                      <a:pt x="703" y="10639"/>
                      <a:pt x="489" y="11188"/>
                      <a:pt x="336" y="11708"/>
                    </a:cubicBezTo>
                    <a:cubicBezTo>
                      <a:pt x="183" y="12227"/>
                      <a:pt x="214" y="12807"/>
                      <a:pt x="122" y="13357"/>
                    </a:cubicBezTo>
                    <a:cubicBezTo>
                      <a:pt x="0" y="13907"/>
                      <a:pt x="489" y="14488"/>
                      <a:pt x="428" y="15038"/>
                    </a:cubicBezTo>
                    <a:cubicBezTo>
                      <a:pt x="367" y="15587"/>
                      <a:pt x="61" y="15801"/>
                      <a:pt x="61" y="16351"/>
                    </a:cubicBezTo>
                    <a:cubicBezTo>
                      <a:pt x="825" y="16626"/>
                      <a:pt x="733" y="16993"/>
                      <a:pt x="1528" y="16993"/>
                    </a:cubicBezTo>
                    <a:cubicBezTo>
                      <a:pt x="2322" y="16993"/>
                      <a:pt x="2322" y="16473"/>
                      <a:pt x="3116" y="16473"/>
                    </a:cubicBezTo>
                    <a:cubicBezTo>
                      <a:pt x="3941" y="16473"/>
                      <a:pt x="3910" y="16290"/>
                      <a:pt x="4705" y="16290"/>
                    </a:cubicBezTo>
                    <a:cubicBezTo>
                      <a:pt x="5499" y="16290"/>
                      <a:pt x="5499" y="16382"/>
                      <a:pt x="6293" y="16382"/>
                    </a:cubicBezTo>
                    <a:cubicBezTo>
                      <a:pt x="7087" y="16382"/>
                      <a:pt x="7118" y="16870"/>
                      <a:pt x="7912" y="16870"/>
                    </a:cubicBezTo>
                    <a:cubicBezTo>
                      <a:pt x="8707" y="16870"/>
                      <a:pt x="8676" y="16565"/>
                      <a:pt x="9470" y="16565"/>
                    </a:cubicBezTo>
                    <a:cubicBezTo>
                      <a:pt x="10264" y="16565"/>
                      <a:pt x="10264" y="16870"/>
                      <a:pt x="11089" y="16870"/>
                    </a:cubicBezTo>
                    <a:cubicBezTo>
                      <a:pt x="11884" y="16870"/>
                      <a:pt x="11884" y="16962"/>
                      <a:pt x="12678" y="16962"/>
                    </a:cubicBezTo>
                    <a:cubicBezTo>
                      <a:pt x="13472" y="16962"/>
                      <a:pt x="13472" y="16473"/>
                      <a:pt x="14266" y="16473"/>
                    </a:cubicBezTo>
                    <a:cubicBezTo>
                      <a:pt x="15061" y="16473"/>
                      <a:pt x="15061" y="16932"/>
                      <a:pt x="15855" y="16932"/>
                    </a:cubicBezTo>
                    <a:cubicBezTo>
                      <a:pt x="16649" y="16932"/>
                      <a:pt x="16649" y="16870"/>
                      <a:pt x="17443" y="16870"/>
                    </a:cubicBezTo>
                    <a:cubicBezTo>
                      <a:pt x="18238" y="16870"/>
                      <a:pt x="18238" y="16840"/>
                      <a:pt x="19032" y="16840"/>
                    </a:cubicBezTo>
                    <a:cubicBezTo>
                      <a:pt x="19826" y="16840"/>
                      <a:pt x="19826" y="16626"/>
                      <a:pt x="20620" y="16626"/>
                    </a:cubicBezTo>
                    <a:cubicBezTo>
                      <a:pt x="21415" y="16626"/>
                      <a:pt x="21415" y="16932"/>
                      <a:pt x="22209" y="16932"/>
                    </a:cubicBezTo>
                    <a:cubicBezTo>
                      <a:pt x="23003" y="16932"/>
                      <a:pt x="22973" y="16351"/>
                      <a:pt x="23767" y="16351"/>
                    </a:cubicBezTo>
                    <a:cubicBezTo>
                      <a:pt x="24561" y="16351"/>
                      <a:pt x="24561" y="16687"/>
                      <a:pt x="25355" y="16687"/>
                    </a:cubicBezTo>
                    <a:cubicBezTo>
                      <a:pt x="26150" y="16687"/>
                      <a:pt x="26150" y="16809"/>
                      <a:pt x="26944" y="16809"/>
                    </a:cubicBezTo>
                    <a:cubicBezTo>
                      <a:pt x="27738" y="16809"/>
                      <a:pt x="27738" y="16534"/>
                      <a:pt x="28532" y="16534"/>
                    </a:cubicBezTo>
                    <a:cubicBezTo>
                      <a:pt x="29327" y="16534"/>
                      <a:pt x="29327" y="16718"/>
                      <a:pt x="30121" y="16718"/>
                    </a:cubicBezTo>
                    <a:cubicBezTo>
                      <a:pt x="30732" y="16718"/>
                      <a:pt x="30891" y="16627"/>
                      <a:pt x="31293" y="16627"/>
                    </a:cubicBezTo>
                    <a:cubicBezTo>
                      <a:pt x="31414" y="16627"/>
                      <a:pt x="31557" y="16635"/>
                      <a:pt x="31740" y="16657"/>
                    </a:cubicBezTo>
                    <a:cubicBezTo>
                      <a:pt x="32226" y="16715"/>
                      <a:pt x="32440" y="16823"/>
                      <a:pt x="32727" y="16823"/>
                    </a:cubicBezTo>
                    <a:cubicBezTo>
                      <a:pt x="32892" y="16823"/>
                      <a:pt x="33081" y="16787"/>
                      <a:pt x="33359" y="16687"/>
                    </a:cubicBezTo>
                    <a:cubicBezTo>
                      <a:pt x="33359" y="16137"/>
                      <a:pt x="33603" y="15496"/>
                      <a:pt x="33542" y="14976"/>
                    </a:cubicBezTo>
                    <a:cubicBezTo>
                      <a:pt x="33481" y="14427"/>
                      <a:pt x="33298" y="13877"/>
                      <a:pt x="33176" y="13327"/>
                    </a:cubicBezTo>
                    <a:cubicBezTo>
                      <a:pt x="33084" y="12807"/>
                      <a:pt x="32534" y="12380"/>
                      <a:pt x="32382" y="11860"/>
                    </a:cubicBezTo>
                    <a:cubicBezTo>
                      <a:pt x="32229" y="11341"/>
                      <a:pt x="32046" y="10822"/>
                      <a:pt x="31832" y="10333"/>
                    </a:cubicBezTo>
                    <a:cubicBezTo>
                      <a:pt x="31648" y="9814"/>
                      <a:pt x="31893" y="9081"/>
                      <a:pt x="31618" y="8622"/>
                    </a:cubicBezTo>
                    <a:cubicBezTo>
                      <a:pt x="31373" y="8134"/>
                      <a:pt x="31129" y="7584"/>
                      <a:pt x="30824" y="7156"/>
                    </a:cubicBezTo>
                    <a:cubicBezTo>
                      <a:pt x="30518" y="6698"/>
                      <a:pt x="29968" y="6392"/>
                      <a:pt x="29632" y="5965"/>
                    </a:cubicBezTo>
                    <a:cubicBezTo>
                      <a:pt x="29266" y="5568"/>
                      <a:pt x="28563" y="5445"/>
                      <a:pt x="28196" y="5079"/>
                    </a:cubicBezTo>
                    <a:cubicBezTo>
                      <a:pt x="27799" y="4682"/>
                      <a:pt x="27891" y="3765"/>
                      <a:pt x="27463" y="3429"/>
                    </a:cubicBezTo>
                    <a:cubicBezTo>
                      <a:pt x="27036" y="3093"/>
                      <a:pt x="26211" y="3246"/>
                      <a:pt x="25783" y="2940"/>
                    </a:cubicBezTo>
                    <a:cubicBezTo>
                      <a:pt x="25325" y="2635"/>
                      <a:pt x="25142" y="1841"/>
                      <a:pt x="24683" y="1566"/>
                    </a:cubicBezTo>
                    <a:cubicBezTo>
                      <a:pt x="24525" y="1486"/>
                      <a:pt x="24337" y="1465"/>
                      <a:pt x="24139" y="1465"/>
                    </a:cubicBezTo>
                    <a:cubicBezTo>
                      <a:pt x="23908" y="1465"/>
                      <a:pt x="23663" y="1494"/>
                      <a:pt x="23434" y="1494"/>
                    </a:cubicBezTo>
                    <a:cubicBezTo>
                      <a:pt x="23256" y="1494"/>
                      <a:pt x="23087" y="1476"/>
                      <a:pt x="22942" y="1413"/>
                    </a:cubicBezTo>
                    <a:cubicBezTo>
                      <a:pt x="22423" y="1199"/>
                      <a:pt x="21903" y="1016"/>
                      <a:pt x="21415" y="833"/>
                    </a:cubicBezTo>
                    <a:cubicBezTo>
                      <a:pt x="20895" y="680"/>
                      <a:pt x="20345" y="710"/>
                      <a:pt x="19796" y="619"/>
                    </a:cubicBezTo>
                    <a:cubicBezTo>
                      <a:pt x="19276" y="466"/>
                      <a:pt x="18757" y="374"/>
                      <a:pt x="18238" y="313"/>
                    </a:cubicBezTo>
                    <a:cubicBezTo>
                      <a:pt x="17849" y="292"/>
                      <a:pt x="17475" y="270"/>
                      <a:pt x="17095" y="270"/>
                    </a:cubicBezTo>
                    <a:cubicBezTo>
                      <a:pt x="16938" y="270"/>
                      <a:pt x="16780" y="274"/>
                      <a:pt x="16619" y="283"/>
                    </a:cubicBezTo>
                    <a:cubicBezTo>
                      <a:pt x="16114" y="283"/>
                      <a:pt x="15610" y="0"/>
                      <a:pt x="15130"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0" name="Google Shape;822;p36">
                <a:extLst>
                  <a:ext uri="{FF2B5EF4-FFF2-40B4-BE49-F238E27FC236}">
                    <a16:creationId xmlns:a16="http://schemas.microsoft.com/office/drawing/2014/main" id="{3B927817-BE0F-4844-95A1-EA8BBCB3CC00}"/>
                  </a:ext>
                </a:extLst>
              </p:cNvPr>
              <p:cNvSpPr/>
              <p:nvPr/>
            </p:nvSpPr>
            <p:spPr>
              <a:xfrm>
                <a:off x="1267583" y="3748831"/>
                <a:ext cx="5948938" cy="1680595"/>
              </a:xfrm>
              <a:custGeom>
                <a:avLst/>
                <a:gdLst/>
                <a:ahLst/>
                <a:cxnLst/>
                <a:rect l="l" t="t" r="r" b="b"/>
                <a:pathLst>
                  <a:path w="33635" h="9502" extrusionOk="0">
                    <a:moveTo>
                      <a:pt x="31038" y="1"/>
                    </a:moveTo>
                    <a:cubicBezTo>
                      <a:pt x="30916" y="153"/>
                      <a:pt x="30793" y="337"/>
                      <a:pt x="30641" y="489"/>
                    </a:cubicBezTo>
                    <a:cubicBezTo>
                      <a:pt x="30610" y="520"/>
                      <a:pt x="30519" y="550"/>
                      <a:pt x="30457" y="550"/>
                    </a:cubicBezTo>
                    <a:cubicBezTo>
                      <a:pt x="30366" y="948"/>
                      <a:pt x="30244" y="1345"/>
                      <a:pt x="30060" y="1742"/>
                    </a:cubicBezTo>
                    <a:cubicBezTo>
                      <a:pt x="30034" y="1821"/>
                      <a:pt x="29939" y="1901"/>
                      <a:pt x="29834" y="1901"/>
                    </a:cubicBezTo>
                    <a:cubicBezTo>
                      <a:pt x="29818" y="1901"/>
                      <a:pt x="29802" y="1899"/>
                      <a:pt x="29785" y="1895"/>
                    </a:cubicBezTo>
                    <a:cubicBezTo>
                      <a:pt x="29694" y="1864"/>
                      <a:pt x="29602" y="1803"/>
                      <a:pt x="29510" y="1772"/>
                    </a:cubicBezTo>
                    <a:cubicBezTo>
                      <a:pt x="28991" y="2475"/>
                      <a:pt x="28288" y="2994"/>
                      <a:pt x="27739" y="3666"/>
                    </a:cubicBezTo>
                    <a:cubicBezTo>
                      <a:pt x="27705" y="3717"/>
                      <a:pt x="27653" y="3739"/>
                      <a:pt x="27597" y="3739"/>
                    </a:cubicBezTo>
                    <a:cubicBezTo>
                      <a:pt x="27552" y="3739"/>
                      <a:pt x="27505" y="3724"/>
                      <a:pt x="27464" y="3697"/>
                    </a:cubicBezTo>
                    <a:cubicBezTo>
                      <a:pt x="27341" y="3636"/>
                      <a:pt x="27250" y="3605"/>
                      <a:pt x="27189" y="3544"/>
                    </a:cubicBezTo>
                    <a:cubicBezTo>
                      <a:pt x="27189" y="4399"/>
                      <a:pt x="26975" y="5408"/>
                      <a:pt x="26486" y="6019"/>
                    </a:cubicBezTo>
                    <a:cubicBezTo>
                      <a:pt x="26291" y="6254"/>
                      <a:pt x="26104" y="6349"/>
                      <a:pt x="25927" y="6349"/>
                    </a:cubicBezTo>
                    <a:cubicBezTo>
                      <a:pt x="25578" y="6349"/>
                      <a:pt x="25274" y="5977"/>
                      <a:pt x="25050" y="5591"/>
                    </a:cubicBezTo>
                    <a:cubicBezTo>
                      <a:pt x="24898" y="5805"/>
                      <a:pt x="24714" y="5988"/>
                      <a:pt x="24531" y="6171"/>
                    </a:cubicBezTo>
                    <a:cubicBezTo>
                      <a:pt x="24485" y="6217"/>
                      <a:pt x="24424" y="6240"/>
                      <a:pt x="24367" y="6240"/>
                    </a:cubicBezTo>
                    <a:cubicBezTo>
                      <a:pt x="24310" y="6240"/>
                      <a:pt x="24256" y="6217"/>
                      <a:pt x="24226" y="6171"/>
                    </a:cubicBezTo>
                    <a:cubicBezTo>
                      <a:pt x="24012" y="5927"/>
                      <a:pt x="23737" y="5744"/>
                      <a:pt x="23523" y="5499"/>
                    </a:cubicBezTo>
                    <a:cubicBezTo>
                      <a:pt x="23248" y="5774"/>
                      <a:pt x="22881" y="5927"/>
                      <a:pt x="22515" y="5957"/>
                    </a:cubicBezTo>
                    <a:cubicBezTo>
                      <a:pt x="21843" y="5957"/>
                      <a:pt x="21201" y="6141"/>
                      <a:pt x="20651" y="6538"/>
                    </a:cubicBezTo>
                    <a:cubicBezTo>
                      <a:pt x="20474" y="6644"/>
                      <a:pt x="20304" y="6689"/>
                      <a:pt x="20141" y="6689"/>
                    </a:cubicBezTo>
                    <a:cubicBezTo>
                      <a:pt x="19741" y="6689"/>
                      <a:pt x="19379" y="6423"/>
                      <a:pt x="19032" y="6141"/>
                    </a:cubicBezTo>
                    <a:cubicBezTo>
                      <a:pt x="18941" y="6385"/>
                      <a:pt x="18727" y="6568"/>
                      <a:pt x="18482" y="6660"/>
                    </a:cubicBezTo>
                    <a:cubicBezTo>
                      <a:pt x="18409" y="6685"/>
                      <a:pt x="18324" y="6692"/>
                      <a:pt x="18235" y="6692"/>
                    </a:cubicBezTo>
                    <a:cubicBezTo>
                      <a:pt x="18119" y="6692"/>
                      <a:pt x="17996" y="6680"/>
                      <a:pt x="17882" y="6680"/>
                    </a:cubicBezTo>
                    <a:cubicBezTo>
                      <a:pt x="17759" y="6680"/>
                      <a:pt x="17647" y="6694"/>
                      <a:pt x="17566" y="6752"/>
                    </a:cubicBezTo>
                    <a:cubicBezTo>
                      <a:pt x="17362" y="6935"/>
                      <a:pt x="17180" y="7000"/>
                      <a:pt x="17001" y="7000"/>
                    </a:cubicBezTo>
                    <a:cubicBezTo>
                      <a:pt x="16672" y="7000"/>
                      <a:pt x="16352" y="6779"/>
                      <a:pt x="15916" y="6660"/>
                    </a:cubicBezTo>
                    <a:cubicBezTo>
                      <a:pt x="15733" y="6568"/>
                      <a:pt x="15550" y="6446"/>
                      <a:pt x="15397" y="6324"/>
                    </a:cubicBezTo>
                    <a:cubicBezTo>
                      <a:pt x="15243" y="6243"/>
                      <a:pt x="15117" y="6209"/>
                      <a:pt x="15009" y="6209"/>
                    </a:cubicBezTo>
                    <a:cubicBezTo>
                      <a:pt x="14713" y="6209"/>
                      <a:pt x="14560" y="6466"/>
                      <a:pt x="14358" y="6691"/>
                    </a:cubicBezTo>
                    <a:cubicBezTo>
                      <a:pt x="14222" y="6804"/>
                      <a:pt x="14053" y="6867"/>
                      <a:pt x="13875" y="6867"/>
                    </a:cubicBezTo>
                    <a:cubicBezTo>
                      <a:pt x="13813" y="6867"/>
                      <a:pt x="13749" y="6859"/>
                      <a:pt x="13686" y="6843"/>
                    </a:cubicBezTo>
                    <a:cubicBezTo>
                      <a:pt x="13404" y="6769"/>
                      <a:pt x="13266" y="6702"/>
                      <a:pt x="13143" y="6702"/>
                    </a:cubicBezTo>
                    <a:cubicBezTo>
                      <a:pt x="13013" y="6702"/>
                      <a:pt x="12899" y="6777"/>
                      <a:pt x="12648" y="6996"/>
                    </a:cubicBezTo>
                    <a:cubicBezTo>
                      <a:pt x="12526" y="7088"/>
                      <a:pt x="12403" y="7179"/>
                      <a:pt x="12251" y="7179"/>
                    </a:cubicBezTo>
                    <a:cubicBezTo>
                      <a:pt x="11823" y="7149"/>
                      <a:pt x="11426" y="6996"/>
                      <a:pt x="11090" y="6752"/>
                    </a:cubicBezTo>
                    <a:cubicBezTo>
                      <a:pt x="10818" y="6561"/>
                      <a:pt x="10448" y="6055"/>
                      <a:pt x="10198" y="6055"/>
                    </a:cubicBezTo>
                    <a:cubicBezTo>
                      <a:pt x="10168" y="6055"/>
                      <a:pt x="10139" y="6063"/>
                      <a:pt x="10112" y="6080"/>
                    </a:cubicBezTo>
                    <a:cubicBezTo>
                      <a:pt x="9798" y="6315"/>
                      <a:pt x="9445" y="6551"/>
                      <a:pt x="9088" y="6551"/>
                    </a:cubicBezTo>
                    <a:cubicBezTo>
                      <a:pt x="8889" y="6551"/>
                      <a:pt x="8689" y="6479"/>
                      <a:pt x="8493" y="6293"/>
                    </a:cubicBezTo>
                    <a:cubicBezTo>
                      <a:pt x="8260" y="6082"/>
                      <a:pt x="8067" y="6001"/>
                      <a:pt x="7895" y="6001"/>
                    </a:cubicBezTo>
                    <a:cubicBezTo>
                      <a:pt x="7324" y="6001"/>
                      <a:pt x="6999" y="6904"/>
                      <a:pt x="6294" y="6904"/>
                    </a:cubicBezTo>
                    <a:cubicBezTo>
                      <a:pt x="5988" y="6904"/>
                      <a:pt x="5744" y="6752"/>
                      <a:pt x="5560" y="6538"/>
                    </a:cubicBezTo>
                    <a:cubicBezTo>
                      <a:pt x="5555" y="6528"/>
                      <a:pt x="5545" y="6523"/>
                      <a:pt x="5533" y="6523"/>
                    </a:cubicBezTo>
                    <a:cubicBezTo>
                      <a:pt x="5354" y="6523"/>
                      <a:pt x="4544" y="7493"/>
                      <a:pt x="4430" y="7607"/>
                    </a:cubicBezTo>
                    <a:cubicBezTo>
                      <a:pt x="4381" y="7656"/>
                      <a:pt x="4318" y="7680"/>
                      <a:pt x="4255" y="7680"/>
                    </a:cubicBezTo>
                    <a:cubicBezTo>
                      <a:pt x="4161" y="7680"/>
                      <a:pt x="4070" y="7625"/>
                      <a:pt x="4033" y="7515"/>
                    </a:cubicBezTo>
                    <a:cubicBezTo>
                      <a:pt x="4002" y="7363"/>
                      <a:pt x="3941" y="7179"/>
                      <a:pt x="3911" y="7027"/>
                    </a:cubicBezTo>
                    <a:cubicBezTo>
                      <a:pt x="3794" y="7053"/>
                      <a:pt x="3679" y="7066"/>
                      <a:pt x="3567" y="7066"/>
                    </a:cubicBezTo>
                    <a:cubicBezTo>
                      <a:pt x="3031" y="7066"/>
                      <a:pt x="2548" y="6778"/>
                      <a:pt x="2170" y="6324"/>
                    </a:cubicBezTo>
                    <a:cubicBezTo>
                      <a:pt x="1992" y="6117"/>
                      <a:pt x="1443" y="5252"/>
                      <a:pt x="1131" y="5252"/>
                    </a:cubicBezTo>
                    <a:cubicBezTo>
                      <a:pt x="1120" y="5252"/>
                      <a:pt x="1110" y="5253"/>
                      <a:pt x="1100" y="5255"/>
                    </a:cubicBezTo>
                    <a:cubicBezTo>
                      <a:pt x="825" y="5316"/>
                      <a:pt x="489" y="5438"/>
                      <a:pt x="153" y="5530"/>
                    </a:cubicBezTo>
                    <a:cubicBezTo>
                      <a:pt x="153" y="5652"/>
                      <a:pt x="123" y="5774"/>
                      <a:pt x="123" y="5896"/>
                    </a:cubicBezTo>
                    <a:cubicBezTo>
                      <a:pt x="1" y="6416"/>
                      <a:pt x="489" y="7027"/>
                      <a:pt x="428" y="7577"/>
                    </a:cubicBezTo>
                    <a:cubicBezTo>
                      <a:pt x="367" y="8126"/>
                      <a:pt x="62" y="8340"/>
                      <a:pt x="62" y="8890"/>
                    </a:cubicBezTo>
                    <a:cubicBezTo>
                      <a:pt x="825" y="9134"/>
                      <a:pt x="734" y="9501"/>
                      <a:pt x="1528" y="9501"/>
                    </a:cubicBezTo>
                    <a:cubicBezTo>
                      <a:pt x="2322" y="9501"/>
                      <a:pt x="2322" y="8982"/>
                      <a:pt x="3117" y="8982"/>
                    </a:cubicBezTo>
                    <a:cubicBezTo>
                      <a:pt x="3941" y="8982"/>
                      <a:pt x="3911" y="8829"/>
                      <a:pt x="4705" y="8829"/>
                    </a:cubicBezTo>
                    <a:cubicBezTo>
                      <a:pt x="5499" y="8829"/>
                      <a:pt x="5499" y="8921"/>
                      <a:pt x="6294" y="8921"/>
                    </a:cubicBezTo>
                    <a:cubicBezTo>
                      <a:pt x="7088" y="8921"/>
                      <a:pt x="7118" y="9409"/>
                      <a:pt x="7913" y="9409"/>
                    </a:cubicBezTo>
                    <a:cubicBezTo>
                      <a:pt x="8707" y="9409"/>
                      <a:pt x="8676" y="9104"/>
                      <a:pt x="9471" y="9104"/>
                    </a:cubicBezTo>
                    <a:cubicBezTo>
                      <a:pt x="10265" y="9104"/>
                      <a:pt x="10295" y="9409"/>
                      <a:pt x="11090" y="9409"/>
                    </a:cubicBezTo>
                    <a:cubicBezTo>
                      <a:pt x="11884" y="9409"/>
                      <a:pt x="11884" y="9501"/>
                      <a:pt x="12678" y="9501"/>
                    </a:cubicBezTo>
                    <a:cubicBezTo>
                      <a:pt x="13473" y="9501"/>
                      <a:pt x="13473" y="9012"/>
                      <a:pt x="14267" y="9012"/>
                    </a:cubicBezTo>
                    <a:cubicBezTo>
                      <a:pt x="15061" y="9012"/>
                      <a:pt x="15061" y="9471"/>
                      <a:pt x="15855" y="9471"/>
                    </a:cubicBezTo>
                    <a:cubicBezTo>
                      <a:pt x="16650" y="9471"/>
                      <a:pt x="16650" y="9409"/>
                      <a:pt x="17444" y="9409"/>
                    </a:cubicBezTo>
                    <a:cubicBezTo>
                      <a:pt x="18238" y="9409"/>
                      <a:pt x="18238" y="9379"/>
                      <a:pt x="19032" y="9379"/>
                    </a:cubicBezTo>
                    <a:cubicBezTo>
                      <a:pt x="19827" y="9379"/>
                      <a:pt x="19827" y="9165"/>
                      <a:pt x="20621" y="9165"/>
                    </a:cubicBezTo>
                    <a:cubicBezTo>
                      <a:pt x="21415" y="9165"/>
                      <a:pt x="21415" y="9471"/>
                      <a:pt x="22209" y="9471"/>
                    </a:cubicBezTo>
                    <a:cubicBezTo>
                      <a:pt x="23004" y="9471"/>
                      <a:pt x="23004" y="8890"/>
                      <a:pt x="23798" y="8890"/>
                    </a:cubicBezTo>
                    <a:cubicBezTo>
                      <a:pt x="24592" y="8890"/>
                      <a:pt x="24592" y="9226"/>
                      <a:pt x="25386" y="9226"/>
                    </a:cubicBezTo>
                    <a:cubicBezTo>
                      <a:pt x="26181" y="9226"/>
                      <a:pt x="26181" y="9348"/>
                      <a:pt x="26975" y="9348"/>
                    </a:cubicBezTo>
                    <a:cubicBezTo>
                      <a:pt x="27769" y="9348"/>
                      <a:pt x="27769" y="9073"/>
                      <a:pt x="28563" y="9073"/>
                    </a:cubicBezTo>
                    <a:cubicBezTo>
                      <a:pt x="29358" y="9073"/>
                      <a:pt x="29358" y="9257"/>
                      <a:pt x="30152" y="9257"/>
                    </a:cubicBezTo>
                    <a:cubicBezTo>
                      <a:pt x="30763" y="9257"/>
                      <a:pt x="30922" y="9166"/>
                      <a:pt x="31324" y="9166"/>
                    </a:cubicBezTo>
                    <a:cubicBezTo>
                      <a:pt x="31445" y="9166"/>
                      <a:pt x="31588" y="9174"/>
                      <a:pt x="31771" y="9196"/>
                    </a:cubicBezTo>
                    <a:cubicBezTo>
                      <a:pt x="32257" y="9254"/>
                      <a:pt x="32471" y="9362"/>
                      <a:pt x="32750" y="9362"/>
                    </a:cubicBezTo>
                    <a:cubicBezTo>
                      <a:pt x="32911" y="9362"/>
                      <a:pt x="33093" y="9326"/>
                      <a:pt x="33360" y="9226"/>
                    </a:cubicBezTo>
                    <a:cubicBezTo>
                      <a:pt x="33390" y="8676"/>
                      <a:pt x="33634" y="8035"/>
                      <a:pt x="33573" y="7515"/>
                    </a:cubicBezTo>
                    <a:cubicBezTo>
                      <a:pt x="33512" y="6966"/>
                      <a:pt x="33329" y="6416"/>
                      <a:pt x="33207" y="5866"/>
                    </a:cubicBezTo>
                    <a:cubicBezTo>
                      <a:pt x="33115" y="5346"/>
                      <a:pt x="32565" y="4919"/>
                      <a:pt x="32413" y="4399"/>
                    </a:cubicBezTo>
                    <a:cubicBezTo>
                      <a:pt x="32260" y="3880"/>
                      <a:pt x="32077" y="3361"/>
                      <a:pt x="31863" y="2872"/>
                    </a:cubicBezTo>
                    <a:cubicBezTo>
                      <a:pt x="31649" y="2353"/>
                      <a:pt x="31924" y="1620"/>
                      <a:pt x="31649" y="1161"/>
                    </a:cubicBezTo>
                    <a:cubicBezTo>
                      <a:pt x="31466" y="764"/>
                      <a:pt x="31282" y="367"/>
                      <a:pt x="31038" y="1"/>
                    </a:cubicBezTo>
                    <a:close/>
                  </a:path>
                </a:pathLst>
              </a:custGeom>
              <a:solidFill>
                <a:srgbClr val="24962F">
                  <a:alpha val="4056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1" name="Google Shape;823;p36">
                <a:extLst>
                  <a:ext uri="{FF2B5EF4-FFF2-40B4-BE49-F238E27FC236}">
                    <a16:creationId xmlns:a16="http://schemas.microsoft.com/office/drawing/2014/main" id="{571A64A2-93A9-FA40-9782-0C8E17F2BB53}"/>
                  </a:ext>
                </a:extLst>
              </p:cNvPr>
              <p:cNvSpPr/>
              <p:nvPr/>
            </p:nvSpPr>
            <p:spPr>
              <a:xfrm>
                <a:off x="1694355" y="3551274"/>
                <a:ext cx="313586" cy="311817"/>
              </a:xfrm>
              <a:custGeom>
                <a:avLst/>
                <a:gdLst/>
                <a:ahLst/>
                <a:cxnLst/>
                <a:rect l="l" t="t" r="r" b="b"/>
                <a:pathLst>
                  <a:path w="1773" h="1763" extrusionOk="0">
                    <a:moveTo>
                      <a:pt x="765" y="1"/>
                    </a:moveTo>
                    <a:cubicBezTo>
                      <a:pt x="622" y="1"/>
                      <a:pt x="480" y="28"/>
                      <a:pt x="337" y="109"/>
                    </a:cubicBezTo>
                    <a:cubicBezTo>
                      <a:pt x="154" y="262"/>
                      <a:pt x="32" y="445"/>
                      <a:pt x="1" y="690"/>
                    </a:cubicBezTo>
                    <a:cubicBezTo>
                      <a:pt x="1" y="904"/>
                      <a:pt x="93" y="1118"/>
                      <a:pt x="245" y="1270"/>
                    </a:cubicBezTo>
                    <a:cubicBezTo>
                      <a:pt x="368" y="1454"/>
                      <a:pt x="490" y="1698"/>
                      <a:pt x="704" y="1759"/>
                    </a:cubicBezTo>
                    <a:cubicBezTo>
                      <a:pt x="720" y="1761"/>
                      <a:pt x="736" y="1762"/>
                      <a:pt x="752" y="1762"/>
                    </a:cubicBezTo>
                    <a:cubicBezTo>
                      <a:pt x="949" y="1762"/>
                      <a:pt x="1145" y="1597"/>
                      <a:pt x="1315" y="1484"/>
                    </a:cubicBezTo>
                    <a:cubicBezTo>
                      <a:pt x="1498" y="1331"/>
                      <a:pt x="1742" y="1179"/>
                      <a:pt x="1773" y="965"/>
                    </a:cubicBezTo>
                    <a:cubicBezTo>
                      <a:pt x="1773" y="751"/>
                      <a:pt x="1681" y="507"/>
                      <a:pt x="1528" y="354"/>
                    </a:cubicBezTo>
                    <a:cubicBezTo>
                      <a:pt x="1406" y="171"/>
                      <a:pt x="1192" y="48"/>
                      <a:pt x="979" y="18"/>
                    </a:cubicBezTo>
                    <a:cubicBezTo>
                      <a:pt x="907" y="8"/>
                      <a:pt x="836" y="1"/>
                      <a:pt x="765"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2" name="Google Shape;824;p36">
                <a:extLst>
                  <a:ext uri="{FF2B5EF4-FFF2-40B4-BE49-F238E27FC236}">
                    <a16:creationId xmlns:a16="http://schemas.microsoft.com/office/drawing/2014/main" id="{99C41653-1D34-3749-89AC-08D4B0776615}"/>
                  </a:ext>
                </a:extLst>
              </p:cNvPr>
              <p:cNvSpPr/>
              <p:nvPr/>
            </p:nvSpPr>
            <p:spPr>
              <a:xfrm>
                <a:off x="1634929" y="3145016"/>
                <a:ext cx="133889" cy="101876"/>
              </a:xfrm>
              <a:custGeom>
                <a:avLst/>
                <a:gdLst/>
                <a:ahLst/>
                <a:cxnLst/>
                <a:rect l="l" t="t" r="r" b="b"/>
                <a:pathLst>
                  <a:path w="757" h="576" extrusionOk="0">
                    <a:moveTo>
                      <a:pt x="379" y="1"/>
                    </a:moveTo>
                    <a:cubicBezTo>
                      <a:pt x="321" y="1"/>
                      <a:pt x="263" y="18"/>
                      <a:pt x="215" y="54"/>
                    </a:cubicBezTo>
                    <a:cubicBezTo>
                      <a:pt x="1" y="207"/>
                      <a:pt x="93" y="512"/>
                      <a:pt x="337" y="574"/>
                    </a:cubicBezTo>
                    <a:cubicBezTo>
                      <a:pt x="351" y="575"/>
                      <a:pt x="365" y="576"/>
                      <a:pt x="379" y="576"/>
                    </a:cubicBezTo>
                    <a:cubicBezTo>
                      <a:pt x="627" y="576"/>
                      <a:pt x="757" y="318"/>
                      <a:pt x="612" y="115"/>
                    </a:cubicBezTo>
                    <a:cubicBezTo>
                      <a:pt x="556" y="41"/>
                      <a:pt x="467" y="1"/>
                      <a:pt x="379"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3" name="Google Shape;825;p36">
                <a:extLst>
                  <a:ext uri="{FF2B5EF4-FFF2-40B4-BE49-F238E27FC236}">
                    <a16:creationId xmlns:a16="http://schemas.microsoft.com/office/drawing/2014/main" id="{A21BF01C-2294-C040-9FFA-040A9F9EE3CF}"/>
                  </a:ext>
                </a:extLst>
              </p:cNvPr>
              <p:cNvSpPr/>
              <p:nvPr/>
            </p:nvSpPr>
            <p:spPr>
              <a:xfrm>
                <a:off x="1316220" y="3436843"/>
                <a:ext cx="131766" cy="106828"/>
              </a:xfrm>
              <a:custGeom>
                <a:avLst/>
                <a:gdLst/>
                <a:ahLst/>
                <a:cxnLst/>
                <a:rect l="l" t="t" r="r" b="b"/>
                <a:pathLst>
                  <a:path w="745" h="604" extrusionOk="0">
                    <a:moveTo>
                      <a:pt x="317" y="1"/>
                    </a:moveTo>
                    <a:cubicBezTo>
                      <a:pt x="259" y="1"/>
                      <a:pt x="202" y="18"/>
                      <a:pt x="153" y="54"/>
                    </a:cubicBezTo>
                    <a:cubicBezTo>
                      <a:pt x="31" y="145"/>
                      <a:pt x="1" y="329"/>
                      <a:pt x="92" y="451"/>
                    </a:cubicBezTo>
                    <a:cubicBezTo>
                      <a:pt x="155" y="559"/>
                      <a:pt x="245" y="604"/>
                      <a:pt x="333" y="604"/>
                    </a:cubicBezTo>
                    <a:cubicBezTo>
                      <a:pt x="544" y="604"/>
                      <a:pt x="744" y="352"/>
                      <a:pt x="550" y="115"/>
                    </a:cubicBezTo>
                    <a:cubicBezTo>
                      <a:pt x="495" y="41"/>
                      <a:pt x="406" y="1"/>
                      <a:pt x="317"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4" name="Google Shape;826;p36">
                <a:extLst>
                  <a:ext uri="{FF2B5EF4-FFF2-40B4-BE49-F238E27FC236}">
                    <a16:creationId xmlns:a16="http://schemas.microsoft.com/office/drawing/2014/main" id="{F0904BE9-9F00-FA4B-8FDC-0F329CA78836}"/>
                  </a:ext>
                </a:extLst>
              </p:cNvPr>
              <p:cNvSpPr/>
              <p:nvPr/>
            </p:nvSpPr>
            <p:spPr>
              <a:xfrm>
                <a:off x="1375647" y="3467794"/>
                <a:ext cx="464808" cy="264948"/>
              </a:xfrm>
              <a:custGeom>
                <a:avLst/>
                <a:gdLst/>
                <a:ahLst/>
                <a:cxnLst/>
                <a:rect l="l" t="t" r="r" b="b"/>
                <a:pathLst>
                  <a:path w="2628" h="1498" extrusionOk="0">
                    <a:moveTo>
                      <a:pt x="1" y="1"/>
                    </a:moveTo>
                    <a:lnTo>
                      <a:pt x="1" y="215"/>
                    </a:lnTo>
                    <a:cubicBezTo>
                      <a:pt x="948" y="276"/>
                      <a:pt x="1864" y="734"/>
                      <a:pt x="2444" y="1498"/>
                    </a:cubicBezTo>
                    <a:lnTo>
                      <a:pt x="2628" y="1376"/>
                    </a:lnTo>
                    <a:cubicBezTo>
                      <a:pt x="1986" y="520"/>
                      <a:pt x="1039" y="32"/>
                      <a:pt x="1"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5" name="Google Shape;827;p36">
                <a:extLst>
                  <a:ext uri="{FF2B5EF4-FFF2-40B4-BE49-F238E27FC236}">
                    <a16:creationId xmlns:a16="http://schemas.microsoft.com/office/drawing/2014/main" id="{98066C4D-D06B-CB42-B32C-18F4207CBBBD}"/>
                  </a:ext>
                </a:extLst>
              </p:cNvPr>
              <p:cNvSpPr/>
              <p:nvPr/>
            </p:nvSpPr>
            <p:spPr>
              <a:xfrm>
                <a:off x="1597257" y="3186933"/>
                <a:ext cx="308103" cy="497175"/>
              </a:xfrm>
              <a:custGeom>
                <a:avLst/>
                <a:gdLst/>
                <a:ahLst/>
                <a:cxnLst/>
                <a:rect l="l" t="t" r="r" b="b"/>
                <a:pathLst>
                  <a:path w="1742" h="2811" extrusionOk="0">
                    <a:moveTo>
                      <a:pt x="489" y="0"/>
                    </a:moveTo>
                    <a:cubicBezTo>
                      <a:pt x="489" y="62"/>
                      <a:pt x="0" y="1192"/>
                      <a:pt x="1589" y="2811"/>
                    </a:cubicBezTo>
                    <a:lnTo>
                      <a:pt x="1741" y="2658"/>
                    </a:lnTo>
                    <a:cubicBezTo>
                      <a:pt x="275" y="1161"/>
                      <a:pt x="703" y="92"/>
                      <a:pt x="703" y="92"/>
                    </a:cubicBezTo>
                    <a:lnTo>
                      <a:pt x="489" y="0"/>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6" name="Google Shape;828;p36">
                <a:extLst>
                  <a:ext uri="{FF2B5EF4-FFF2-40B4-BE49-F238E27FC236}">
                    <a16:creationId xmlns:a16="http://schemas.microsoft.com/office/drawing/2014/main" id="{741278F2-AB4A-544D-A2B8-93292A2BA7AB}"/>
                  </a:ext>
                </a:extLst>
              </p:cNvPr>
              <p:cNvSpPr/>
              <p:nvPr/>
            </p:nvSpPr>
            <p:spPr>
              <a:xfrm>
                <a:off x="1564714" y="3469916"/>
                <a:ext cx="805278" cy="877617"/>
              </a:xfrm>
              <a:custGeom>
                <a:avLst/>
                <a:gdLst/>
                <a:ahLst/>
                <a:cxnLst/>
                <a:rect l="l" t="t" r="r" b="b"/>
                <a:pathLst>
                  <a:path w="4553" h="4962" extrusionOk="0">
                    <a:moveTo>
                      <a:pt x="2540" y="0"/>
                    </a:moveTo>
                    <a:cubicBezTo>
                      <a:pt x="2204" y="0"/>
                      <a:pt x="2439" y="413"/>
                      <a:pt x="2139" y="631"/>
                    </a:cubicBezTo>
                    <a:cubicBezTo>
                      <a:pt x="1803" y="875"/>
                      <a:pt x="1834" y="936"/>
                      <a:pt x="1528" y="1180"/>
                    </a:cubicBezTo>
                    <a:cubicBezTo>
                      <a:pt x="1429" y="1253"/>
                      <a:pt x="1338" y="1274"/>
                      <a:pt x="1250" y="1274"/>
                    </a:cubicBezTo>
                    <a:cubicBezTo>
                      <a:pt x="1120" y="1274"/>
                      <a:pt x="997" y="1227"/>
                      <a:pt x="866" y="1227"/>
                    </a:cubicBezTo>
                    <a:cubicBezTo>
                      <a:pt x="786" y="1227"/>
                      <a:pt x="702" y="1245"/>
                      <a:pt x="612" y="1303"/>
                    </a:cubicBezTo>
                    <a:cubicBezTo>
                      <a:pt x="276" y="1547"/>
                      <a:pt x="62" y="1303"/>
                      <a:pt x="1" y="1883"/>
                    </a:cubicBezTo>
                    <a:cubicBezTo>
                      <a:pt x="490" y="2616"/>
                      <a:pt x="1039" y="3288"/>
                      <a:pt x="1620" y="3899"/>
                    </a:cubicBezTo>
                    <a:cubicBezTo>
                      <a:pt x="2078" y="4327"/>
                      <a:pt x="2597" y="4632"/>
                      <a:pt x="3147" y="4877"/>
                    </a:cubicBezTo>
                    <a:cubicBezTo>
                      <a:pt x="3263" y="4934"/>
                      <a:pt x="3387" y="4962"/>
                      <a:pt x="3511" y="4962"/>
                    </a:cubicBezTo>
                    <a:cubicBezTo>
                      <a:pt x="3716" y="4962"/>
                      <a:pt x="3923" y="4888"/>
                      <a:pt x="4094" y="4755"/>
                    </a:cubicBezTo>
                    <a:cubicBezTo>
                      <a:pt x="4400" y="4602"/>
                      <a:pt x="4553" y="4266"/>
                      <a:pt x="4522" y="3930"/>
                    </a:cubicBezTo>
                    <a:cubicBezTo>
                      <a:pt x="4461" y="3288"/>
                      <a:pt x="4278" y="2677"/>
                      <a:pt x="4033" y="2127"/>
                    </a:cubicBezTo>
                    <a:cubicBezTo>
                      <a:pt x="3636" y="1394"/>
                      <a:pt x="3208" y="692"/>
                      <a:pt x="2689" y="20"/>
                    </a:cubicBezTo>
                    <a:cubicBezTo>
                      <a:pt x="2630" y="6"/>
                      <a:pt x="2580" y="0"/>
                      <a:pt x="2540"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7" name="Google Shape;829;p36">
                <a:extLst>
                  <a:ext uri="{FF2B5EF4-FFF2-40B4-BE49-F238E27FC236}">
                    <a16:creationId xmlns:a16="http://schemas.microsoft.com/office/drawing/2014/main" id="{ECCE94BC-D820-3E47-9F1A-159501F190BB}"/>
                  </a:ext>
                </a:extLst>
              </p:cNvPr>
              <p:cNvSpPr/>
              <p:nvPr/>
            </p:nvSpPr>
            <p:spPr>
              <a:xfrm>
                <a:off x="3164094" y="2046865"/>
                <a:ext cx="297314" cy="297845"/>
              </a:xfrm>
              <a:custGeom>
                <a:avLst/>
                <a:gdLst/>
                <a:ahLst/>
                <a:cxnLst/>
                <a:rect l="l" t="t" r="r" b="b"/>
                <a:pathLst>
                  <a:path w="1681" h="1684" extrusionOk="0">
                    <a:moveTo>
                      <a:pt x="886" y="1"/>
                    </a:moveTo>
                    <a:cubicBezTo>
                      <a:pt x="672" y="1"/>
                      <a:pt x="428" y="62"/>
                      <a:pt x="275" y="215"/>
                    </a:cubicBezTo>
                    <a:cubicBezTo>
                      <a:pt x="122" y="398"/>
                      <a:pt x="61" y="612"/>
                      <a:pt x="92" y="826"/>
                    </a:cubicBezTo>
                    <a:cubicBezTo>
                      <a:pt x="61" y="1070"/>
                      <a:pt x="0" y="1314"/>
                      <a:pt x="153" y="1498"/>
                    </a:cubicBezTo>
                    <a:cubicBezTo>
                      <a:pt x="306" y="1681"/>
                      <a:pt x="581" y="1650"/>
                      <a:pt x="794" y="1681"/>
                    </a:cubicBezTo>
                    <a:cubicBezTo>
                      <a:pt x="864" y="1681"/>
                      <a:pt x="937" y="1683"/>
                      <a:pt x="1008" y="1683"/>
                    </a:cubicBezTo>
                    <a:cubicBezTo>
                      <a:pt x="1186" y="1683"/>
                      <a:pt x="1357" y="1668"/>
                      <a:pt x="1466" y="1559"/>
                    </a:cubicBezTo>
                    <a:cubicBezTo>
                      <a:pt x="1619" y="1375"/>
                      <a:pt x="1680" y="1162"/>
                      <a:pt x="1680" y="917"/>
                    </a:cubicBezTo>
                    <a:cubicBezTo>
                      <a:pt x="1680" y="703"/>
                      <a:pt x="1589" y="490"/>
                      <a:pt x="1436" y="337"/>
                    </a:cubicBezTo>
                    <a:cubicBezTo>
                      <a:pt x="1314" y="154"/>
                      <a:pt x="1130" y="31"/>
                      <a:pt x="886"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8" name="Google Shape;830;p36">
                <a:extLst>
                  <a:ext uri="{FF2B5EF4-FFF2-40B4-BE49-F238E27FC236}">
                    <a16:creationId xmlns:a16="http://schemas.microsoft.com/office/drawing/2014/main" id="{037A5F16-0A2F-D14F-A0BD-FF935A51D396}"/>
                  </a:ext>
                </a:extLst>
              </p:cNvPr>
              <p:cNvSpPr/>
              <p:nvPr/>
            </p:nvSpPr>
            <p:spPr>
              <a:xfrm>
                <a:off x="3450436" y="1668729"/>
                <a:ext cx="124338" cy="103467"/>
              </a:xfrm>
              <a:custGeom>
                <a:avLst/>
                <a:gdLst/>
                <a:ahLst/>
                <a:cxnLst/>
                <a:rect l="l" t="t" r="r" b="b"/>
                <a:pathLst>
                  <a:path w="703" h="585" extrusionOk="0">
                    <a:moveTo>
                      <a:pt x="428" y="0"/>
                    </a:moveTo>
                    <a:cubicBezTo>
                      <a:pt x="153" y="0"/>
                      <a:pt x="0" y="306"/>
                      <a:pt x="184" y="489"/>
                    </a:cubicBezTo>
                    <a:cubicBezTo>
                      <a:pt x="248" y="554"/>
                      <a:pt x="329" y="585"/>
                      <a:pt x="407" y="585"/>
                    </a:cubicBezTo>
                    <a:cubicBezTo>
                      <a:pt x="549" y="585"/>
                      <a:pt x="683" y="483"/>
                      <a:pt x="703" y="306"/>
                    </a:cubicBezTo>
                    <a:cubicBezTo>
                      <a:pt x="703" y="153"/>
                      <a:pt x="581" y="31"/>
                      <a:pt x="428"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9" name="Google Shape;831;p36">
                <a:extLst>
                  <a:ext uri="{FF2B5EF4-FFF2-40B4-BE49-F238E27FC236}">
                    <a16:creationId xmlns:a16="http://schemas.microsoft.com/office/drawing/2014/main" id="{011E5C9D-73CE-2E49-B9E8-9FB931B32A8E}"/>
                  </a:ext>
                </a:extLst>
              </p:cNvPr>
              <p:cNvSpPr/>
              <p:nvPr/>
            </p:nvSpPr>
            <p:spPr>
              <a:xfrm>
                <a:off x="3026140" y="1688184"/>
                <a:ext cx="105590" cy="101699"/>
              </a:xfrm>
              <a:custGeom>
                <a:avLst/>
                <a:gdLst/>
                <a:ahLst/>
                <a:cxnLst/>
                <a:rect l="l" t="t" r="r" b="b"/>
                <a:pathLst>
                  <a:path w="597" h="575" extrusionOk="0">
                    <a:moveTo>
                      <a:pt x="281" y="0"/>
                    </a:moveTo>
                    <a:cubicBezTo>
                      <a:pt x="145" y="0"/>
                      <a:pt x="16" y="85"/>
                      <a:pt x="16" y="257"/>
                    </a:cubicBezTo>
                    <a:cubicBezTo>
                      <a:pt x="0" y="467"/>
                      <a:pt x="156" y="575"/>
                      <a:pt x="310" y="575"/>
                    </a:cubicBezTo>
                    <a:cubicBezTo>
                      <a:pt x="447" y="575"/>
                      <a:pt x="583" y="490"/>
                      <a:pt x="597" y="318"/>
                    </a:cubicBezTo>
                    <a:cubicBezTo>
                      <a:pt x="597" y="108"/>
                      <a:pt x="434" y="0"/>
                      <a:pt x="281"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0" name="Google Shape;832;p36">
                <a:extLst>
                  <a:ext uri="{FF2B5EF4-FFF2-40B4-BE49-F238E27FC236}">
                    <a16:creationId xmlns:a16="http://schemas.microsoft.com/office/drawing/2014/main" id="{0486044D-CD23-0F48-A0B1-3AB7D8CAC11E}"/>
                  </a:ext>
                </a:extLst>
              </p:cNvPr>
              <p:cNvSpPr/>
              <p:nvPr/>
            </p:nvSpPr>
            <p:spPr>
              <a:xfrm>
                <a:off x="3066819" y="1722673"/>
                <a:ext cx="243193" cy="481080"/>
              </a:xfrm>
              <a:custGeom>
                <a:avLst/>
                <a:gdLst/>
                <a:ahLst/>
                <a:cxnLst/>
                <a:rect l="l" t="t" r="r" b="b"/>
                <a:pathLst>
                  <a:path w="1375" h="2720" extrusionOk="0">
                    <a:moveTo>
                      <a:pt x="122" y="1"/>
                    </a:moveTo>
                    <a:lnTo>
                      <a:pt x="0" y="184"/>
                    </a:lnTo>
                    <a:cubicBezTo>
                      <a:pt x="733" y="826"/>
                      <a:pt x="1131" y="1773"/>
                      <a:pt x="1100" y="2720"/>
                    </a:cubicBezTo>
                    <a:lnTo>
                      <a:pt x="1314" y="2720"/>
                    </a:lnTo>
                    <a:cubicBezTo>
                      <a:pt x="1375" y="1681"/>
                      <a:pt x="917" y="673"/>
                      <a:pt x="122"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1" name="Google Shape;833;p36">
                <a:extLst>
                  <a:ext uri="{FF2B5EF4-FFF2-40B4-BE49-F238E27FC236}">
                    <a16:creationId xmlns:a16="http://schemas.microsoft.com/office/drawing/2014/main" id="{AD69E8C3-42CD-7F41-96FD-779CE6766D7A}"/>
                  </a:ext>
                </a:extLst>
              </p:cNvPr>
              <p:cNvSpPr/>
              <p:nvPr/>
            </p:nvSpPr>
            <p:spPr>
              <a:xfrm>
                <a:off x="3309830" y="1706578"/>
                <a:ext cx="221792" cy="507963"/>
              </a:xfrm>
              <a:custGeom>
                <a:avLst/>
                <a:gdLst/>
                <a:ahLst/>
                <a:cxnLst/>
                <a:rect l="l" t="t" r="r" b="b"/>
                <a:pathLst>
                  <a:path w="1254" h="2872" extrusionOk="0">
                    <a:moveTo>
                      <a:pt x="1131" y="0"/>
                    </a:moveTo>
                    <a:cubicBezTo>
                      <a:pt x="1101" y="31"/>
                      <a:pt x="1" y="611"/>
                      <a:pt x="215" y="2872"/>
                    </a:cubicBezTo>
                    <a:lnTo>
                      <a:pt x="429" y="2872"/>
                    </a:lnTo>
                    <a:cubicBezTo>
                      <a:pt x="245" y="764"/>
                      <a:pt x="1253" y="184"/>
                      <a:pt x="1253" y="184"/>
                    </a:cubicBezTo>
                    <a:lnTo>
                      <a:pt x="1131" y="0"/>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2" name="Google Shape;834;p36">
                <a:extLst>
                  <a:ext uri="{FF2B5EF4-FFF2-40B4-BE49-F238E27FC236}">
                    <a16:creationId xmlns:a16="http://schemas.microsoft.com/office/drawing/2014/main" id="{60C2EF13-45DD-A54B-993E-51F7F536A1A6}"/>
                  </a:ext>
                </a:extLst>
              </p:cNvPr>
              <p:cNvSpPr/>
              <p:nvPr/>
            </p:nvSpPr>
            <p:spPr>
              <a:xfrm>
                <a:off x="3018181" y="2076048"/>
                <a:ext cx="594452" cy="886460"/>
              </a:xfrm>
              <a:custGeom>
                <a:avLst/>
                <a:gdLst/>
                <a:ahLst/>
                <a:cxnLst/>
                <a:rect l="l" t="t" r="r" b="b"/>
                <a:pathLst>
                  <a:path w="3361" h="5012" extrusionOk="0">
                    <a:moveTo>
                      <a:pt x="413" y="0"/>
                    </a:moveTo>
                    <a:cubicBezTo>
                      <a:pt x="328" y="0"/>
                      <a:pt x="227" y="49"/>
                      <a:pt x="61" y="202"/>
                    </a:cubicBezTo>
                    <a:cubicBezTo>
                      <a:pt x="0" y="1058"/>
                      <a:pt x="0" y="1913"/>
                      <a:pt x="61" y="2768"/>
                    </a:cubicBezTo>
                    <a:cubicBezTo>
                      <a:pt x="153" y="3379"/>
                      <a:pt x="336" y="3960"/>
                      <a:pt x="642" y="4510"/>
                    </a:cubicBezTo>
                    <a:cubicBezTo>
                      <a:pt x="764" y="4815"/>
                      <a:pt x="1100" y="4998"/>
                      <a:pt x="1406" y="4998"/>
                    </a:cubicBezTo>
                    <a:cubicBezTo>
                      <a:pt x="1455" y="5007"/>
                      <a:pt x="1505" y="5012"/>
                      <a:pt x="1556" y="5012"/>
                    </a:cubicBezTo>
                    <a:cubicBezTo>
                      <a:pt x="1846" y="5012"/>
                      <a:pt x="2135" y="4866"/>
                      <a:pt x="2291" y="4632"/>
                    </a:cubicBezTo>
                    <a:cubicBezTo>
                      <a:pt x="2628" y="4113"/>
                      <a:pt x="2872" y="3532"/>
                      <a:pt x="3055" y="2921"/>
                    </a:cubicBezTo>
                    <a:cubicBezTo>
                      <a:pt x="3208" y="2096"/>
                      <a:pt x="3330" y="1272"/>
                      <a:pt x="3361" y="447"/>
                    </a:cubicBezTo>
                    <a:cubicBezTo>
                      <a:pt x="3253" y="331"/>
                      <a:pt x="3172" y="289"/>
                      <a:pt x="3103" y="289"/>
                    </a:cubicBezTo>
                    <a:cubicBezTo>
                      <a:pt x="2924" y="289"/>
                      <a:pt x="2824" y="570"/>
                      <a:pt x="2538" y="570"/>
                    </a:cubicBezTo>
                    <a:cubicBezTo>
                      <a:pt x="2527" y="570"/>
                      <a:pt x="2516" y="570"/>
                      <a:pt x="2505" y="569"/>
                    </a:cubicBezTo>
                    <a:cubicBezTo>
                      <a:pt x="2447" y="564"/>
                      <a:pt x="2398" y="563"/>
                      <a:pt x="2354" y="563"/>
                    </a:cubicBezTo>
                    <a:cubicBezTo>
                      <a:pt x="2143" y="563"/>
                      <a:pt x="2070" y="606"/>
                      <a:pt x="1843" y="606"/>
                    </a:cubicBezTo>
                    <a:cubicBezTo>
                      <a:pt x="1797" y="606"/>
                      <a:pt x="1743" y="604"/>
                      <a:pt x="1681" y="599"/>
                    </a:cubicBezTo>
                    <a:cubicBezTo>
                      <a:pt x="1283" y="569"/>
                      <a:pt x="1314" y="172"/>
                      <a:pt x="886" y="141"/>
                    </a:cubicBezTo>
                    <a:cubicBezTo>
                      <a:pt x="643" y="123"/>
                      <a:pt x="548" y="0"/>
                      <a:pt x="413"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3" name="Google Shape;835;p36">
                <a:extLst>
                  <a:ext uri="{FF2B5EF4-FFF2-40B4-BE49-F238E27FC236}">
                    <a16:creationId xmlns:a16="http://schemas.microsoft.com/office/drawing/2014/main" id="{51177986-69DB-C744-B523-09F8FEA3964A}"/>
                  </a:ext>
                </a:extLst>
              </p:cNvPr>
              <p:cNvSpPr/>
              <p:nvPr/>
            </p:nvSpPr>
            <p:spPr>
              <a:xfrm>
                <a:off x="5741177" y="2640245"/>
                <a:ext cx="319069" cy="319953"/>
              </a:xfrm>
              <a:custGeom>
                <a:avLst/>
                <a:gdLst/>
                <a:ahLst/>
                <a:cxnLst/>
                <a:rect l="l" t="t" r="r" b="b"/>
                <a:pathLst>
                  <a:path w="1804" h="1809" extrusionOk="0">
                    <a:moveTo>
                      <a:pt x="942" y="0"/>
                    </a:moveTo>
                    <a:cubicBezTo>
                      <a:pt x="913" y="0"/>
                      <a:pt x="884" y="2"/>
                      <a:pt x="856" y="6"/>
                    </a:cubicBezTo>
                    <a:cubicBezTo>
                      <a:pt x="642" y="6"/>
                      <a:pt x="490" y="220"/>
                      <a:pt x="337" y="403"/>
                    </a:cubicBezTo>
                    <a:cubicBezTo>
                      <a:pt x="215" y="587"/>
                      <a:pt x="1" y="770"/>
                      <a:pt x="31" y="984"/>
                    </a:cubicBezTo>
                    <a:cubicBezTo>
                      <a:pt x="62" y="1197"/>
                      <a:pt x="276" y="1350"/>
                      <a:pt x="459" y="1503"/>
                    </a:cubicBezTo>
                    <a:cubicBezTo>
                      <a:pt x="642" y="1625"/>
                      <a:pt x="856" y="1808"/>
                      <a:pt x="1070" y="1808"/>
                    </a:cubicBezTo>
                    <a:cubicBezTo>
                      <a:pt x="1284" y="1747"/>
                      <a:pt x="1467" y="1595"/>
                      <a:pt x="1620" y="1411"/>
                    </a:cubicBezTo>
                    <a:cubicBezTo>
                      <a:pt x="1742" y="1228"/>
                      <a:pt x="1803" y="1014"/>
                      <a:pt x="1742" y="800"/>
                    </a:cubicBezTo>
                    <a:cubicBezTo>
                      <a:pt x="1742" y="556"/>
                      <a:pt x="1650" y="342"/>
                      <a:pt x="1498" y="189"/>
                    </a:cubicBezTo>
                    <a:cubicBezTo>
                      <a:pt x="1338" y="83"/>
                      <a:pt x="1133" y="0"/>
                      <a:pt x="942"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4" name="Google Shape;836;p36">
                <a:extLst>
                  <a:ext uri="{FF2B5EF4-FFF2-40B4-BE49-F238E27FC236}">
                    <a16:creationId xmlns:a16="http://schemas.microsoft.com/office/drawing/2014/main" id="{5229F7A7-F754-D844-873A-75E15D2BC63D}"/>
                  </a:ext>
                </a:extLst>
              </p:cNvPr>
              <p:cNvSpPr/>
              <p:nvPr/>
            </p:nvSpPr>
            <p:spPr>
              <a:xfrm>
                <a:off x="6292285" y="2466388"/>
                <a:ext cx="132474" cy="105590"/>
              </a:xfrm>
              <a:custGeom>
                <a:avLst/>
                <a:gdLst/>
                <a:ahLst/>
                <a:cxnLst/>
                <a:rect l="l" t="t" r="r" b="b"/>
                <a:pathLst>
                  <a:path w="749" h="597" extrusionOk="0">
                    <a:moveTo>
                      <a:pt x="333" y="1"/>
                    </a:moveTo>
                    <a:cubicBezTo>
                      <a:pt x="248" y="1"/>
                      <a:pt x="161" y="40"/>
                      <a:pt x="92" y="134"/>
                    </a:cubicBezTo>
                    <a:cubicBezTo>
                      <a:pt x="1" y="256"/>
                      <a:pt x="1" y="439"/>
                      <a:pt x="153" y="531"/>
                    </a:cubicBezTo>
                    <a:cubicBezTo>
                      <a:pt x="210" y="573"/>
                      <a:pt x="280" y="596"/>
                      <a:pt x="348" y="596"/>
                    </a:cubicBezTo>
                    <a:cubicBezTo>
                      <a:pt x="426" y="596"/>
                      <a:pt x="501" y="566"/>
                      <a:pt x="551" y="500"/>
                    </a:cubicBezTo>
                    <a:cubicBezTo>
                      <a:pt x="749" y="258"/>
                      <a:pt x="551" y="1"/>
                      <a:pt x="333"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5" name="Google Shape;837;p36">
                <a:extLst>
                  <a:ext uri="{FF2B5EF4-FFF2-40B4-BE49-F238E27FC236}">
                    <a16:creationId xmlns:a16="http://schemas.microsoft.com/office/drawing/2014/main" id="{FAED0648-9E85-E04E-95A3-27059A6AB903}"/>
                  </a:ext>
                </a:extLst>
              </p:cNvPr>
              <p:cNvSpPr/>
              <p:nvPr/>
            </p:nvSpPr>
            <p:spPr>
              <a:xfrm>
                <a:off x="5919456" y="2232042"/>
                <a:ext cx="113726" cy="101699"/>
              </a:xfrm>
              <a:custGeom>
                <a:avLst/>
                <a:gdLst/>
                <a:ahLst/>
                <a:cxnLst/>
                <a:rect l="l" t="t" r="r" b="b"/>
                <a:pathLst>
                  <a:path w="643" h="575" extrusionOk="0">
                    <a:moveTo>
                      <a:pt x="326" y="0"/>
                    </a:moveTo>
                    <a:cubicBezTo>
                      <a:pt x="237" y="0"/>
                      <a:pt x="148" y="41"/>
                      <a:pt x="92" y="115"/>
                    </a:cubicBezTo>
                    <a:cubicBezTo>
                      <a:pt x="1" y="237"/>
                      <a:pt x="1" y="420"/>
                      <a:pt x="154" y="512"/>
                    </a:cubicBezTo>
                    <a:cubicBezTo>
                      <a:pt x="207" y="552"/>
                      <a:pt x="272" y="574"/>
                      <a:pt x="336" y="574"/>
                    </a:cubicBezTo>
                    <a:cubicBezTo>
                      <a:pt x="418" y="574"/>
                      <a:pt x="499" y="537"/>
                      <a:pt x="551" y="451"/>
                    </a:cubicBezTo>
                    <a:cubicBezTo>
                      <a:pt x="642" y="328"/>
                      <a:pt x="612" y="145"/>
                      <a:pt x="490" y="54"/>
                    </a:cubicBezTo>
                    <a:cubicBezTo>
                      <a:pt x="441" y="17"/>
                      <a:pt x="384" y="0"/>
                      <a:pt x="326"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6" name="Google Shape;838;p36">
                <a:extLst>
                  <a:ext uri="{FF2B5EF4-FFF2-40B4-BE49-F238E27FC236}">
                    <a16:creationId xmlns:a16="http://schemas.microsoft.com/office/drawing/2014/main" id="{6E714588-A116-0243-B54E-4BA9371121BB}"/>
                  </a:ext>
                </a:extLst>
              </p:cNvPr>
              <p:cNvSpPr/>
              <p:nvPr/>
            </p:nvSpPr>
            <p:spPr>
              <a:xfrm>
                <a:off x="5865512" y="2279265"/>
                <a:ext cx="178459" cy="513446"/>
              </a:xfrm>
              <a:custGeom>
                <a:avLst/>
                <a:gdLst/>
                <a:ahLst/>
                <a:cxnLst/>
                <a:rect l="l" t="t" r="r" b="b"/>
                <a:pathLst>
                  <a:path w="1009" h="2903" extrusionOk="0">
                    <a:moveTo>
                      <a:pt x="734" y="0"/>
                    </a:moveTo>
                    <a:lnTo>
                      <a:pt x="520" y="61"/>
                    </a:lnTo>
                    <a:cubicBezTo>
                      <a:pt x="764" y="1008"/>
                      <a:pt x="550" y="1986"/>
                      <a:pt x="0" y="2780"/>
                    </a:cubicBezTo>
                    <a:lnTo>
                      <a:pt x="153" y="2902"/>
                    </a:lnTo>
                    <a:cubicBezTo>
                      <a:pt x="795" y="2078"/>
                      <a:pt x="1008" y="978"/>
                      <a:pt x="734"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7" name="Google Shape;839;p36">
                <a:extLst>
                  <a:ext uri="{FF2B5EF4-FFF2-40B4-BE49-F238E27FC236}">
                    <a16:creationId xmlns:a16="http://schemas.microsoft.com/office/drawing/2014/main" id="{2C5C3D41-E9C3-1542-977C-EC6A417017BA}"/>
                  </a:ext>
                </a:extLst>
              </p:cNvPr>
              <p:cNvSpPr/>
              <p:nvPr/>
            </p:nvSpPr>
            <p:spPr>
              <a:xfrm>
                <a:off x="5930244" y="2495040"/>
                <a:ext cx="421652" cy="346307"/>
              </a:xfrm>
              <a:custGeom>
                <a:avLst/>
                <a:gdLst/>
                <a:ahLst/>
                <a:cxnLst/>
                <a:rect l="l" t="t" r="r" b="b"/>
                <a:pathLst>
                  <a:path w="2384" h="1958" extrusionOk="0">
                    <a:moveTo>
                      <a:pt x="2332" y="1"/>
                    </a:moveTo>
                    <a:cubicBezTo>
                      <a:pt x="2086" y="1"/>
                      <a:pt x="1007" y="98"/>
                      <a:pt x="1" y="1866"/>
                    </a:cubicBezTo>
                    <a:lnTo>
                      <a:pt x="184" y="1957"/>
                    </a:lnTo>
                    <a:cubicBezTo>
                      <a:pt x="1101" y="340"/>
                      <a:pt x="2112" y="245"/>
                      <a:pt x="2338" y="245"/>
                    </a:cubicBezTo>
                    <a:cubicBezTo>
                      <a:pt x="2368" y="245"/>
                      <a:pt x="2384" y="247"/>
                      <a:pt x="2384" y="247"/>
                    </a:cubicBezTo>
                    <a:lnTo>
                      <a:pt x="2384" y="2"/>
                    </a:lnTo>
                    <a:cubicBezTo>
                      <a:pt x="2380" y="2"/>
                      <a:pt x="2363" y="1"/>
                      <a:pt x="2332"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8" name="Google Shape;840;p36">
                <a:extLst>
                  <a:ext uri="{FF2B5EF4-FFF2-40B4-BE49-F238E27FC236}">
                    <a16:creationId xmlns:a16="http://schemas.microsoft.com/office/drawing/2014/main" id="{1D9E9CEC-8FB4-1C4F-9FCB-1025B9CF24EB}"/>
                  </a:ext>
                </a:extLst>
              </p:cNvPr>
              <p:cNvSpPr/>
              <p:nvPr/>
            </p:nvSpPr>
            <p:spPr>
              <a:xfrm>
                <a:off x="5363042" y="2551636"/>
                <a:ext cx="816067" cy="886460"/>
              </a:xfrm>
              <a:custGeom>
                <a:avLst/>
                <a:gdLst/>
                <a:ahLst/>
                <a:cxnLst/>
                <a:rect l="l" t="t" r="r" b="b"/>
                <a:pathLst>
                  <a:path w="4614" h="5012" extrusionOk="0">
                    <a:moveTo>
                      <a:pt x="2234" y="0"/>
                    </a:moveTo>
                    <a:cubicBezTo>
                      <a:pt x="2183" y="0"/>
                      <a:pt x="2121" y="6"/>
                      <a:pt x="2047" y="18"/>
                    </a:cubicBezTo>
                    <a:cubicBezTo>
                      <a:pt x="1497" y="690"/>
                      <a:pt x="1008" y="1393"/>
                      <a:pt x="581" y="2157"/>
                    </a:cubicBezTo>
                    <a:cubicBezTo>
                      <a:pt x="306" y="2707"/>
                      <a:pt x="153" y="3287"/>
                      <a:pt x="92" y="3898"/>
                    </a:cubicBezTo>
                    <a:cubicBezTo>
                      <a:pt x="0" y="4234"/>
                      <a:pt x="153" y="4570"/>
                      <a:pt x="459" y="4753"/>
                    </a:cubicBezTo>
                    <a:cubicBezTo>
                      <a:pt x="622" y="4916"/>
                      <a:pt x="839" y="5011"/>
                      <a:pt x="1056" y="5011"/>
                    </a:cubicBezTo>
                    <a:cubicBezTo>
                      <a:pt x="1165" y="5011"/>
                      <a:pt x="1273" y="4988"/>
                      <a:pt x="1375" y="4937"/>
                    </a:cubicBezTo>
                    <a:cubicBezTo>
                      <a:pt x="1955" y="4692"/>
                      <a:pt x="2475" y="4387"/>
                      <a:pt x="2964" y="3959"/>
                    </a:cubicBezTo>
                    <a:cubicBezTo>
                      <a:pt x="3544" y="3379"/>
                      <a:pt x="4124" y="2768"/>
                      <a:pt x="4613" y="2096"/>
                    </a:cubicBezTo>
                    <a:cubicBezTo>
                      <a:pt x="4585" y="1843"/>
                      <a:pt x="4493" y="1797"/>
                      <a:pt x="4368" y="1797"/>
                    </a:cubicBezTo>
                    <a:cubicBezTo>
                      <a:pt x="4296" y="1797"/>
                      <a:pt x="4213" y="1812"/>
                      <a:pt x="4126" y="1812"/>
                    </a:cubicBezTo>
                    <a:cubicBezTo>
                      <a:pt x="4036" y="1812"/>
                      <a:pt x="3941" y="1796"/>
                      <a:pt x="3849" y="1729"/>
                    </a:cubicBezTo>
                    <a:cubicBezTo>
                      <a:pt x="3513" y="1485"/>
                      <a:pt x="3452" y="1546"/>
                      <a:pt x="3147" y="1271"/>
                    </a:cubicBezTo>
                    <a:cubicBezTo>
                      <a:pt x="2841" y="1026"/>
                      <a:pt x="3086" y="690"/>
                      <a:pt x="2780" y="446"/>
                    </a:cubicBezTo>
                    <a:cubicBezTo>
                      <a:pt x="2490" y="235"/>
                      <a:pt x="2565" y="0"/>
                      <a:pt x="2234"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9" name="Google Shape;841;p36">
                <a:extLst>
                  <a:ext uri="{FF2B5EF4-FFF2-40B4-BE49-F238E27FC236}">
                    <a16:creationId xmlns:a16="http://schemas.microsoft.com/office/drawing/2014/main" id="{030F0FEA-87F7-1D4E-B786-3BF7830DE48B}"/>
                  </a:ext>
                </a:extLst>
              </p:cNvPr>
              <p:cNvSpPr/>
              <p:nvPr/>
            </p:nvSpPr>
            <p:spPr>
              <a:xfrm>
                <a:off x="4266309" y="2985131"/>
                <a:ext cx="313409" cy="305981"/>
              </a:xfrm>
              <a:custGeom>
                <a:avLst/>
                <a:gdLst/>
                <a:ahLst/>
                <a:cxnLst/>
                <a:rect l="l" t="t" r="r" b="b"/>
                <a:pathLst>
                  <a:path w="1772" h="1730" extrusionOk="0">
                    <a:moveTo>
                      <a:pt x="914" y="0"/>
                    </a:moveTo>
                    <a:cubicBezTo>
                      <a:pt x="743" y="0"/>
                      <a:pt x="568" y="40"/>
                      <a:pt x="428" y="133"/>
                    </a:cubicBezTo>
                    <a:cubicBezTo>
                      <a:pt x="244" y="317"/>
                      <a:pt x="153" y="500"/>
                      <a:pt x="153" y="744"/>
                    </a:cubicBezTo>
                    <a:cubicBezTo>
                      <a:pt x="92" y="958"/>
                      <a:pt x="0" y="1233"/>
                      <a:pt x="122" y="1386"/>
                    </a:cubicBezTo>
                    <a:cubicBezTo>
                      <a:pt x="244" y="1569"/>
                      <a:pt x="519" y="1600"/>
                      <a:pt x="764" y="1661"/>
                    </a:cubicBezTo>
                    <a:cubicBezTo>
                      <a:pt x="871" y="1707"/>
                      <a:pt x="978" y="1730"/>
                      <a:pt x="1088" y="1730"/>
                    </a:cubicBezTo>
                    <a:cubicBezTo>
                      <a:pt x="1199" y="1730"/>
                      <a:pt x="1314" y="1707"/>
                      <a:pt x="1436" y="1661"/>
                    </a:cubicBezTo>
                    <a:cubicBezTo>
                      <a:pt x="1589" y="1508"/>
                      <a:pt x="1711" y="1294"/>
                      <a:pt x="1711" y="1050"/>
                    </a:cubicBezTo>
                    <a:cubicBezTo>
                      <a:pt x="1772" y="836"/>
                      <a:pt x="1711" y="622"/>
                      <a:pt x="1558" y="439"/>
                    </a:cubicBezTo>
                    <a:cubicBezTo>
                      <a:pt x="1466" y="256"/>
                      <a:pt x="1283" y="103"/>
                      <a:pt x="1069" y="11"/>
                    </a:cubicBezTo>
                    <a:cubicBezTo>
                      <a:pt x="1019" y="4"/>
                      <a:pt x="967" y="0"/>
                      <a:pt x="914"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0" name="Google Shape;842;p36">
                <a:extLst>
                  <a:ext uri="{FF2B5EF4-FFF2-40B4-BE49-F238E27FC236}">
                    <a16:creationId xmlns:a16="http://schemas.microsoft.com/office/drawing/2014/main" id="{CB6833C6-23B2-9946-AD4A-1CF2B710C8AD}"/>
                  </a:ext>
                </a:extLst>
              </p:cNvPr>
              <p:cNvSpPr/>
              <p:nvPr/>
            </p:nvSpPr>
            <p:spPr>
              <a:xfrm>
                <a:off x="4628173" y="2642191"/>
                <a:ext cx="123100" cy="102937"/>
              </a:xfrm>
              <a:custGeom>
                <a:avLst/>
                <a:gdLst/>
                <a:ahLst/>
                <a:cxnLst/>
                <a:rect l="l" t="t" r="r" b="b"/>
                <a:pathLst>
                  <a:path w="696" h="582" extrusionOk="0">
                    <a:moveTo>
                      <a:pt x="381" y="1"/>
                    </a:moveTo>
                    <a:cubicBezTo>
                      <a:pt x="325" y="1"/>
                      <a:pt x="268" y="18"/>
                      <a:pt x="215" y="56"/>
                    </a:cubicBezTo>
                    <a:cubicBezTo>
                      <a:pt x="1" y="209"/>
                      <a:pt x="62" y="514"/>
                      <a:pt x="337" y="576"/>
                    </a:cubicBezTo>
                    <a:cubicBezTo>
                      <a:pt x="357" y="579"/>
                      <a:pt x="376" y="581"/>
                      <a:pt x="396" y="581"/>
                    </a:cubicBezTo>
                    <a:cubicBezTo>
                      <a:pt x="527" y="581"/>
                      <a:pt x="646" y="495"/>
                      <a:pt x="673" y="362"/>
                    </a:cubicBezTo>
                    <a:cubicBezTo>
                      <a:pt x="696" y="155"/>
                      <a:pt x="547" y="1"/>
                      <a:pt x="381"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1" name="Google Shape;843;p36">
                <a:extLst>
                  <a:ext uri="{FF2B5EF4-FFF2-40B4-BE49-F238E27FC236}">
                    <a16:creationId xmlns:a16="http://schemas.microsoft.com/office/drawing/2014/main" id="{4ED425C9-BA00-0242-BD76-D1AE92AF90A9}"/>
                  </a:ext>
                </a:extLst>
              </p:cNvPr>
              <p:cNvSpPr/>
              <p:nvPr/>
            </p:nvSpPr>
            <p:spPr>
              <a:xfrm>
                <a:off x="4187782" y="2601866"/>
                <a:ext cx="121862" cy="103998"/>
              </a:xfrm>
              <a:custGeom>
                <a:avLst/>
                <a:gdLst/>
                <a:ahLst/>
                <a:cxnLst/>
                <a:rect l="l" t="t" r="r" b="b"/>
                <a:pathLst>
                  <a:path w="689" h="588" extrusionOk="0">
                    <a:moveTo>
                      <a:pt x="368" y="1"/>
                    </a:moveTo>
                    <a:cubicBezTo>
                      <a:pt x="137" y="1"/>
                      <a:pt x="0" y="247"/>
                      <a:pt x="139" y="467"/>
                    </a:cubicBezTo>
                    <a:cubicBezTo>
                      <a:pt x="198" y="550"/>
                      <a:pt x="284" y="587"/>
                      <a:pt x="370" y="587"/>
                    </a:cubicBezTo>
                    <a:cubicBezTo>
                      <a:pt x="506" y="587"/>
                      <a:pt x="639" y="495"/>
                      <a:pt x="658" y="345"/>
                    </a:cubicBezTo>
                    <a:cubicBezTo>
                      <a:pt x="688" y="193"/>
                      <a:pt x="597" y="40"/>
                      <a:pt x="444" y="9"/>
                    </a:cubicBezTo>
                    <a:cubicBezTo>
                      <a:pt x="418" y="3"/>
                      <a:pt x="392" y="1"/>
                      <a:pt x="368"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2" name="Google Shape;844;p36">
                <a:extLst>
                  <a:ext uri="{FF2B5EF4-FFF2-40B4-BE49-F238E27FC236}">
                    <a16:creationId xmlns:a16="http://schemas.microsoft.com/office/drawing/2014/main" id="{05FFCDDD-1D2C-3A49-95E1-DAA28F7F1A1F}"/>
                  </a:ext>
                </a:extLst>
              </p:cNvPr>
              <p:cNvSpPr/>
              <p:nvPr/>
            </p:nvSpPr>
            <p:spPr>
              <a:xfrm>
                <a:off x="4239249" y="2635824"/>
                <a:ext cx="205520" cy="508140"/>
              </a:xfrm>
              <a:custGeom>
                <a:avLst/>
                <a:gdLst/>
                <a:ahLst/>
                <a:cxnLst/>
                <a:rect l="l" t="t" r="r" b="b"/>
                <a:pathLst>
                  <a:path w="1162" h="2873" extrusionOk="0">
                    <a:moveTo>
                      <a:pt x="184" y="1"/>
                    </a:moveTo>
                    <a:lnTo>
                      <a:pt x="0" y="153"/>
                    </a:lnTo>
                    <a:cubicBezTo>
                      <a:pt x="642" y="886"/>
                      <a:pt x="917" y="1895"/>
                      <a:pt x="764" y="2842"/>
                    </a:cubicBezTo>
                    <a:lnTo>
                      <a:pt x="978" y="2872"/>
                    </a:lnTo>
                    <a:cubicBezTo>
                      <a:pt x="1161" y="1833"/>
                      <a:pt x="856" y="795"/>
                      <a:pt x="184"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3" name="Google Shape;845;p36">
                <a:extLst>
                  <a:ext uri="{FF2B5EF4-FFF2-40B4-BE49-F238E27FC236}">
                    <a16:creationId xmlns:a16="http://schemas.microsoft.com/office/drawing/2014/main" id="{B0CE6CE0-6906-C84A-A328-5D5539F05ED5}"/>
                  </a:ext>
                </a:extLst>
              </p:cNvPr>
              <p:cNvSpPr/>
              <p:nvPr/>
            </p:nvSpPr>
            <p:spPr>
              <a:xfrm>
                <a:off x="4455377" y="2678979"/>
                <a:ext cx="248676" cy="481080"/>
              </a:xfrm>
              <a:custGeom>
                <a:avLst/>
                <a:gdLst/>
                <a:ahLst/>
                <a:cxnLst/>
                <a:rect l="l" t="t" r="r" b="b"/>
                <a:pathLst>
                  <a:path w="1406" h="2720" extrusionOk="0">
                    <a:moveTo>
                      <a:pt x="1314" y="1"/>
                    </a:moveTo>
                    <a:cubicBezTo>
                      <a:pt x="1283" y="31"/>
                      <a:pt x="122" y="459"/>
                      <a:pt x="0" y="2720"/>
                    </a:cubicBezTo>
                    <a:lnTo>
                      <a:pt x="245" y="2720"/>
                    </a:lnTo>
                    <a:cubicBezTo>
                      <a:pt x="336" y="612"/>
                      <a:pt x="1405" y="215"/>
                      <a:pt x="1405" y="215"/>
                    </a:cubicBezTo>
                    <a:lnTo>
                      <a:pt x="1314"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4" name="Google Shape;846;p36">
                <a:extLst>
                  <a:ext uri="{FF2B5EF4-FFF2-40B4-BE49-F238E27FC236}">
                    <a16:creationId xmlns:a16="http://schemas.microsoft.com/office/drawing/2014/main" id="{B455C9D2-CBD7-DB43-8545-ED5F5F345A4B}"/>
                  </a:ext>
                </a:extLst>
              </p:cNvPr>
              <p:cNvSpPr/>
              <p:nvPr/>
            </p:nvSpPr>
            <p:spPr>
              <a:xfrm>
                <a:off x="4093336" y="2981240"/>
                <a:ext cx="632301" cy="909099"/>
              </a:xfrm>
              <a:custGeom>
                <a:avLst/>
                <a:gdLst/>
                <a:ahLst/>
                <a:cxnLst/>
                <a:rect l="l" t="t" r="r" b="b"/>
                <a:pathLst>
                  <a:path w="3575" h="5140" extrusionOk="0">
                    <a:moveTo>
                      <a:pt x="681" y="0"/>
                    </a:moveTo>
                    <a:cubicBezTo>
                      <a:pt x="597" y="0"/>
                      <a:pt x="494" y="40"/>
                      <a:pt x="337" y="155"/>
                    </a:cubicBezTo>
                    <a:cubicBezTo>
                      <a:pt x="153" y="980"/>
                      <a:pt x="31" y="1836"/>
                      <a:pt x="0" y="2691"/>
                    </a:cubicBezTo>
                    <a:cubicBezTo>
                      <a:pt x="0" y="3302"/>
                      <a:pt x="92" y="3913"/>
                      <a:pt x="306" y="4493"/>
                    </a:cubicBezTo>
                    <a:cubicBezTo>
                      <a:pt x="398" y="4829"/>
                      <a:pt x="703" y="5074"/>
                      <a:pt x="1039" y="5104"/>
                    </a:cubicBezTo>
                    <a:cubicBezTo>
                      <a:pt x="1125" y="5128"/>
                      <a:pt x="1213" y="5139"/>
                      <a:pt x="1300" y="5139"/>
                    </a:cubicBezTo>
                    <a:cubicBezTo>
                      <a:pt x="1552" y="5139"/>
                      <a:pt x="1796" y="5042"/>
                      <a:pt x="1956" y="4860"/>
                    </a:cubicBezTo>
                    <a:cubicBezTo>
                      <a:pt x="2353" y="4371"/>
                      <a:pt x="2689" y="3852"/>
                      <a:pt x="2933" y="3271"/>
                    </a:cubicBezTo>
                    <a:cubicBezTo>
                      <a:pt x="3208" y="2477"/>
                      <a:pt x="3422" y="1683"/>
                      <a:pt x="3575" y="858"/>
                    </a:cubicBezTo>
                    <a:cubicBezTo>
                      <a:pt x="3482" y="710"/>
                      <a:pt x="3406" y="660"/>
                      <a:pt x="3333" y="660"/>
                    </a:cubicBezTo>
                    <a:cubicBezTo>
                      <a:pt x="3185" y="660"/>
                      <a:pt x="3050" y="868"/>
                      <a:pt x="2811" y="868"/>
                    </a:cubicBezTo>
                    <a:cubicBezTo>
                      <a:pt x="2782" y="868"/>
                      <a:pt x="2752" y="865"/>
                      <a:pt x="2719" y="858"/>
                    </a:cubicBezTo>
                    <a:cubicBezTo>
                      <a:pt x="2521" y="812"/>
                      <a:pt x="2421" y="812"/>
                      <a:pt x="2318" y="812"/>
                    </a:cubicBezTo>
                    <a:cubicBezTo>
                      <a:pt x="2215" y="812"/>
                      <a:pt x="2108" y="812"/>
                      <a:pt x="1894" y="766"/>
                    </a:cubicBezTo>
                    <a:cubicBezTo>
                      <a:pt x="1497" y="675"/>
                      <a:pt x="1589" y="278"/>
                      <a:pt x="1192" y="186"/>
                    </a:cubicBezTo>
                    <a:cubicBezTo>
                      <a:pt x="931" y="146"/>
                      <a:pt x="842" y="0"/>
                      <a:pt x="681"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5" name="Google Shape;847;p36">
                <a:extLst>
                  <a:ext uri="{FF2B5EF4-FFF2-40B4-BE49-F238E27FC236}">
                    <a16:creationId xmlns:a16="http://schemas.microsoft.com/office/drawing/2014/main" id="{5603D6EF-3E2E-064A-8DCF-CBAB97435414}"/>
                  </a:ext>
                </a:extLst>
              </p:cNvPr>
              <p:cNvSpPr/>
              <p:nvPr/>
            </p:nvSpPr>
            <p:spPr>
              <a:xfrm>
                <a:off x="6405831" y="4120600"/>
                <a:ext cx="324375" cy="314647"/>
              </a:xfrm>
              <a:custGeom>
                <a:avLst/>
                <a:gdLst/>
                <a:ahLst/>
                <a:cxnLst/>
                <a:rect l="l" t="t" r="r" b="b"/>
                <a:pathLst>
                  <a:path w="1834" h="1779" extrusionOk="0">
                    <a:moveTo>
                      <a:pt x="1077" y="0"/>
                    </a:moveTo>
                    <a:cubicBezTo>
                      <a:pt x="892" y="0"/>
                      <a:pt x="709" y="84"/>
                      <a:pt x="550" y="190"/>
                    </a:cubicBezTo>
                    <a:cubicBezTo>
                      <a:pt x="367" y="312"/>
                      <a:pt x="122" y="434"/>
                      <a:pt x="61" y="648"/>
                    </a:cubicBezTo>
                    <a:cubicBezTo>
                      <a:pt x="0" y="862"/>
                      <a:pt x="183" y="1076"/>
                      <a:pt x="306" y="1289"/>
                    </a:cubicBezTo>
                    <a:cubicBezTo>
                      <a:pt x="397" y="1473"/>
                      <a:pt x="550" y="1717"/>
                      <a:pt x="764" y="1778"/>
                    </a:cubicBezTo>
                    <a:cubicBezTo>
                      <a:pt x="978" y="1778"/>
                      <a:pt x="1222" y="1717"/>
                      <a:pt x="1405" y="1564"/>
                    </a:cubicBezTo>
                    <a:cubicBezTo>
                      <a:pt x="1589" y="1442"/>
                      <a:pt x="1711" y="1259"/>
                      <a:pt x="1741" y="1076"/>
                    </a:cubicBezTo>
                    <a:cubicBezTo>
                      <a:pt x="1833" y="831"/>
                      <a:pt x="1803" y="617"/>
                      <a:pt x="1711" y="403"/>
                    </a:cubicBezTo>
                    <a:cubicBezTo>
                      <a:pt x="1589" y="190"/>
                      <a:pt x="1405" y="67"/>
                      <a:pt x="1161" y="6"/>
                    </a:cubicBezTo>
                    <a:cubicBezTo>
                      <a:pt x="1133" y="2"/>
                      <a:pt x="1105" y="0"/>
                      <a:pt x="1077"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6" name="Google Shape;848;p36">
                <a:extLst>
                  <a:ext uri="{FF2B5EF4-FFF2-40B4-BE49-F238E27FC236}">
                    <a16:creationId xmlns:a16="http://schemas.microsoft.com/office/drawing/2014/main" id="{6B121870-E223-CD4E-A529-DE0A7924C249}"/>
                  </a:ext>
                </a:extLst>
              </p:cNvPr>
              <p:cNvSpPr/>
              <p:nvPr/>
            </p:nvSpPr>
            <p:spPr>
              <a:xfrm>
                <a:off x="7024324" y="4114764"/>
                <a:ext cx="132651" cy="101345"/>
              </a:xfrm>
              <a:custGeom>
                <a:avLst/>
                <a:gdLst/>
                <a:ahLst/>
                <a:cxnLst/>
                <a:rect l="l" t="t" r="r" b="b"/>
                <a:pathLst>
                  <a:path w="750" h="573" extrusionOk="0">
                    <a:moveTo>
                      <a:pt x="374" y="0"/>
                    </a:moveTo>
                    <a:cubicBezTo>
                      <a:pt x="162" y="0"/>
                      <a:pt x="0" y="243"/>
                      <a:pt x="138" y="436"/>
                    </a:cubicBezTo>
                    <a:cubicBezTo>
                      <a:pt x="179" y="518"/>
                      <a:pt x="274" y="572"/>
                      <a:pt x="369" y="572"/>
                    </a:cubicBezTo>
                    <a:cubicBezTo>
                      <a:pt x="417" y="572"/>
                      <a:pt x="464" y="559"/>
                      <a:pt x="505" y="528"/>
                    </a:cubicBezTo>
                    <a:cubicBezTo>
                      <a:pt x="749" y="406"/>
                      <a:pt x="688" y="70"/>
                      <a:pt x="444" y="9"/>
                    </a:cubicBezTo>
                    <a:cubicBezTo>
                      <a:pt x="420" y="3"/>
                      <a:pt x="397" y="0"/>
                      <a:pt x="374"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7" name="Google Shape;849;p36">
                <a:extLst>
                  <a:ext uri="{FF2B5EF4-FFF2-40B4-BE49-F238E27FC236}">
                    <a16:creationId xmlns:a16="http://schemas.microsoft.com/office/drawing/2014/main" id="{61BE3C51-F8FE-B748-ADB1-C74C0AF099EA}"/>
                  </a:ext>
                </a:extLst>
              </p:cNvPr>
              <p:cNvSpPr/>
              <p:nvPr/>
            </p:nvSpPr>
            <p:spPr>
              <a:xfrm>
                <a:off x="6745587" y="3765103"/>
                <a:ext cx="130351" cy="101345"/>
              </a:xfrm>
              <a:custGeom>
                <a:avLst/>
                <a:gdLst/>
                <a:ahLst/>
                <a:cxnLst/>
                <a:rect l="l" t="t" r="r" b="b"/>
                <a:pathLst>
                  <a:path w="737" h="573" extrusionOk="0">
                    <a:moveTo>
                      <a:pt x="408" y="0"/>
                    </a:moveTo>
                    <a:cubicBezTo>
                      <a:pt x="364" y="0"/>
                      <a:pt x="319" y="10"/>
                      <a:pt x="279" y="31"/>
                    </a:cubicBezTo>
                    <a:cubicBezTo>
                      <a:pt x="1" y="208"/>
                      <a:pt x="162" y="572"/>
                      <a:pt x="398" y="572"/>
                    </a:cubicBezTo>
                    <a:cubicBezTo>
                      <a:pt x="448" y="572"/>
                      <a:pt x="501" y="556"/>
                      <a:pt x="554" y="519"/>
                    </a:cubicBezTo>
                    <a:cubicBezTo>
                      <a:pt x="706" y="428"/>
                      <a:pt x="737" y="275"/>
                      <a:pt x="645" y="122"/>
                    </a:cubicBezTo>
                    <a:cubicBezTo>
                      <a:pt x="584" y="41"/>
                      <a:pt x="496" y="0"/>
                      <a:pt x="408"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8" name="Google Shape;850;p36">
                <a:extLst>
                  <a:ext uri="{FF2B5EF4-FFF2-40B4-BE49-F238E27FC236}">
                    <a16:creationId xmlns:a16="http://schemas.microsoft.com/office/drawing/2014/main" id="{36FE2FDF-0686-7D4C-B773-C65D302E5C76}"/>
                  </a:ext>
                </a:extLst>
              </p:cNvPr>
              <p:cNvSpPr/>
              <p:nvPr/>
            </p:nvSpPr>
            <p:spPr>
              <a:xfrm>
                <a:off x="6540778" y="3813741"/>
                <a:ext cx="297491" cy="448536"/>
              </a:xfrm>
              <a:custGeom>
                <a:avLst/>
                <a:gdLst/>
                <a:ahLst/>
                <a:cxnLst/>
                <a:rect l="l" t="t" r="r" b="b"/>
                <a:pathLst>
                  <a:path w="1682" h="2536" extrusionOk="0">
                    <a:moveTo>
                      <a:pt x="1467" y="0"/>
                    </a:moveTo>
                    <a:cubicBezTo>
                      <a:pt x="1345" y="978"/>
                      <a:pt x="826" y="1833"/>
                      <a:pt x="1" y="2352"/>
                    </a:cubicBezTo>
                    <a:lnTo>
                      <a:pt x="123" y="2536"/>
                    </a:lnTo>
                    <a:cubicBezTo>
                      <a:pt x="1009" y="1986"/>
                      <a:pt x="1589" y="1039"/>
                      <a:pt x="1681"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9" name="Google Shape;851;p36">
                <a:extLst>
                  <a:ext uri="{FF2B5EF4-FFF2-40B4-BE49-F238E27FC236}">
                    <a16:creationId xmlns:a16="http://schemas.microsoft.com/office/drawing/2014/main" id="{1EE3AF71-8AFD-1942-8884-C8E7A1741781}"/>
                  </a:ext>
                </a:extLst>
              </p:cNvPr>
              <p:cNvSpPr/>
              <p:nvPr/>
            </p:nvSpPr>
            <p:spPr>
              <a:xfrm>
                <a:off x="6584110" y="4131743"/>
                <a:ext cx="513446" cy="206228"/>
              </a:xfrm>
              <a:custGeom>
                <a:avLst/>
                <a:gdLst/>
                <a:ahLst/>
                <a:cxnLst/>
                <a:rect l="l" t="t" r="r" b="b"/>
                <a:pathLst>
                  <a:path w="2903" h="1166" extrusionOk="0">
                    <a:moveTo>
                      <a:pt x="2273" y="1"/>
                    </a:moveTo>
                    <a:cubicBezTo>
                      <a:pt x="1767" y="1"/>
                      <a:pt x="980" y="187"/>
                      <a:pt x="0" y="1013"/>
                    </a:cubicBezTo>
                    <a:lnTo>
                      <a:pt x="153" y="1165"/>
                    </a:lnTo>
                    <a:cubicBezTo>
                      <a:pt x="1090" y="387"/>
                      <a:pt x="1833" y="223"/>
                      <a:pt x="2293" y="223"/>
                    </a:cubicBezTo>
                    <a:cubicBezTo>
                      <a:pt x="2627" y="223"/>
                      <a:pt x="2811" y="310"/>
                      <a:pt x="2811" y="310"/>
                    </a:cubicBezTo>
                    <a:lnTo>
                      <a:pt x="2902" y="127"/>
                    </a:lnTo>
                    <a:cubicBezTo>
                      <a:pt x="2889" y="113"/>
                      <a:pt x="2665" y="1"/>
                      <a:pt x="2273"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0" name="Google Shape;852;p36">
                <a:extLst>
                  <a:ext uri="{FF2B5EF4-FFF2-40B4-BE49-F238E27FC236}">
                    <a16:creationId xmlns:a16="http://schemas.microsoft.com/office/drawing/2014/main" id="{67A928E5-993D-8C42-A49B-D519162713D8}"/>
                  </a:ext>
                </a:extLst>
              </p:cNvPr>
              <p:cNvSpPr/>
              <p:nvPr/>
            </p:nvSpPr>
            <p:spPr>
              <a:xfrm>
                <a:off x="5887090" y="3981231"/>
                <a:ext cx="924133" cy="773265"/>
              </a:xfrm>
              <a:custGeom>
                <a:avLst/>
                <a:gdLst/>
                <a:ahLst/>
                <a:cxnLst/>
                <a:rect l="l" t="t" r="r" b="b"/>
                <a:pathLst>
                  <a:path w="5225" h="4372" extrusionOk="0">
                    <a:moveTo>
                      <a:pt x="3422" y="0"/>
                    </a:moveTo>
                    <a:cubicBezTo>
                      <a:pt x="2658" y="428"/>
                      <a:pt x="1956" y="947"/>
                      <a:pt x="1284" y="1497"/>
                    </a:cubicBezTo>
                    <a:cubicBezTo>
                      <a:pt x="825" y="1894"/>
                      <a:pt x="459" y="2413"/>
                      <a:pt x="184" y="2933"/>
                    </a:cubicBezTo>
                    <a:cubicBezTo>
                      <a:pt x="1" y="3238"/>
                      <a:pt x="31" y="3605"/>
                      <a:pt x="275" y="3880"/>
                    </a:cubicBezTo>
                    <a:cubicBezTo>
                      <a:pt x="390" y="4166"/>
                      <a:pt x="665" y="4371"/>
                      <a:pt x="975" y="4371"/>
                    </a:cubicBezTo>
                    <a:cubicBezTo>
                      <a:pt x="996" y="4371"/>
                      <a:pt x="1018" y="4370"/>
                      <a:pt x="1039" y="4369"/>
                    </a:cubicBezTo>
                    <a:cubicBezTo>
                      <a:pt x="1681" y="4369"/>
                      <a:pt x="2292" y="4246"/>
                      <a:pt x="2872" y="4032"/>
                    </a:cubicBezTo>
                    <a:cubicBezTo>
                      <a:pt x="3636" y="3696"/>
                      <a:pt x="4369" y="3299"/>
                      <a:pt x="5072" y="2841"/>
                    </a:cubicBezTo>
                    <a:cubicBezTo>
                      <a:pt x="5224" y="2291"/>
                      <a:pt x="4705" y="2597"/>
                      <a:pt x="4491" y="2261"/>
                    </a:cubicBezTo>
                    <a:cubicBezTo>
                      <a:pt x="4308" y="1894"/>
                      <a:pt x="4216" y="1925"/>
                      <a:pt x="4002" y="1589"/>
                    </a:cubicBezTo>
                    <a:cubicBezTo>
                      <a:pt x="3789" y="1222"/>
                      <a:pt x="4155" y="1008"/>
                      <a:pt x="3941" y="672"/>
                    </a:cubicBezTo>
                    <a:cubicBezTo>
                      <a:pt x="3727" y="306"/>
                      <a:pt x="3972" y="122"/>
                      <a:pt x="3422"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sp>
        <p:nvSpPr>
          <p:cNvPr id="4" name="Rectangle 3">
            <a:extLst>
              <a:ext uri="{FF2B5EF4-FFF2-40B4-BE49-F238E27FC236}">
                <a16:creationId xmlns:a16="http://schemas.microsoft.com/office/drawing/2014/main" id="{40021C0C-FC0C-643D-69E0-CC2232F59B26}"/>
              </a:ext>
            </a:extLst>
          </p:cNvPr>
          <p:cNvSpPr/>
          <p:nvPr/>
        </p:nvSpPr>
        <p:spPr>
          <a:xfrm>
            <a:off x="647549" y="177756"/>
            <a:ext cx="10679028" cy="1077218"/>
          </a:xfrm>
          <a:prstGeom prst="rect">
            <a:avLst/>
          </a:prstGeom>
          <a:solidFill>
            <a:sysClr val="window" lastClr="FFFFFF"/>
          </a:solid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3200" b="1" i="0" u="none" strike="noStrike" kern="0" cap="none"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CHƯƠNG 3</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3200" b="1" i="0" u="none" strike="noStrike" kern="0" cap="none"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 VIỆT NAM TỪ ĐẦU THẾ KỈ XVI ĐẾN THẾ KỈ XVIII</a:t>
            </a:r>
            <a:endParaRPr kumimoji="0" lang="en-US" sz="3200" b="0" i="0" u="none" strike="noStrike" kern="0" cap="none"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B2C149F2-339C-7163-0E04-73AC6D74C1C9}"/>
              </a:ext>
            </a:extLst>
          </p:cNvPr>
          <p:cNvSpPr txBox="1"/>
          <p:nvPr/>
        </p:nvSpPr>
        <p:spPr>
          <a:xfrm>
            <a:off x="1075730" y="1323862"/>
            <a:ext cx="10246710"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28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BÀI 5</a:t>
            </a:r>
            <a:endPar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CUỘC XUNG ĐỘT NAM – BẮC TRIỀU VÀ TRỊNH – NGUYỄN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ntagon 1"/>
          <p:cNvSpPr/>
          <p:nvPr/>
        </p:nvSpPr>
        <p:spPr>
          <a:xfrm>
            <a:off x="3352800" y="153233"/>
            <a:ext cx="5715000" cy="939800"/>
          </a:xfrm>
          <a:prstGeom prst="homePlate">
            <a:avLst/>
          </a:prstGeom>
          <a:solidFill>
            <a:schemeClr val="accent5">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UTM Bienvenue" panose="02040603050506020204" pitchFamily="18" charset="0"/>
                <a:ea typeface="+mn-ea"/>
                <a:cs typeface="+mn-cs"/>
              </a:rPr>
              <a:t>MỤC TIÊU BÀI HỌC</a:t>
            </a:r>
          </a:p>
        </p:txBody>
      </p:sp>
      <p:sp>
        <p:nvSpPr>
          <p:cNvPr id="6" name="Oval 5"/>
          <p:cNvSpPr/>
          <p:nvPr/>
        </p:nvSpPr>
        <p:spPr>
          <a:xfrm>
            <a:off x="303308" y="1751694"/>
            <a:ext cx="2057400" cy="1276662"/>
          </a:xfrm>
          <a:prstGeom prst="ellipse">
            <a:avLst/>
          </a:prstGeom>
          <a:solidFill>
            <a:schemeClr val="bg1">
              <a:lumMod val="9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0000"/>
                </a:solidFill>
                <a:effectLst/>
                <a:uLnTx/>
                <a:uFillTx/>
                <a:latin typeface="UTM Aurora" panose="02040603050506020204" pitchFamily="18" charset="0"/>
                <a:ea typeface="+mn-ea"/>
                <a:cs typeface="+mn-cs"/>
              </a:rPr>
              <a:t>KIẾN THỨC</a:t>
            </a:r>
          </a:p>
        </p:txBody>
      </p:sp>
      <p:sp>
        <p:nvSpPr>
          <p:cNvPr id="7" name="Round Diagonal Corner Rectangle 6"/>
          <p:cNvSpPr/>
          <p:nvPr/>
        </p:nvSpPr>
        <p:spPr>
          <a:xfrm>
            <a:off x="2484620" y="1405752"/>
            <a:ext cx="8991599" cy="1495272"/>
          </a:xfrm>
          <a:prstGeom prst="round2DiagRect">
            <a:avLst/>
          </a:prstGeom>
          <a:no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33CC"/>
              </a:solidFill>
              <a:effectLst/>
              <a:uLnTx/>
              <a:uFillTx/>
              <a:latin typeface=".VnLinusH" panose="020B7200000000000000" pitchFamily="34" charset="0"/>
              <a:ea typeface="+mn-ea"/>
              <a:cs typeface="+mn-cs"/>
            </a:endParaRPr>
          </a:p>
          <a:p>
            <a:pPr marL="342900" marR="0" lvl="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2000" i="1" dirty="0" err="1">
                <a:solidFill>
                  <a:srgbClr val="0033CC"/>
                </a:solidFill>
                <a:latin typeface="Arial" panose="020B0604020202020204" pitchFamily="34" charset="0"/>
                <a:cs typeface="Arial" panose="020B0604020202020204" pitchFamily="34" charset="0"/>
              </a:rPr>
              <a:t>Nêu</a:t>
            </a:r>
            <a:r>
              <a:rPr lang="en-US" sz="2000" i="1" dirty="0">
                <a:solidFill>
                  <a:srgbClr val="0033CC"/>
                </a:solidFill>
                <a:latin typeface="Arial" panose="020B0604020202020204" pitchFamily="34" charset="0"/>
                <a:cs typeface="Arial" panose="020B0604020202020204" pitchFamily="34" charset="0"/>
              </a:rPr>
              <a:t> </a:t>
            </a:r>
            <a:r>
              <a:rPr lang="en-US" sz="2000" i="1" dirty="0" err="1">
                <a:solidFill>
                  <a:srgbClr val="0033CC"/>
                </a:solidFill>
                <a:latin typeface="Arial" panose="020B0604020202020204" pitchFamily="34" charset="0"/>
                <a:cs typeface="Arial" panose="020B0604020202020204" pitchFamily="34" charset="0"/>
              </a:rPr>
              <a:t>được</a:t>
            </a:r>
            <a:r>
              <a:rPr lang="en-US" sz="2000" i="1" dirty="0">
                <a:solidFill>
                  <a:srgbClr val="0033CC"/>
                </a:solidFill>
                <a:latin typeface="Arial" panose="020B0604020202020204" pitchFamily="34" charset="0"/>
                <a:cs typeface="Arial" panose="020B0604020202020204" pitchFamily="34" charset="0"/>
              </a:rPr>
              <a:t> </a:t>
            </a:r>
            <a:r>
              <a:rPr lang="en-US" sz="2000" i="1" dirty="0" err="1">
                <a:solidFill>
                  <a:srgbClr val="0033CC"/>
                </a:solidFill>
                <a:latin typeface="Arial" panose="020B0604020202020204" pitchFamily="34" charset="0"/>
                <a:cs typeface="Arial" panose="020B0604020202020204" pitchFamily="34" charset="0"/>
              </a:rPr>
              <a:t>những</a:t>
            </a:r>
            <a:r>
              <a:rPr lang="en-US" sz="2000" i="1" dirty="0">
                <a:solidFill>
                  <a:srgbClr val="0033CC"/>
                </a:solidFill>
                <a:latin typeface="Arial" panose="020B0604020202020204" pitchFamily="34" charset="0"/>
                <a:cs typeface="Arial" panose="020B0604020202020204" pitchFamily="34" charset="0"/>
              </a:rPr>
              <a:t> </a:t>
            </a:r>
            <a:r>
              <a:rPr lang="en-US" sz="2000" i="1" dirty="0" err="1">
                <a:solidFill>
                  <a:srgbClr val="0033CC"/>
                </a:solidFill>
                <a:latin typeface="Arial" panose="020B0604020202020204" pitchFamily="34" charset="0"/>
                <a:cs typeface="Arial" panose="020B0604020202020204" pitchFamily="34" charset="0"/>
              </a:rPr>
              <a:t>nét</a:t>
            </a:r>
            <a:r>
              <a:rPr lang="en-US" sz="2000" i="1" dirty="0">
                <a:solidFill>
                  <a:srgbClr val="0033CC"/>
                </a:solidFill>
                <a:latin typeface="Arial" panose="020B0604020202020204" pitchFamily="34" charset="0"/>
                <a:cs typeface="Arial" panose="020B0604020202020204" pitchFamily="34" charset="0"/>
              </a:rPr>
              <a:t> </a:t>
            </a:r>
            <a:r>
              <a:rPr lang="en-US" sz="2000" i="1" dirty="0" err="1">
                <a:solidFill>
                  <a:srgbClr val="0033CC"/>
                </a:solidFill>
                <a:latin typeface="Arial" panose="020B0604020202020204" pitchFamily="34" charset="0"/>
                <a:cs typeface="Arial" panose="020B0604020202020204" pitchFamily="34" charset="0"/>
              </a:rPr>
              <a:t>chính</a:t>
            </a:r>
            <a:r>
              <a:rPr lang="en-US" sz="2000" i="1" dirty="0">
                <a:solidFill>
                  <a:srgbClr val="0033CC"/>
                </a:solidFill>
                <a:latin typeface="Arial" panose="020B0604020202020204" pitchFamily="34" charset="0"/>
                <a:cs typeface="Arial" panose="020B0604020202020204" pitchFamily="34" charset="0"/>
              </a:rPr>
              <a:t> </a:t>
            </a:r>
            <a:r>
              <a:rPr lang="en-US" sz="2000" i="1" dirty="0" err="1">
                <a:solidFill>
                  <a:srgbClr val="0033CC"/>
                </a:solidFill>
                <a:latin typeface="Arial" panose="020B0604020202020204" pitchFamily="34" charset="0"/>
                <a:cs typeface="Arial" panose="020B0604020202020204" pitchFamily="34" charset="0"/>
              </a:rPr>
              <a:t>về</a:t>
            </a:r>
            <a:r>
              <a:rPr lang="en-US" sz="2000" i="1" dirty="0">
                <a:solidFill>
                  <a:srgbClr val="0033CC"/>
                </a:solidFill>
                <a:latin typeface="Arial" panose="020B0604020202020204" pitchFamily="34" charset="0"/>
                <a:cs typeface="Arial" panose="020B0604020202020204" pitchFamily="34" charset="0"/>
              </a:rPr>
              <a:t> </a:t>
            </a:r>
            <a:r>
              <a:rPr lang="en-US" sz="2000" i="1" dirty="0" err="1">
                <a:solidFill>
                  <a:srgbClr val="0033CC"/>
                </a:solidFill>
                <a:latin typeface="Arial" panose="020B0604020202020204" pitchFamily="34" charset="0"/>
                <a:cs typeface="Arial" panose="020B0604020202020204" pitchFamily="34" charset="0"/>
              </a:rPr>
              <a:t>sự</a:t>
            </a:r>
            <a:r>
              <a:rPr lang="en-US" sz="2000" i="1" dirty="0">
                <a:solidFill>
                  <a:srgbClr val="0033CC"/>
                </a:solidFill>
                <a:latin typeface="Arial" panose="020B0604020202020204" pitchFamily="34" charset="0"/>
                <a:cs typeface="Arial" panose="020B0604020202020204" pitchFamily="34" charset="0"/>
              </a:rPr>
              <a:t> </a:t>
            </a:r>
            <a:r>
              <a:rPr lang="en-US" sz="2000" i="1" dirty="0" err="1">
                <a:solidFill>
                  <a:srgbClr val="0033CC"/>
                </a:solidFill>
                <a:latin typeface="Arial" panose="020B0604020202020204" pitchFamily="34" charset="0"/>
                <a:cs typeface="Arial" panose="020B0604020202020204" pitchFamily="34" charset="0"/>
              </a:rPr>
              <a:t>ra</a:t>
            </a:r>
            <a:r>
              <a:rPr lang="en-US" sz="2000" i="1" dirty="0">
                <a:solidFill>
                  <a:srgbClr val="0033CC"/>
                </a:solidFill>
                <a:latin typeface="Arial" panose="020B0604020202020204" pitchFamily="34" charset="0"/>
                <a:cs typeface="Arial" panose="020B0604020202020204" pitchFamily="34" charset="0"/>
              </a:rPr>
              <a:t> </a:t>
            </a:r>
            <a:r>
              <a:rPr lang="en-US" sz="2000" i="1" dirty="0" err="1">
                <a:solidFill>
                  <a:srgbClr val="0033CC"/>
                </a:solidFill>
                <a:latin typeface="Arial" panose="020B0604020202020204" pitchFamily="34" charset="0"/>
                <a:cs typeface="Arial" panose="020B0604020202020204" pitchFamily="34" charset="0"/>
              </a:rPr>
              <a:t>đời</a:t>
            </a:r>
            <a:r>
              <a:rPr lang="en-US" sz="2000" i="1" dirty="0">
                <a:solidFill>
                  <a:srgbClr val="0033CC"/>
                </a:solidFill>
                <a:latin typeface="Arial" panose="020B0604020202020204" pitchFamily="34" charset="0"/>
                <a:cs typeface="Arial" panose="020B0604020202020204" pitchFamily="34" charset="0"/>
              </a:rPr>
              <a:t> </a:t>
            </a:r>
            <a:r>
              <a:rPr lang="en-US" sz="2000" i="1" dirty="0" err="1">
                <a:solidFill>
                  <a:srgbClr val="0033CC"/>
                </a:solidFill>
                <a:latin typeface="Arial" panose="020B0604020202020204" pitchFamily="34" charset="0"/>
                <a:cs typeface="Arial" panose="020B0604020202020204" pitchFamily="34" charset="0"/>
              </a:rPr>
              <a:t>của</a:t>
            </a:r>
            <a:r>
              <a:rPr lang="en-US" sz="2000" i="1" dirty="0">
                <a:solidFill>
                  <a:srgbClr val="0033CC"/>
                </a:solidFill>
                <a:latin typeface="Arial" panose="020B0604020202020204" pitchFamily="34" charset="0"/>
                <a:cs typeface="Arial" panose="020B0604020202020204" pitchFamily="34" charset="0"/>
              </a:rPr>
              <a:t> </a:t>
            </a:r>
            <a:r>
              <a:rPr lang="en-US" sz="2000" i="1" dirty="0" err="1">
                <a:solidFill>
                  <a:srgbClr val="0033CC"/>
                </a:solidFill>
                <a:latin typeface="Arial" panose="020B0604020202020204" pitchFamily="34" charset="0"/>
                <a:cs typeface="Arial" panose="020B0604020202020204" pitchFamily="34" charset="0"/>
              </a:rPr>
              <a:t>vương</a:t>
            </a:r>
            <a:r>
              <a:rPr lang="en-US" sz="2000" i="1" dirty="0">
                <a:solidFill>
                  <a:srgbClr val="0033CC"/>
                </a:solidFill>
                <a:latin typeface="Arial" panose="020B0604020202020204" pitchFamily="34" charset="0"/>
                <a:cs typeface="Arial" panose="020B0604020202020204" pitchFamily="34" charset="0"/>
              </a:rPr>
              <a:t> </a:t>
            </a:r>
            <a:r>
              <a:rPr lang="en-US" sz="2000" i="1" dirty="0" err="1">
                <a:solidFill>
                  <a:srgbClr val="0033CC"/>
                </a:solidFill>
                <a:latin typeface="Arial" panose="020B0604020202020204" pitchFamily="34" charset="0"/>
                <a:cs typeface="Arial" panose="020B0604020202020204" pitchFamily="34" charset="0"/>
              </a:rPr>
              <a:t>triều</a:t>
            </a:r>
            <a:r>
              <a:rPr lang="en-US" sz="2000" i="1" dirty="0">
                <a:solidFill>
                  <a:srgbClr val="0033CC"/>
                </a:solidFill>
                <a:latin typeface="Arial" panose="020B0604020202020204" pitchFamily="34" charset="0"/>
                <a:cs typeface="Arial" panose="020B0604020202020204" pitchFamily="34" charset="0"/>
              </a:rPr>
              <a:t> </a:t>
            </a:r>
            <a:r>
              <a:rPr lang="en-US" sz="2000" i="1" dirty="0" err="1">
                <a:solidFill>
                  <a:srgbClr val="0033CC"/>
                </a:solidFill>
                <a:latin typeface="Arial" panose="020B0604020202020204" pitchFamily="34" charset="0"/>
                <a:cs typeface="Arial" panose="020B0604020202020204" pitchFamily="34" charset="0"/>
              </a:rPr>
              <a:t>Mạc</a:t>
            </a:r>
            <a:r>
              <a:rPr kumimoji="0" lang="vi-VN" sz="2000" b="0" i="1" u="none" strike="noStrike" kern="1200" cap="none" spc="0" normalizeH="0" baseline="0" noProof="0" dirty="0">
                <a:ln>
                  <a:noFill/>
                </a:ln>
                <a:solidFill>
                  <a:srgbClr val="0033CC"/>
                </a:solidFill>
                <a:effectLst/>
                <a:uLnTx/>
                <a:uFillTx/>
                <a:latin typeface="Arial" panose="020B0604020202020204" pitchFamily="34" charset="0"/>
                <a:ea typeface="+mn-ea"/>
                <a:cs typeface="Arial" panose="020B0604020202020204" pitchFamily="34" charset="0"/>
              </a:rPr>
              <a:t>.</a:t>
            </a:r>
            <a:endParaRPr kumimoji="0" lang="en-US" sz="2000" b="0" i="1" u="none" strike="noStrike" kern="1200" cap="none" spc="0" normalizeH="0" baseline="0" noProof="0" dirty="0">
              <a:ln>
                <a:noFill/>
              </a:ln>
              <a:solidFill>
                <a:srgbClr val="0033CC"/>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2000" i="1" dirty="0" err="1">
                <a:solidFill>
                  <a:srgbClr val="0033CC"/>
                </a:solidFill>
                <a:latin typeface="Arial" panose="020B0604020202020204" pitchFamily="34" charset="0"/>
                <a:cs typeface="Arial" panose="020B0604020202020204" pitchFamily="34" charset="0"/>
              </a:rPr>
              <a:t>Giải</a:t>
            </a:r>
            <a:r>
              <a:rPr lang="en-US" sz="2000" i="1" dirty="0">
                <a:solidFill>
                  <a:srgbClr val="0033CC"/>
                </a:solidFill>
                <a:latin typeface="Arial" panose="020B0604020202020204" pitchFamily="34" charset="0"/>
                <a:cs typeface="Arial" panose="020B0604020202020204" pitchFamily="34" charset="0"/>
              </a:rPr>
              <a:t> </a:t>
            </a:r>
            <a:r>
              <a:rPr lang="en-US" sz="2000" i="1" dirty="0" err="1">
                <a:solidFill>
                  <a:srgbClr val="0033CC"/>
                </a:solidFill>
                <a:latin typeface="Arial" panose="020B0604020202020204" pitchFamily="34" charset="0"/>
                <a:cs typeface="Arial" panose="020B0604020202020204" pitchFamily="34" charset="0"/>
              </a:rPr>
              <a:t>thích</a:t>
            </a:r>
            <a:r>
              <a:rPr lang="en-US" sz="2000" i="1" dirty="0">
                <a:solidFill>
                  <a:srgbClr val="0033CC"/>
                </a:solidFill>
                <a:latin typeface="Arial" panose="020B0604020202020204" pitchFamily="34" charset="0"/>
                <a:cs typeface="Arial" panose="020B0604020202020204" pitchFamily="34" charset="0"/>
              </a:rPr>
              <a:t> </a:t>
            </a:r>
            <a:r>
              <a:rPr lang="en-US" sz="2000" i="1" dirty="0" err="1">
                <a:solidFill>
                  <a:srgbClr val="0033CC"/>
                </a:solidFill>
                <a:latin typeface="Arial" panose="020B0604020202020204" pitchFamily="34" charset="0"/>
                <a:cs typeface="Arial" panose="020B0604020202020204" pitchFamily="34" charset="0"/>
              </a:rPr>
              <a:t>được</a:t>
            </a:r>
            <a:r>
              <a:rPr lang="en-US" sz="2000" i="1" dirty="0">
                <a:solidFill>
                  <a:srgbClr val="0033CC"/>
                </a:solidFill>
                <a:latin typeface="Arial" panose="020B0604020202020204" pitchFamily="34" charset="0"/>
                <a:cs typeface="Arial" panose="020B0604020202020204" pitchFamily="34" charset="0"/>
              </a:rPr>
              <a:t> </a:t>
            </a:r>
            <a:r>
              <a:rPr lang="en-US" sz="2000" i="1" dirty="0" err="1">
                <a:solidFill>
                  <a:srgbClr val="0033CC"/>
                </a:solidFill>
                <a:latin typeface="Arial" panose="020B0604020202020204" pitchFamily="34" charset="0"/>
                <a:cs typeface="Arial" panose="020B0604020202020204" pitchFamily="34" charset="0"/>
              </a:rPr>
              <a:t>nguyên</a:t>
            </a:r>
            <a:r>
              <a:rPr lang="en-US" sz="2000" i="1" dirty="0">
                <a:solidFill>
                  <a:srgbClr val="0033CC"/>
                </a:solidFill>
                <a:latin typeface="Arial" panose="020B0604020202020204" pitchFamily="34" charset="0"/>
                <a:cs typeface="Arial" panose="020B0604020202020204" pitchFamily="34" charset="0"/>
              </a:rPr>
              <a:t> </a:t>
            </a:r>
            <a:r>
              <a:rPr lang="en-US" sz="2000" i="1" dirty="0" err="1">
                <a:solidFill>
                  <a:srgbClr val="0033CC"/>
                </a:solidFill>
                <a:latin typeface="Arial" panose="020B0604020202020204" pitchFamily="34" charset="0"/>
                <a:cs typeface="Arial" panose="020B0604020202020204" pitchFamily="34" charset="0"/>
              </a:rPr>
              <a:t>nhân</a:t>
            </a:r>
            <a:r>
              <a:rPr lang="en-US" sz="2000" i="1" dirty="0">
                <a:solidFill>
                  <a:srgbClr val="0033CC"/>
                </a:solidFill>
                <a:latin typeface="Arial" panose="020B0604020202020204" pitchFamily="34" charset="0"/>
                <a:cs typeface="Arial" panose="020B0604020202020204" pitchFamily="34" charset="0"/>
              </a:rPr>
              <a:t> </a:t>
            </a:r>
            <a:r>
              <a:rPr lang="en-US" sz="2000" i="1" dirty="0" err="1">
                <a:solidFill>
                  <a:srgbClr val="0033CC"/>
                </a:solidFill>
                <a:latin typeface="Arial" panose="020B0604020202020204" pitchFamily="34" charset="0"/>
                <a:cs typeface="Arial" panose="020B0604020202020204" pitchFamily="34" charset="0"/>
              </a:rPr>
              <a:t>bùng</a:t>
            </a:r>
            <a:r>
              <a:rPr lang="en-US" sz="2000" i="1" dirty="0">
                <a:solidFill>
                  <a:srgbClr val="0033CC"/>
                </a:solidFill>
                <a:latin typeface="Arial" panose="020B0604020202020204" pitchFamily="34" charset="0"/>
                <a:cs typeface="Arial" panose="020B0604020202020204" pitchFamily="34" charset="0"/>
              </a:rPr>
              <a:t> </a:t>
            </a:r>
            <a:r>
              <a:rPr lang="en-US" sz="2000" i="1" dirty="0" err="1">
                <a:solidFill>
                  <a:srgbClr val="0033CC"/>
                </a:solidFill>
                <a:latin typeface="Arial" panose="020B0604020202020204" pitchFamily="34" charset="0"/>
                <a:cs typeface="Arial" panose="020B0604020202020204" pitchFamily="34" charset="0"/>
              </a:rPr>
              <a:t>nổ</a:t>
            </a:r>
            <a:r>
              <a:rPr lang="en-US" sz="2000" i="1" dirty="0">
                <a:solidFill>
                  <a:srgbClr val="0033CC"/>
                </a:solidFill>
                <a:latin typeface="Arial" panose="020B0604020202020204" pitchFamily="34" charset="0"/>
                <a:cs typeface="Arial" panose="020B0604020202020204" pitchFamily="34" charset="0"/>
              </a:rPr>
              <a:t> </a:t>
            </a:r>
            <a:r>
              <a:rPr lang="en-US" sz="2000" i="1" dirty="0" err="1">
                <a:solidFill>
                  <a:srgbClr val="0033CC"/>
                </a:solidFill>
                <a:latin typeface="Arial" panose="020B0604020202020204" pitchFamily="34" charset="0"/>
                <a:cs typeface="Arial" panose="020B0604020202020204" pitchFamily="34" charset="0"/>
              </a:rPr>
              <a:t>xung</a:t>
            </a:r>
            <a:r>
              <a:rPr lang="en-US" sz="2000" i="1" dirty="0">
                <a:solidFill>
                  <a:srgbClr val="0033CC"/>
                </a:solidFill>
                <a:latin typeface="Arial" panose="020B0604020202020204" pitchFamily="34" charset="0"/>
                <a:cs typeface="Arial" panose="020B0604020202020204" pitchFamily="34" charset="0"/>
              </a:rPr>
              <a:t> </a:t>
            </a:r>
            <a:r>
              <a:rPr lang="en-US" sz="2000" i="1" dirty="0" err="1">
                <a:solidFill>
                  <a:srgbClr val="0033CC"/>
                </a:solidFill>
                <a:latin typeface="Arial" panose="020B0604020202020204" pitchFamily="34" charset="0"/>
                <a:cs typeface="Arial" panose="020B0604020202020204" pitchFamily="34" charset="0"/>
              </a:rPr>
              <a:t>đột</a:t>
            </a:r>
            <a:r>
              <a:rPr lang="en-US" sz="2000" i="1" dirty="0">
                <a:solidFill>
                  <a:srgbClr val="0033CC"/>
                </a:solidFill>
                <a:latin typeface="Arial" panose="020B0604020202020204" pitchFamily="34" charset="0"/>
                <a:cs typeface="Arial" panose="020B0604020202020204" pitchFamily="34" charset="0"/>
              </a:rPr>
              <a:t> Nam – </a:t>
            </a:r>
            <a:r>
              <a:rPr lang="en-US" sz="2000" i="1" dirty="0" err="1">
                <a:solidFill>
                  <a:srgbClr val="0033CC"/>
                </a:solidFill>
                <a:latin typeface="Arial" panose="020B0604020202020204" pitchFamily="34" charset="0"/>
                <a:cs typeface="Arial" panose="020B0604020202020204" pitchFamily="34" charset="0"/>
              </a:rPr>
              <a:t>Bắc</a:t>
            </a:r>
            <a:r>
              <a:rPr lang="en-US" sz="2000" i="1" dirty="0">
                <a:solidFill>
                  <a:srgbClr val="0033CC"/>
                </a:solidFill>
                <a:latin typeface="Arial" panose="020B0604020202020204" pitchFamily="34" charset="0"/>
                <a:cs typeface="Arial" panose="020B0604020202020204" pitchFamily="34" charset="0"/>
              </a:rPr>
              <a:t> </a:t>
            </a:r>
            <a:r>
              <a:rPr lang="en-US" sz="2000" i="1" dirty="0" err="1">
                <a:solidFill>
                  <a:srgbClr val="0033CC"/>
                </a:solidFill>
                <a:latin typeface="Arial" panose="020B0604020202020204" pitchFamily="34" charset="0"/>
                <a:cs typeface="Arial" panose="020B0604020202020204" pitchFamily="34" charset="0"/>
              </a:rPr>
              <a:t>triều</a:t>
            </a:r>
            <a:r>
              <a:rPr lang="en-US" sz="2000" i="1" dirty="0">
                <a:solidFill>
                  <a:srgbClr val="0033CC"/>
                </a:solidFill>
                <a:latin typeface="Arial" panose="020B0604020202020204" pitchFamily="34" charset="0"/>
                <a:cs typeface="Arial" panose="020B0604020202020204" pitchFamily="34" charset="0"/>
              </a:rPr>
              <a:t>, </a:t>
            </a:r>
            <a:r>
              <a:rPr lang="en-US" sz="2000" i="1" dirty="0" err="1">
                <a:solidFill>
                  <a:srgbClr val="0033CC"/>
                </a:solidFill>
                <a:latin typeface="Arial" panose="020B0604020202020204" pitchFamily="34" charset="0"/>
                <a:cs typeface="Arial" panose="020B0604020202020204" pitchFamily="34" charset="0"/>
              </a:rPr>
              <a:t>Trịnh</a:t>
            </a:r>
            <a:r>
              <a:rPr lang="en-US" sz="2000" i="1" dirty="0">
                <a:solidFill>
                  <a:srgbClr val="0033CC"/>
                </a:solidFill>
                <a:latin typeface="Arial" panose="020B0604020202020204" pitchFamily="34" charset="0"/>
                <a:cs typeface="Arial" panose="020B0604020202020204" pitchFamily="34" charset="0"/>
              </a:rPr>
              <a:t> – </a:t>
            </a:r>
            <a:r>
              <a:rPr lang="en-US" sz="2000" i="1" dirty="0" err="1">
                <a:solidFill>
                  <a:srgbClr val="0033CC"/>
                </a:solidFill>
                <a:latin typeface="Arial" panose="020B0604020202020204" pitchFamily="34" charset="0"/>
                <a:cs typeface="Arial" panose="020B0604020202020204" pitchFamily="34" charset="0"/>
              </a:rPr>
              <a:t>Nguyễn</a:t>
            </a:r>
            <a:r>
              <a:rPr kumimoji="0" lang="en-US" sz="2000" b="0" i="1" u="none" strike="noStrike" kern="1200" cap="none" spc="0" normalizeH="0" baseline="0" noProof="0" dirty="0">
                <a:ln>
                  <a:noFill/>
                </a:ln>
                <a:solidFill>
                  <a:srgbClr val="0033CC"/>
                </a:solidFill>
                <a:effectLst/>
                <a:uLnTx/>
                <a:uFillTx/>
                <a:latin typeface="Arial" panose="020B0604020202020204" pitchFamily="34" charset="0"/>
                <a:ea typeface="+mn-ea"/>
                <a:cs typeface="Arial" panose="020B0604020202020204" pitchFamily="34" charset="0"/>
              </a:rPr>
              <a:t>.</a:t>
            </a:r>
          </a:p>
          <a:p>
            <a:pPr marL="342900" marR="0" lvl="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2000" i="1" dirty="0" err="1">
                <a:solidFill>
                  <a:srgbClr val="0033CC"/>
                </a:solidFill>
                <a:latin typeface="Arial" panose="020B0604020202020204" pitchFamily="34" charset="0"/>
                <a:cs typeface="Arial" panose="020B0604020202020204" pitchFamily="34" charset="0"/>
              </a:rPr>
              <a:t>Nêu</a:t>
            </a:r>
            <a:r>
              <a:rPr lang="en-US" sz="2000" i="1" dirty="0">
                <a:solidFill>
                  <a:srgbClr val="0033CC"/>
                </a:solidFill>
                <a:latin typeface="Arial" panose="020B0604020202020204" pitchFamily="34" charset="0"/>
                <a:cs typeface="Arial" panose="020B0604020202020204" pitchFamily="34" charset="0"/>
              </a:rPr>
              <a:t> </a:t>
            </a:r>
            <a:r>
              <a:rPr lang="en-US" sz="2000" i="1" dirty="0" err="1">
                <a:solidFill>
                  <a:srgbClr val="0033CC"/>
                </a:solidFill>
                <a:latin typeface="Arial" panose="020B0604020202020204" pitchFamily="34" charset="0"/>
                <a:cs typeface="Arial" panose="020B0604020202020204" pitchFamily="34" charset="0"/>
              </a:rPr>
              <a:t>được</a:t>
            </a:r>
            <a:r>
              <a:rPr lang="en-US" sz="2000" i="1" dirty="0">
                <a:solidFill>
                  <a:srgbClr val="0033CC"/>
                </a:solidFill>
                <a:latin typeface="Arial" panose="020B0604020202020204" pitchFamily="34" charset="0"/>
                <a:cs typeface="Arial" panose="020B0604020202020204" pitchFamily="34" charset="0"/>
              </a:rPr>
              <a:t> </a:t>
            </a:r>
            <a:r>
              <a:rPr lang="en-US" sz="2000" i="1" dirty="0" err="1">
                <a:solidFill>
                  <a:srgbClr val="0033CC"/>
                </a:solidFill>
                <a:latin typeface="Arial" panose="020B0604020202020204" pitchFamily="34" charset="0"/>
                <a:cs typeface="Arial" panose="020B0604020202020204" pitchFamily="34" charset="0"/>
              </a:rPr>
              <a:t>hệ</a:t>
            </a:r>
            <a:r>
              <a:rPr lang="en-US" sz="2000" i="1" dirty="0">
                <a:solidFill>
                  <a:srgbClr val="0033CC"/>
                </a:solidFill>
                <a:latin typeface="Arial" panose="020B0604020202020204" pitchFamily="34" charset="0"/>
                <a:cs typeface="Arial" panose="020B0604020202020204" pitchFamily="34" charset="0"/>
              </a:rPr>
              <a:t> </a:t>
            </a:r>
            <a:r>
              <a:rPr lang="en-US" sz="2000" i="1" dirty="0" err="1">
                <a:solidFill>
                  <a:srgbClr val="0033CC"/>
                </a:solidFill>
                <a:latin typeface="Arial" panose="020B0604020202020204" pitchFamily="34" charset="0"/>
                <a:cs typeface="Arial" panose="020B0604020202020204" pitchFamily="34" charset="0"/>
              </a:rPr>
              <a:t>quả</a:t>
            </a:r>
            <a:r>
              <a:rPr lang="en-US" sz="2000" i="1" dirty="0">
                <a:solidFill>
                  <a:srgbClr val="0033CC"/>
                </a:solidFill>
                <a:latin typeface="Arial" panose="020B0604020202020204" pitchFamily="34" charset="0"/>
                <a:cs typeface="Arial" panose="020B0604020202020204" pitchFamily="34" charset="0"/>
              </a:rPr>
              <a:t> </a:t>
            </a:r>
            <a:r>
              <a:rPr lang="en-US" sz="2000" i="1" dirty="0" err="1">
                <a:solidFill>
                  <a:srgbClr val="0033CC"/>
                </a:solidFill>
                <a:latin typeface="Arial" panose="020B0604020202020204" pitchFamily="34" charset="0"/>
                <a:cs typeface="Arial" panose="020B0604020202020204" pitchFamily="34" charset="0"/>
              </a:rPr>
              <a:t>của</a:t>
            </a:r>
            <a:r>
              <a:rPr lang="en-US" sz="2000" i="1" dirty="0">
                <a:solidFill>
                  <a:srgbClr val="0033CC"/>
                </a:solidFill>
                <a:latin typeface="Arial" panose="020B0604020202020204" pitchFamily="34" charset="0"/>
                <a:cs typeface="Arial" panose="020B0604020202020204" pitchFamily="34" charset="0"/>
              </a:rPr>
              <a:t> </a:t>
            </a:r>
            <a:r>
              <a:rPr lang="en-US" sz="2000" i="1" dirty="0" err="1">
                <a:solidFill>
                  <a:srgbClr val="0033CC"/>
                </a:solidFill>
                <a:latin typeface="Arial" panose="020B0604020202020204" pitchFamily="34" charset="0"/>
                <a:cs typeface="Arial" panose="020B0604020202020204" pitchFamily="34" charset="0"/>
              </a:rPr>
              <a:t>xung</a:t>
            </a:r>
            <a:r>
              <a:rPr lang="en-US" sz="2000" i="1" dirty="0">
                <a:solidFill>
                  <a:srgbClr val="0033CC"/>
                </a:solidFill>
                <a:latin typeface="Arial" panose="020B0604020202020204" pitchFamily="34" charset="0"/>
                <a:cs typeface="Arial" panose="020B0604020202020204" pitchFamily="34" charset="0"/>
              </a:rPr>
              <a:t> </a:t>
            </a:r>
            <a:r>
              <a:rPr lang="en-US" sz="2000" i="1" dirty="0" err="1">
                <a:solidFill>
                  <a:srgbClr val="0033CC"/>
                </a:solidFill>
                <a:latin typeface="Arial" panose="020B0604020202020204" pitchFamily="34" charset="0"/>
                <a:cs typeface="Arial" panose="020B0604020202020204" pitchFamily="34" charset="0"/>
              </a:rPr>
              <a:t>đột</a:t>
            </a:r>
            <a:r>
              <a:rPr lang="en-US" sz="2000" i="1" dirty="0">
                <a:solidFill>
                  <a:srgbClr val="0033CC"/>
                </a:solidFill>
                <a:latin typeface="Arial" panose="020B0604020202020204" pitchFamily="34" charset="0"/>
                <a:cs typeface="Arial" panose="020B0604020202020204" pitchFamily="34" charset="0"/>
              </a:rPr>
              <a:t> Nam – </a:t>
            </a:r>
            <a:r>
              <a:rPr lang="en-US" sz="2000" i="1" dirty="0" err="1">
                <a:solidFill>
                  <a:srgbClr val="0033CC"/>
                </a:solidFill>
                <a:latin typeface="Arial" panose="020B0604020202020204" pitchFamily="34" charset="0"/>
                <a:cs typeface="Arial" panose="020B0604020202020204" pitchFamily="34" charset="0"/>
              </a:rPr>
              <a:t>Bắc</a:t>
            </a:r>
            <a:r>
              <a:rPr lang="en-US" sz="2000" i="1" dirty="0">
                <a:solidFill>
                  <a:srgbClr val="0033CC"/>
                </a:solidFill>
                <a:latin typeface="Arial" panose="020B0604020202020204" pitchFamily="34" charset="0"/>
                <a:cs typeface="Arial" panose="020B0604020202020204" pitchFamily="34" charset="0"/>
              </a:rPr>
              <a:t> </a:t>
            </a:r>
            <a:r>
              <a:rPr lang="en-US" sz="2000" i="1" dirty="0" err="1">
                <a:solidFill>
                  <a:srgbClr val="0033CC"/>
                </a:solidFill>
                <a:latin typeface="Arial" panose="020B0604020202020204" pitchFamily="34" charset="0"/>
                <a:cs typeface="Arial" panose="020B0604020202020204" pitchFamily="34" charset="0"/>
              </a:rPr>
              <a:t>triều</a:t>
            </a:r>
            <a:r>
              <a:rPr lang="en-US" sz="2000" i="1" dirty="0">
                <a:solidFill>
                  <a:srgbClr val="0033CC"/>
                </a:solidFill>
                <a:latin typeface="Arial" panose="020B0604020202020204" pitchFamily="34" charset="0"/>
                <a:cs typeface="Arial" panose="020B0604020202020204" pitchFamily="34" charset="0"/>
              </a:rPr>
              <a:t>, </a:t>
            </a:r>
            <a:r>
              <a:rPr lang="en-US" sz="2000" i="1" dirty="0" err="1">
                <a:solidFill>
                  <a:srgbClr val="0033CC"/>
                </a:solidFill>
                <a:latin typeface="Arial" panose="020B0604020202020204" pitchFamily="34" charset="0"/>
                <a:cs typeface="Arial" panose="020B0604020202020204" pitchFamily="34" charset="0"/>
              </a:rPr>
              <a:t>Trịnh</a:t>
            </a:r>
            <a:r>
              <a:rPr lang="en-US" sz="2000" i="1" dirty="0">
                <a:solidFill>
                  <a:srgbClr val="0033CC"/>
                </a:solidFill>
                <a:latin typeface="Arial" panose="020B0604020202020204" pitchFamily="34" charset="0"/>
                <a:cs typeface="Arial" panose="020B0604020202020204" pitchFamily="34" charset="0"/>
              </a:rPr>
              <a:t> – </a:t>
            </a:r>
            <a:r>
              <a:rPr lang="en-US" sz="2000" i="1" dirty="0" err="1">
                <a:solidFill>
                  <a:srgbClr val="0033CC"/>
                </a:solidFill>
                <a:latin typeface="Arial" panose="020B0604020202020204" pitchFamily="34" charset="0"/>
                <a:cs typeface="Arial" panose="020B0604020202020204" pitchFamily="34" charset="0"/>
              </a:rPr>
              <a:t>Nguyễn</a:t>
            </a:r>
            <a:r>
              <a:rPr lang="en-US" sz="2000" i="1" dirty="0">
                <a:solidFill>
                  <a:srgbClr val="0033CC"/>
                </a:solidFill>
                <a:latin typeface="Arial" panose="020B0604020202020204" pitchFamily="34" charset="0"/>
                <a:cs typeface="Arial" panose="020B0604020202020204" pitchFamily="34" charset="0"/>
              </a:rPr>
              <a:t>.</a:t>
            </a:r>
            <a:endParaRPr kumimoji="0" lang="en-US" sz="2000" b="0" i="1" u="none" strike="noStrike" kern="1200" cap="none" spc="0" normalizeH="0" baseline="0" noProof="0" dirty="0">
              <a:ln>
                <a:noFill/>
              </a:ln>
              <a:solidFill>
                <a:srgbClr val="0033CC"/>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33CC"/>
              </a:solidFill>
              <a:effectLst/>
              <a:uLnTx/>
              <a:uFillTx/>
              <a:latin typeface=".VnLinusH" panose="020B7200000000000000" pitchFamily="34" charset="0"/>
              <a:ea typeface="+mn-ea"/>
              <a:cs typeface="+mn-cs"/>
            </a:endParaRPr>
          </a:p>
        </p:txBody>
      </p:sp>
      <p:sp>
        <p:nvSpPr>
          <p:cNvPr id="9" name="Oval 8"/>
          <p:cNvSpPr/>
          <p:nvPr/>
        </p:nvSpPr>
        <p:spPr>
          <a:xfrm>
            <a:off x="303308" y="3443072"/>
            <a:ext cx="2057400" cy="1276662"/>
          </a:xfrm>
          <a:prstGeom prst="ellipse">
            <a:avLst/>
          </a:prstGeom>
          <a:solidFill>
            <a:schemeClr val="bg1">
              <a:lumMod val="9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0000"/>
                </a:solidFill>
                <a:effectLst/>
                <a:uLnTx/>
                <a:uFillTx/>
                <a:latin typeface="UTM Aurora" panose="02040603050506020204" pitchFamily="18" charset="0"/>
                <a:ea typeface="+mn-ea"/>
                <a:cs typeface="+mn-cs"/>
              </a:rPr>
              <a:t>KĨ NĂNG</a:t>
            </a:r>
          </a:p>
        </p:txBody>
      </p:sp>
      <p:sp>
        <p:nvSpPr>
          <p:cNvPr id="10" name="Round Diagonal Corner Rectangle 9"/>
          <p:cNvSpPr/>
          <p:nvPr/>
        </p:nvSpPr>
        <p:spPr>
          <a:xfrm>
            <a:off x="2484620" y="3052497"/>
            <a:ext cx="8961619" cy="2057813"/>
          </a:xfrm>
          <a:prstGeom prst="round2Diag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33CC"/>
              </a:solidFill>
              <a:effectLst/>
              <a:uLnTx/>
              <a:uFillTx/>
              <a:latin typeface="Calibri" panose="020F0502020204030204"/>
              <a:ea typeface="+mn-ea"/>
              <a:cs typeface="+mn-cs"/>
            </a:endParaRPr>
          </a:p>
        </p:txBody>
      </p:sp>
      <p:sp>
        <p:nvSpPr>
          <p:cNvPr id="11" name="Oval 10"/>
          <p:cNvSpPr/>
          <p:nvPr/>
        </p:nvSpPr>
        <p:spPr>
          <a:xfrm>
            <a:off x="274818" y="5110310"/>
            <a:ext cx="2057400" cy="1276662"/>
          </a:xfrm>
          <a:prstGeom prst="ellipse">
            <a:avLst/>
          </a:prstGeom>
          <a:solidFill>
            <a:schemeClr val="bg1">
              <a:lumMod val="9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0000"/>
                </a:solidFill>
                <a:effectLst/>
                <a:uLnTx/>
                <a:uFillTx/>
                <a:latin typeface="UTM Aurora" panose="02040603050506020204" pitchFamily="18" charset="0"/>
                <a:ea typeface="+mn-ea"/>
                <a:cs typeface="Arial" panose="020B0604020202020204" pitchFamily="34" charset="0"/>
              </a:rPr>
              <a:t>THÁI ĐỘ</a:t>
            </a:r>
          </a:p>
        </p:txBody>
      </p:sp>
      <p:sp>
        <p:nvSpPr>
          <p:cNvPr id="12" name="Round Diagonal Corner Rectangle 11"/>
          <p:cNvSpPr/>
          <p:nvPr/>
        </p:nvSpPr>
        <p:spPr>
          <a:xfrm>
            <a:off x="2519567" y="5333031"/>
            <a:ext cx="8991599" cy="1053941"/>
          </a:xfrm>
          <a:prstGeom prst="round2DiagRect">
            <a:avLst/>
          </a:prstGeom>
          <a:no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p:cNvSpPr/>
          <p:nvPr/>
        </p:nvSpPr>
        <p:spPr>
          <a:xfrm>
            <a:off x="2676938" y="2985836"/>
            <a:ext cx="8676859" cy="2541530"/>
          </a:xfrm>
          <a:prstGeom prst="rect">
            <a:avLst/>
          </a:prstGeom>
        </p:spPr>
        <p:txBody>
          <a:bodyPr wrap="square">
            <a:spAutoFit/>
          </a:bodyPr>
          <a:lstStyle/>
          <a:p>
            <a:pPr marL="342900" marR="0" lvl="0" indent="-342900" algn="just" defTabSz="914400" rtl="0" eaLnBrk="1" fontAlgn="auto" latinLnBrk="0" hangingPunct="1">
              <a:lnSpc>
                <a:spcPct val="115000"/>
              </a:lnSpc>
              <a:spcBef>
                <a:spcPts val="0"/>
              </a:spcBef>
              <a:spcAft>
                <a:spcPts val="0"/>
              </a:spcAft>
              <a:buClrTx/>
              <a:buSzTx/>
              <a:buFont typeface="Wingdings" panose="05000000000000000000" pitchFamily="2" charset="2"/>
              <a:buChar char="ü"/>
              <a:tabLst>
                <a:tab pos="180340" algn="l"/>
                <a:tab pos="309245" algn="l"/>
              </a:tabLst>
              <a:defRPr/>
            </a:pPr>
            <a:r>
              <a:rPr lang="en-US" sz="2000" i="1" dirty="0" err="1">
                <a:solidFill>
                  <a:srgbClr val="0033CC"/>
                </a:solidFill>
                <a:latin typeface="Arial" panose="020B0604020202020204" pitchFamily="34" charset="0"/>
                <a:ea typeface="Cambria" panose="02040503050406030204" pitchFamily="18" charset="0"/>
                <a:cs typeface="Arial" panose="020B0604020202020204" pitchFamily="34" charset="0"/>
              </a:rPr>
              <a:t>Khai</a:t>
            </a:r>
            <a:r>
              <a:rPr lang="en-US" sz="2000" i="1" dirty="0">
                <a:solidFill>
                  <a:srgbClr val="0033CC"/>
                </a:solidFill>
                <a:latin typeface="Arial" panose="020B0604020202020204" pitchFamily="34" charset="0"/>
                <a:ea typeface="Cambria" panose="02040503050406030204" pitchFamily="18" charset="0"/>
                <a:cs typeface="Arial" panose="020B0604020202020204" pitchFamily="34" charset="0"/>
              </a:rPr>
              <a:t> </a:t>
            </a:r>
            <a:r>
              <a:rPr lang="en-US" sz="2000" i="1" dirty="0" err="1">
                <a:solidFill>
                  <a:srgbClr val="0033CC"/>
                </a:solidFill>
                <a:latin typeface="Arial" panose="020B0604020202020204" pitchFamily="34" charset="0"/>
                <a:ea typeface="Cambria" panose="02040503050406030204" pitchFamily="18" charset="0"/>
                <a:cs typeface="Arial" panose="020B0604020202020204" pitchFamily="34" charset="0"/>
              </a:rPr>
              <a:t>thác</a:t>
            </a:r>
            <a:r>
              <a:rPr lang="en-US" sz="2000" i="1" dirty="0">
                <a:solidFill>
                  <a:srgbClr val="0033CC"/>
                </a:solidFill>
                <a:latin typeface="Arial" panose="020B0604020202020204" pitchFamily="34" charset="0"/>
                <a:ea typeface="Cambria" panose="02040503050406030204" pitchFamily="18" charset="0"/>
                <a:cs typeface="Arial" panose="020B0604020202020204" pitchFamily="34" charset="0"/>
              </a:rPr>
              <a:t>, </a:t>
            </a:r>
            <a:r>
              <a:rPr lang="en-US" sz="2000" i="1" dirty="0" err="1">
                <a:solidFill>
                  <a:srgbClr val="0033CC"/>
                </a:solidFill>
                <a:latin typeface="Arial" panose="020B0604020202020204" pitchFamily="34" charset="0"/>
                <a:ea typeface="Cambria" panose="02040503050406030204" pitchFamily="18" charset="0"/>
                <a:cs typeface="Arial" panose="020B0604020202020204" pitchFamily="34" charset="0"/>
              </a:rPr>
              <a:t>sử</a:t>
            </a:r>
            <a:r>
              <a:rPr lang="en-US" sz="2000" i="1" dirty="0">
                <a:solidFill>
                  <a:srgbClr val="0033CC"/>
                </a:solidFill>
                <a:latin typeface="Arial" panose="020B0604020202020204" pitchFamily="34" charset="0"/>
                <a:ea typeface="Cambria" panose="02040503050406030204" pitchFamily="18" charset="0"/>
                <a:cs typeface="Arial" panose="020B0604020202020204" pitchFamily="34" charset="0"/>
              </a:rPr>
              <a:t> </a:t>
            </a:r>
            <a:r>
              <a:rPr lang="en-US" sz="2000" i="1" dirty="0" err="1">
                <a:solidFill>
                  <a:srgbClr val="0033CC"/>
                </a:solidFill>
                <a:latin typeface="Arial" panose="020B0604020202020204" pitchFamily="34" charset="0"/>
                <a:ea typeface="Cambria" panose="02040503050406030204" pitchFamily="18" charset="0"/>
                <a:cs typeface="Arial" panose="020B0604020202020204" pitchFamily="34" charset="0"/>
              </a:rPr>
              <a:t>dụng</a:t>
            </a:r>
            <a:r>
              <a:rPr lang="en-US" sz="2000" i="1" dirty="0">
                <a:solidFill>
                  <a:srgbClr val="0033CC"/>
                </a:solidFill>
                <a:latin typeface="Arial" panose="020B0604020202020204" pitchFamily="34" charset="0"/>
                <a:ea typeface="Cambria" panose="02040503050406030204" pitchFamily="18" charset="0"/>
                <a:cs typeface="Arial" panose="020B0604020202020204" pitchFamily="34" charset="0"/>
              </a:rPr>
              <a:t> </a:t>
            </a:r>
            <a:r>
              <a:rPr lang="en-US" sz="2000" i="1" dirty="0" err="1">
                <a:solidFill>
                  <a:srgbClr val="0033CC"/>
                </a:solidFill>
                <a:latin typeface="Arial" panose="020B0604020202020204" pitchFamily="34" charset="0"/>
                <a:ea typeface="Cambria" panose="02040503050406030204" pitchFamily="18" charset="0"/>
                <a:cs typeface="Arial" panose="020B0604020202020204" pitchFamily="34" charset="0"/>
              </a:rPr>
              <a:t>thông</a:t>
            </a:r>
            <a:r>
              <a:rPr lang="en-US" sz="2000" i="1" dirty="0">
                <a:solidFill>
                  <a:srgbClr val="0033CC"/>
                </a:solidFill>
                <a:latin typeface="Arial" panose="020B0604020202020204" pitchFamily="34" charset="0"/>
                <a:ea typeface="Cambria" panose="02040503050406030204" pitchFamily="18" charset="0"/>
                <a:cs typeface="Arial" panose="020B0604020202020204" pitchFamily="34" charset="0"/>
              </a:rPr>
              <a:t> tin, </a:t>
            </a:r>
            <a:r>
              <a:rPr lang="en-US" sz="2000" i="1" dirty="0" err="1">
                <a:solidFill>
                  <a:srgbClr val="0033CC"/>
                </a:solidFill>
                <a:latin typeface="Arial" panose="020B0604020202020204" pitchFamily="34" charset="0"/>
                <a:ea typeface="Cambria" panose="02040503050406030204" pitchFamily="18" charset="0"/>
                <a:cs typeface="Arial" panose="020B0604020202020204" pitchFamily="34" charset="0"/>
              </a:rPr>
              <a:t>tư</a:t>
            </a:r>
            <a:r>
              <a:rPr lang="en-US" sz="2000" i="1" dirty="0">
                <a:solidFill>
                  <a:srgbClr val="0033CC"/>
                </a:solidFill>
                <a:latin typeface="Arial" panose="020B0604020202020204" pitchFamily="34" charset="0"/>
                <a:ea typeface="Cambria" panose="02040503050406030204" pitchFamily="18" charset="0"/>
                <a:cs typeface="Arial" panose="020B0604020202020204" pitchFamily="34" charset="0"/>
              </a:rPr>
              <a:t> </a:t>
            </a:r>
            <a:r>
              <a:rPr lang="en-US" sz="2000" i="1" dirty="0" err="1">
                <a:solidFill>
                  <a:srgbClr val="0033CC"/>
                </a:solidFill>
                <a:latin typeface="Arial" panose="020B0604020202020204" pitchFamily="34" charset="0"/>
                <a:ea typeface="Cambria" panose="02040503050406030204" pitchFamily="18" charset="0"/>
                <a:cs typeface="Arial" panose="020B0604020202020204" pitchFamily="34" charset="0"/>
              </a:rPr>
              <a:t>liệu</a:t>
            </a:r>
            <a:r>
              <a:rPr lang="en-US" sz="2000" i="1" dirty="0">
                <a:solidFill>
                  <a:srgbClr val="0033CC"/>
                </a:solidFill>
                <a:latin typeface="Arial" panose="020B0604020202020204" pitchFamily="34" charset="0"/>
                <a:ea typeface="Cambria" panose="02040503050406030204" pitchFamily="18" charset="0"/>
                <a:cs typeface="Arial" panose="020B0604020202020204" pitchFamily="34" charset="0"/>
              </a:rPr>
              <a:t> </a:t>
            </a:r>
            <a:r>
              <a:rPr lang="en-US" sz="2000" i="1" dirty="0" err="1">
                <a:solidFill>
                  <a:srgbClr val="0033CC"/>
                </a:solidFill>
                <a:latin typeface="Arial" panose="020B0604020202020204" pitchFamily="34" charset="0"/>
                <a:ea typeface="Cambria" panose="02040503050406030204" pitchFamily="18" charset="0"/>
                <a:cs typeface="Arial" panose="020B0604020202020204" pitchFamily="34" charset="0"/>
              </a:rPr>
              <a:t>lịch</a:t>
            </a:r>
            <a:r>
              <a:rPr lang="en-US" sz="2000" i="1" dirty="0">
                <a:solidFill>
                  <a:srgbClr val="0033CC"/>
                </a:solidFill>
                <a:latin typeface="Arial" panose="020B0604020202020204" pitchFamily="34" charset="0"/>
                <a:ea typeface="Cambria" panose="02040503050406030204" pitchFamily="18" charset="0"/>
                <a:cs typeface="Arial" panose="020B0604020202020204" pitchFamily="34" charset="0"/>
              </a:rPr>
              <a:t> </a:t>
            </a:r>
            <a:r>
              <a:rPr lang="en-US" sz="2000" i="1" dirty="0" err="1">
                <a:solidFill>
                  <a:srgbClr val="0033CC"/>
                </a:solidFill>
                <a:latin typeface="Arial" panose="020B0604020202020204" pitchFamily="34" charset="0"/>
                <a:ea typeface="Cambria" panose="02040503050406030204" pitchFamily="18" charset="0"/>
                <a:cs typeface="Arial" panose="020B0604020202020204" pitchFamily="34" charset="0"/>
              </a:rPr>
              <a:t>sử</a:t>
            </a:r>
            <a:r>
              <a:rPr lang="en-US" sz="2000" i="1" dirty="0">
                <a:solidFill>
                  <a:srgbClr val="0033CC"/>
                </a:solidFill>
                <a:latin typeface="Arial" panose="020B0604020202020204" pitchFamily="34" charset="0"/>
                <a:ea typeface="Cambria" panose="02040503050406030204" pitchFamily="18" charset="0"/>
                <a:cs typeface="Arial" panose="020B0604020202020204" pitchFamily="34" charset="0"/>
              </a:rPr>
              <a:t> </a:t>
            </a:r>
            <a:r>
              <a:rPr lang="en-US" sz="2000" i="1" dirty="0" err="1">
                <a:solidFill>
                  <a:srgbClr val="0033CC"/>
                </a:solidFill>
                <a:latin typeface="Arial" panose="020B0604020202020204" pitchFamily="34" charset="0"/>
                <a:ea typeface="Cambria" panose="02040503050406030204" pitchFamily="18" charset="0"/>
                <a:cs typeface="Arial" panose="020B0604020202020204" pitchFamily="34" charset="0"/>
              </a:rPr>
              <a:t>trong</a:t>
            </a:r>
            <a:r>
              <a:rPr lang="en-US" sz="2000" i="1" dirty="0">
                <a:solidFill>
                  <a:srgbClr val="0033CC"/>
                </a:solidFill>
                <a:latin typeface="Arial" panose="020B0604020202020204" pitchFamily="34" charset="0"/>
                <a:ea typeface="Cambria" panose="02040503050406030204" pitchFamily="18" charset="0"/>
                <a:cs typeface="Arial" panose="020B0604020202020204" pitchFamily="34" charset="0"/>
              </a:rPr>
              <a:t> </a:t>
            </a:r>
            <a:r>
              <a:rPr lang="en-US" sz="2000" i="1" dirty="0" err="1">
                <a:solidFill>
                  <a:srgbClr val="0033CC"/>
                </a:solidFill>
                <a:latin typeface="Arial" panose="020B0604020202020204" pitchFamily="34" charset="0"/>
                <a:ea typeface="Cambria" panose="02040503050406030204" pitchFamily="18" charset="0"/>
                <a:cs typeface="Arial" panose="020B0604020202020204" pitchFamily="34" charset="0"/>
              </a:rPr>
              <a:t>bài</a:t>
            </a:r>
            <a:r>
              <a:rPr lang="en-US" sz="2000" i="1" dirty="0">
                <a:solidFill>
                  <a:srgbClr val="0033CC"/>
                </a:solidFill>
                <a:latin typeface="Arial" panose="020B0604020202020204" pitchFamily="34" charset="0"/>
                <a:ea typeface="Cambria" panose="02040503050406030204" pitchFamily="18" charset="0"/>
                <a:cs typeface="Arial" panose="020B0604020202020204" pitchFamily="34" charset="0"/>
              </a:rPr>
              <a:t> </a:t>
            </a:r>
            <a:r>
              <a:rPr lang="en-US" sz="2000" i="1" dirty="0" err="1">
                <a:solidFill>
                  <a:srgbClr val="0033CC"/>
                </a:solidFill>
                <a:latin typeface="Arial" panose="020B0604020202020204" pitchFamily="34" charset="0"/>
                <a:ea typeface="Cambria" panose="02040503050406030204" pitchFamily="18" charset="0"/>
                <a:cs typeface="Arial" panose="020B0604020202020204" pitchFamily="34" charset="0"/>
              </a:rPr>
              <a:t>học</a:t>
            </a:r>
            <a:r>
              <a:rPr lang="en-US" sz="2000" i="1" dirty="0">
                <a:solidFill>
                  <a:srgbClr val="0033CC"/>
                </a:solidFill>
                <a:latin typeface="Arial" panose="020B0604020202020204" pitchFamily="34" charset="0"/>
                <a:ea typeface="Cambria" panose="02040503050406030204" pitchFamily="18" charset="0"/>
                <a:cs typeface="Arial" panose="020B0604020202020204" pitchFamily="34" charset="0"/>
              </a:rPr>
              <a:t>.</a:t>
            </a:r>
            <a:r>
              <a:rPr kumimoji="0" lang="vi-VN" sz="2000" b="0" i="1" u="none" strike="noStrike" kern="1200" cap="none" spc="0" normalizeH="0" baseline="0" noProof="0" dirty="0">
                <a:ln>
                  <a:noFill/>
                </a:ln>
                <a:solidFill>
                  <a:srgbClr val="0033CC"/>
                </a:solidFill>
                <a:effectLst/>
                <a:uLnTx/>
                <a:uFillTx/>
                <a:latin typeface="Arial" panose="020B0604020202020204" pitchFamily="34" charset="0"/>
                <a:ea typeface="Cambria" panose="02040503050406030204" pitchFamily="18" charset="0"/>
                <a:cs typeface="Arial" panose="020B0604020202020204" pitchFamily="34" charset="0"/>
              </a:rPr>
              <a:t> </a:t>
            </a:r>
            <a:endParaRPr lang="en-US" sz="2000" i="1" dirty="0">
              <a:solidFill>
                <a:srgbClr val="0033CC"/>
              </a:solidFill>
              <a:latin typeface="Arial" panose="020B0604020202020204" pitchFamily="34" charset="0"/>
              <a:ea typeface="Cambria" panose="02040503050406030204" pitchFamily="18" charset="0"/>
              <a:cs typeface="Arial" panose="020B0604020202020204" pitchFamily="34" charset="0"/>
            </a:endParaRPr>
          </a:p>
          <a:p>
            <a:pPr marL="342900" marR="0" lvl="0" indent="-342900" algn="just" defTabSz="914400" rtl="0" eaLnBrk="1" fontAlgn="auto" latinLnBrk="0" hangingPunct="1">
              <a:lnSpc>
                <a:spcPct val="115000"/>
              </a:lnSpc>
              <a:spcBef>
                <a:spcPts val="0"/>
              </a:spcBef>
              <a:spcAft>
                <a:spcPts val="0"/>
              </a:spcAft>
              <a:buClrTx/>
              <a:buSzTx/>
              <a:buFont typeface="Wingdings" panose="05000000000000000000" pitchFamily="2" charset="2"/>
              <a:buChar char="ü"/>
              <a:tabLst>
                <a:tab pos="180340" algn="l"/>
                <a:tab pos="309245" algn="l"/>
              </a:tabLst>
              <a:defRPr/>
            </a:pPr>
            <a:r>
              <a:rPr kumimoji="0" lang="en-US" sz="2000" b="0" i="1" u="none" strike="noStrike" kern="1200" cap="none" spc="0" normalizeH="0" baseline="0" noProof="0" dirty="0" err="1">
                <a:ln>
                  <a:noFill/>
                </a:ln>
                <a:solidFill>
                  <a:srgbClr val="0033CC"/>
                </a:solidFill>
                <a:effectLst/>
                <a:uLnTx/>
                <a:uFillTx/>
                <a:latin typeface="Arial" panose="020B0604020202020204" pitchFamily="34" charset="0"/>
                <a:ea typeface="Cambria" panose="02040503050406030204" pitchFamily="18" charset="0"/>
                <a:cs typeface="Arial" panose="020B0604020202020204" pitchFamily="34" charset="0"/>
              </a:rPr>
              <a:t>Khai</a:t>
            </a:r>
            <a:r>
              <a:rPr kumimoji="0" lang="en-US" sz="2000" b="0" i="1" u="none" strike="noStrike" kern="1200" cap="none" spc="0" normalizeH="0" noProof="0" dirty="0">
                <a:ln>
                  <a:noFill/>
                </a:ln>
                <a:solidFill>
                  <a:srgbClr val="0033CC"/>
                </a:solidFill>
                <a:effectLst/>
                <a:uLnTx/>
                <a:uFillTx/>
                <a:latin typeface="Arial" panose="020B0604020202020204" pitchFamily="34" charset="0"/>
                <a:ea typeface="Cambria" panose="02040503050406030204" pitchFamily="18" charset="0"/>
                <a:cs typeface="Arial" panose="020B0604020202020204" pitchFamily="34" charset="0"/>
              </a:rPr>
              <a:t> </a:t>
            </a:r>
            <a:r>
              <a:rPr kumimoji="0" lang="en-US" sz="2000" b="0" i="1" u="none" strike="noStrike" kern="1200" cap="none" spc="0" normalizeH="0" noProof="0" dirty="0" err="1">
                <a:ln>
                  <a:noFill/>
                </a:ln>
                <a:solidFill>
                  <a:srgbClr val="0033CC"/>
                </a:solidFill>
                <a:effectLst/>
                <a:uLnTx/>
                <a:uFillTx/>
                <a:latin typeface="Arial" panose="020B0604020202020204" pitchFamily="34" charset="0"/>
                <a:ea typeface="Cambria" panose="02040503050406030204" pitchFamily="18" charset="0"/>
                <a:cs typeface="Arial" panose="020B0604020202020204" pitchFamily="34" charset="0"/>
              </a:rPr>
              <a:t>thác</a:t>
            </a:r>
            <a:r>
              <a:rPr kumimoji="0" lang="en-US" sz="2000" b="0" i="1" u="none" strike="noStrike" kern="1200" cap="none" spc="0" normalizeH="0" noProof="0" dirty="0">
                <a:ln>
                  <a:noFill/>
                </a:ln>
                <a:solidFill>
                  <a:srgbClr val="0033CC"/>
                </a:solidFill>
                <a:effectLst/>
                <a:uLnTx/>
                <a:uFillTx/>
                <a:latin typeface="Arial" panose="020B0604020202020204" pitchFamily="34" charset="0"/>
                <a:ea typeface="Cambria" panose="02040503050406030204" pitchFamily="18" charset="0"/>
                <a:cs typeface="Arial" panose="020B0604020202020204" pitchFamily="34" charset="0"/>
              </a:rPr>
              <a:t> </a:t>
            </a:r>
            <a:r>
              <a:rPr kumimoji="0" lang="en-US" sz="2000" b="0" i="1" u="none" strike="noStrike" kern="1200" cap="none" spc="0" normalizeH="0" noProof="0" dirty="0" err="1">
                <a:ln>
                  <a:noFill/>
                </a:ln>
                <a:solidFill>
                  <a:srgbClr val="0033CC"/>
                </a:solidFill>
                <a:effectLst/>
                <a:uLnTx/>
                <a:uFillTx/>
                <a:latin typeface="Arial" panose="020B0604020202020204" pitchFamily="34" charset="0"/>
                <a:ea typeface="Cambria" panose="02040503050406030204" pitchFamily="18" charset="0"/>
                <a:cs typeface="Arial" panose="020B0604020202020204" pitchFamily="34" charset="0"/>
              </a:rPr>
              <a:t>lược</a:t>
            </a:r>
            <a:r>
              <a:rPr kumimoji="0" lang="en-US" sz="2000" b="0" i="1" u="none" strike="noStrike" kern="1200" cap="none" spc="0" normalizeH="0" noProof="0" dirty="0">
                <a:ln>
                  <a:noFill/>
                </a:ln>
                <a:solidFill>
                  <a:srgbClr val="0033CC"/>
                </a:solidFill>
                <a:effectLst/>
                <a:uLnTx/>
                <a:uFillTx/>
                <a:latin typeface="Arial" panose="020B0604020202020204" pitchFamily="34" charset="0"/>
                <a:ea typeface="Cambria" panose="02040503050406030204" pitchFamily="18" charset="0"/>
                <a:cs typeface="Arial" panose="020B0604020202020204" pitchFamily="34" charset="0"/>
              </a:rPr>
              <a:t> </a:t>
            </a:r>
            <a:r>
              <a:rPr kumimoji="0" lang="en-US" sz="2000" b="0" i="1" u="none" strike="noStrike" kern="1200" cap="none" spc="0" normalizeH="0" noProof="0" dirty="0" err="1">
                <a:ln>
                  <a:noFill/>
                </a:ln>
                <a:solidFill>
                  <a:srgbClr val="0033CC"/>
                </a:solidFill>
                <a:effectLst/>
                <a:uLnTx/>
                <a:uFillTx/>
                <a:latin typeface="Arial" panose="020B0604020202020204" pitchFamily="34" charset="0"/>
                <a:ea typeface="Cambria" panose="02040503050406030204" pitchFamily="18" charset="0"/>
                <a:cs typeface="Arial" panose="020B0604020202020204" pitchFamily="34" charset="0"/>
              </a:rPr>
              <a:t>đồ</a:t>
            </a:r>
            <a:r>
              <a:rPr kumimoji="0" lang="en-US" sz="2000" b="0" i="1" u="none" strike="noStrike" kern="1200" cap="none" spc="0" normalizeH="0" noProof="0" dirty="0">
                <a:ln>
                  <a:noFill/>
                </a:ln>
                <a:solidFill>
                  <a:srgbClr val="0033CC"/>
                </a:solidFill>
                <a:effectLst/>
                <a:uLnTx/>
                <a:uFillTx/>
                <a:latin typeface="Arial" panose="020B0604020202020204" pitchFamily="34" charset="0"/>
                <a:ea typeface="Cambria" panose="02040503050406030204" pitchFamily="18" charset="0"/>
                <a:cs typeface="Arial" panose="020B0604020202020204" pitchFamily="34" charset="0"/>
              </a:rPr>
              <a:t> </a:t>
            </a:r>
            <a:r>
              <a:rPr kumimoji="0" lang="en-US" sz="2000" b="0" i="1" u="none" strike="noStrike" kern="1200" cap="none" spc="0" normalizeH="0" noProof="0" dirty="0" err="1">
                <a:ln>
                  <a:noFill/>
                </a:ln>
                <a:solidFill>
                  <a:srgbClr val="0033CC"/>
                </a:solidFill>
                <a:effectLst/>
                <a:uLnTx/>
                <a:uFillTx/>
                <a:latin typeface="Arial" panose="020B0604020202020204" pitchFamily="34" charset="0"/>
                <a:ea typeface="Cambria" panose="02040503050406030204" pitchFamily="18" charset="0"/>
                <a:cs typeface="Arial" panose="020B0604020202020204" pitchFamily="34" charset="0"/>
              </a:rPr>
              <a:t>địa</a:t>
            </a:r>
            <a:r>
              <a:rPr kumimoji="0" lang="en-US" sz="2000" b="0" i="1" u="none" strike="noStrike" kern="1200" cap="none" spc="0" normalizeH="0" noProof="0" dirty="0">
                <a:ln>
                  <a:noFill/>
                </a:ln>
                <a:solidFill>
                  <a:srgbClr val="0033CC"/>
                </a:solidFill>
                <a:effectLst/>
                <a:uLnTx/>
                <a:uFillTx/>
                <a:latin typeface="Arial" panose="020B0604020202020204" pitchFamily="34" charset="0"/>
                <a:ea typeface="Cambria" panose="02040503050406030204" pitchFamily="18" charset="0"/>
                <a:cs typeface="Arial" panose="020B0604020202020204" pitchFamily="34" charset="0"/>
              </a:rPr>
              <a:t> </a:t>
            </a:r>
            <a:r>
              <a:rPr kumimoji="0" lang="en-US" sz="2000" b="0" i="1" u="none" strike="noStrike" kern="1200" cap="none" spc="0" normalizeH="0" noProof="0" dirty="0" err="1">
                <a:ln>
                  <a:noFill/>
                </a:ln>
                <a:solidFill>
                  <a:srgbClr val="0033CC"/>
                </a:solidFill>
                <a:effectLst/>
                <a:uLnTx/>
                <a:uFillTx/>
                <a:latin typeface="Arial" panose="020B0604020202020204" pitchFamily="34" charset="0"/>
                <a:ea typeface="Cambria" panose="02040503050406030204" pitchFamily="18" charset="0"/>
                <a:cs typeface="Arial" panose="020B0604020202020204" pitchFamily="34" charset="0"/>
              </a:rPr>
              <a:t>phận</a:t>
            </a:r>
            <a:r>
              <a:rPr kumimoji="0" lang="en-US" sz="2000" b="0" i="1" u="none" strike="noStrike" kern="1200" cap="none" spc="0" normalizeH="0" noProof="0" dirty="0">
                <a:ln>
                  <a:noFill/>
                </a:ln>
                <a:solidFill>
                  <a:srgbClr val="0033CC"/>
                </a:solidFill>
                <a:effectLst/>
                <a:uLnTx/>
                <a:uFillTx/>
                <a:latin typeface="Arial" panose="020B0604020202020204" pitchFamily="34" charset="0"/>
                <a:ea typeface="Cambria" panose="02040503050406030204" pitchFamily="18" charset="0"/>
                <a:cs typeface="Arial" panose="020B0604020202020204" pitchFamily="34" charset="0"/>
              </a:rPr>
              <a:t> Nam – </a:t>
            </a:r>
            <a:r>
              <a:rPr kumimoji="0" lang="en-US" sz="2000" b="0" i="1" u="none" strike="noStrike" kern="1200" cap="none" spc="0" normalizeH="0" noProof="0" dirty="0" err="1">
                <a:ln>
                  <a:noFill/>
                </a:ln>
                <a:solidFill>
                  <a:srgbClr val="0033CC"/>
                </a:solidFill>
                <a:effectLst/>
                <a:uLnTx/>
                <a:uFillTx/>
                <a:latin typeface="Arial" panose="020B0604020202020204" pitchFamily="34" charset="0"/>
                <a:ea typeface="Cambria" panose="02040503050406030204" pitchFamily="18" charset="0"/>
                <a:cs typeface="Arial" panose="020B0604020202020204" pitchFamily="34" charset="0"/>
              </a:rPr>
              <a:t>Bắc</a:t>
            </a:r>
            <a:r>
              <a:rPr kumimoji="0" lang="en-US" sz="2000" b="0" i="1" u="none" strike="noStrike" kern="1200" cap="none" spc="0" normalizeH="0" noProof="0" dirty="0">
                <a:ln>
                  <a:noFill/>
                </a:ln>
                <a:solidFill>
                  <a:srgbClr val="0033CC"/>
                </a:solidFill>
                <a:effectLst/>
                <a:uLnTx/>
                <a:uFillTx/>
                <a:latin typeface="Arial" panose="020B0604020202020204" pitchFamily="34" charset="0"/>
                <a:ea typeface="Cambria" panose="02040503050406030204" pitchFamily="18" charset="0"/>
                <a:cs typeface="Arial" panose="020B0604020202020204" pitchFamily="34" charset="0"/>
              </a:rPr>
              <a:t> </a:t>
            </a:r>
            <a:r>
              <a:rPr kumimoji="0" lang="en-US" sz="2000" b="0" i="1" u="none" strike="noStrike" kern="1200" cap="none" spc="0" normalizeH="0" noProof="0" dirty="0" err="1">
                <a:ln>
                  <a:noFill/>
                </a:ln>
                <a:solidFill>
                  <a:srgbClr val="0033CC"/>
                </a:solidFill>
                <a:effectLst/>
                <a:uLnTx/>
                <a:uFillTx/>
                <a:latin typeface="Arial" panose="020B0604020202020204" pitchFamily="34" charset="0"/>
                <a:ea typeface="Cambria" panose="02040503050406030204" pitchFamily="18" charset="0"/>
                <a:cs typeface="Arial" panose="020B0604020202020204" pitchFamily="34" charset="0"/>
              </a:rPr>
              <a:t>triều</a:t>
            </a:r>
            <a:r>
              <a:rPr kumimoji="0" lang="en-US" sz="2000" b="0" i="1" u="none" strike="noStrike" kern="1200" cap="none" spc="0" normalizeH="0" noProof="0" dirty="0">
                <a:ln>
                  <a:noFill/>
                </a:ln>
                <a:solidFill>
                  <a:srgbClr val="0033CC"/>
                </a:solidFill>
                <a:effectLst/>
                <a:uLnTx/>
                <a:uFillTx/>
                <a:latin typeface="Arial" panose="020B0604020202020204" pitchFamily="34" charset="0"/>
                <a:ea typeface="Cambria" panose="02040503050406030204" pitchFamily="18" charset="0"/>
                <a:cs typeface="Arial" panose="020B0604020202020204" pitchFamily="34" charset="0"/>
              </a:rPr>
              <a:t> </a:t>
            </a:r>
            <a:r>
              <a:rPr kumimoji="0" lang="en-US" sz="2000" b="0" i="1" u="none" strike="noStrike" kern="1200" cap="none" spc="0" normalizeH="0" noProof="0" dirty="0" err="1">
                <a:ln>
                  <a:noFill/>
                </a:ln>
                <a:solidFill>
                  <a:srgbClr val="0033CC"/>
                </a:solidFill>
                <a:effectLst/>
                <a:uLnTx/>
                <a:uFillTx/>
                <a:latin typeface="Arial" panose="020B0604020202020204" pitchFamily="34" charset="0"/>
                <a:ea typeface="Cambria" panose="02040503050406030204" pitchFamily="18" charset="0"/>
                <a:cs typeface="Arial" panose="020B0604020202020204" pitchFamily="34" charset="0"/>
              </a:rPr>
              <a:t>và</a:t>
            </a:r>
            <a:r>
              <a:rPr kumimoji="0" lang="en-US" sz="2000" b="0" i="1" u="none" strike="noStrike" kern="1200" cap="none" spc="0" normalizeH="0" noProof="0" dirty="0">
                <a:ln>
                  <a:noFill/>
                </a:ln>
                <a:solidFill>
                  <a:srgbClr val="0033CC"/>
                </a:solidFill>
                <a:effectLst/>
                <a:uLnTx/>
                <a:uFillTx/>
                <a:latin typeface="Arial" panose="020B0604020202020204" pitchFamily="34" charset="0"/>
                <a:ea typeface="Cambria" panose="02040503050406030204" pitchFamily="18" charset="0"/>
                <a:cs typeface="Arial" panose="020B0604020202020204" pitchFamily="34" charset="0"/>
              </a:rPr>
              <a:t> </a:t>
            </a:r>
            <a:r>
              <a:rPr kumimoji="0" lang="en-US" sz="2000" b="0" i="1" u="none" strike="noStrike" kern="1200" cap="none" spc="0" normalizeH="0" noProof="0" dirty="0" err="1">
                <a:ln>
                  <a:noFill/>
                </a:ln>
                <a:solidFill>
                  <a:srgbClr val="0033CC"/>
                </a:solidFill>
                <a:effectLst/>
                <a:uLnTx/>
                <a:uFillTx/>
                <a:latin typeface="Arial" panose="020B0604020202020204" pitchFamily="34" charset="0"/>
                <a:ea typeface="Cambria" panose="02040503050406030204" pitchFamily="18" charset="0"/>
                <a:cs typeface="Arial" panose="020B0604020202020204" pitchFamily="34" charset="0"/>
              </a:rPr>
              <a:t>Đàng</a:t>
            </a:r>
            <a:r>
              <a:rPr lang="en-US" sz="2000" i="1" dirty="0">
                <a:solidFill>
                  <a:srgbClr val="0033CC"/>
                </a:solidFill>
                <a:latin typeface="Arial" panose="020B0604020202020204" pitchFamily="34" charset="0"/>
                <a:ea typeface="Cambria" panose="02040503050406030204" pitchFamily="18" charset="0"/>
                <a:cs typeface="Arial" panose="020B0604020202020204" pitchFamily="34" charset="0"/>
              </a:rPr>
              <a:t>Trong – </a:t>
            </a:r>
            <a:r>
              <a:rPr lang="en-US" sz="2000" i="1" dirty="0" err="1">
                <a:solidFill>
                  <a:srgbClr val="0033CC"/>
                </a:solidFill>
                <a:latin typeface="Arial" panose="020B0604020202020204" pitchFamily="34" charset="0"/>
                <a:ea typeface="Cambria" panose="02040503050406030204" pitchFamily="18" charset="0"/>
                <a:cs typeface="Arial" panose="020B0604020202020204" pitchFamily="34" charset="0"/>
              </a:rPr>
              <a:t>Đàng</a:t>
            </a:r>
            <a:r>
              <a:rPr lang="en-US" sz="2000" i="1" dirty="0">
                <a:solidFill>
                  <a:srgbClr val="0033CC"/>
                </a:solidFill>
                <a:latin typeface="Arial" panose="020B0604020202020204" pitchFamily="34" charset="0"/>
                <a:ea typeface="Cambria" panose="02040503050406030204" pitchFamily="18" charset="0"/>
                <a:cs typeface="Arial" panose="020B0604020202020204" pitchFamily="34" charset="0"/>
              </a:rPr>
              <a:t> </a:t>
            </a:r>
            <a:r>
              <a:rPr lang="en-US" sz="2000" i="1" dirty="0" err="1">
                <a:solidFill>
                  <a:srgbClr val="0033CC"/>
                </a:solidFill>
                <a:latin typeface="Arial" panose="020B0604020202020204" pitchFamily="34" charset="0"/>
                <a:ea typeface="Cambria" panose="02040503050406030204" pitchFamily="18" charset="0"/>
                <a:cs typeface="Arial" panose="020B0604020202020204" pitchFamily="34" charset="0"/>
              </a:rPr>
              <a:t>Ngoài</a:t>
            </a:r>
            <a:r>
              <a:rPr lang="en-US" sz="2000" i="1" dirty="0">
                <a:solidFill>
                  <a:srgbClr val="0033CC"/>
                </a:solidFill>
                <a:latin typeface="Arial" panose="020B0604020202020204" pitchFamily="34" charset="0"/>
                <a:ea typeface="Cambria" panose="02040503050406030204" pitchFamily="18" charset="0"/>
                <a:cs typeface="Arial" panose="020B0604020202020204" pitchFamily="34" charset="0"/>
              </a:rPr>
              <a:t> </a:t>
            </a:r>
            <a:r>
              <a:rPr lang="en-US" sz="2000" i="1" dirty="0" err="1">
                <a:solidFill>
                  <a:srgbClr val="0033CC"/>
                </a:solidFill>
                <a:latin typeface="Arial" panose="020B0604020202020204" pitchFamily="34" charset="0"/>
                <a:ea typeface="Cambria" panose="02040503050406030204" pitchFamily="18" charset="0"/>
                <a:cs typeface="Arial" panose="020B0604020202020204" pitchFamily="34" charset="0"/>
              </a:rPr>
              <a:t>để</a:t>
            </a:r>
            <a:r>
              <a:rPr lang="en-US" sz="2000" i="1" dirty="0">
                <a:solidFill>
                  <a:srgbClr val="0033CC"/>
                </a:solidFill>
                <a:latin typeface="Arial" panose="020B0604020202020204" pitchFamily="34" charset="0"/>
                <a:ea typeface="Cambria" panose="02040503050406030204" pitchFamily="18" charset="0"/>
                <a:cs typeface="Arial" panose="020B0604020202020204" pitchFamily="34" charset="0"/>
              </a:rPr>
              <a:t> </a:t>
            </a:r>
            <a:r>
              <a:rPr lang="en-US" sz="2000" i="1" dirty="0" err="1">
                <a:solidFill>
                  <a:srgbClr val="0033CC"/>
                </a:solidFill>
                <a:latin typeface="Arial" panose="020B0604020202020204" pitchFamily="34" charset="0"/>
                <a:ea typeface="Cambria" panose="02040503050406030204" pitchFamily="18" charset="0"/>
                <a:cs typeface="Arial" panose="020B0604020202020204" pitchFamily="34" charset="0"/>
              </a:rPr>
              <a:t>tìm</a:t>
            </a:r>
            <a:r>
              <a:rPr lang="en-US" sz="2000" i="1" dirty="0">
                <a:solidFill>
                  <a:srgbClr val="0033CC"/>
                </a:solidFill>
                <a:latin typeface="Arial" panose="020B0604020202020204" pitchFamily="34" charset="0"/>
                <a:ea typeface="Cambria" panose="02040503050406030204" pitchFamily="18" charset="0"/>
                <a:cs typeface="Arial" panose="020B0604020202020204" pitchFamily="34" charset="0"/>
              </a:rPr>
              <a:t> </a:t>
            </a:r>
            <a:r>
              <a:rPr lang="en-US" sz="2000" i="1" dirty="0" err="1">
                <a:solidFill>
                  <a:srgbClr val="0033CC"/>
                </a:solidFill>
                <a:latin typeface="Arial" panose="020B0604020202020204" pitchFamily="34" charset="0"/>
                <a:ea typeface="Cambria" panose="02040503050406030204" pitchFamily="18" charset="0"/>
                <a:cs typeface="Arial" panose="020B0604020202020204" pitchFamily="34" charset="0"/>
              </a:rPr>
              <a:t>nguyên</a:t>
            </a:r>
            <a:r>
              <a:rPr lang="en-US" sz="2000" i="1" dirty="0">
                <a:solidFill>
                  <a:srgbClr val="0033CC"/>
                </a:solidFill>
                <a:latin typeface="Arial" panose="020B0604020202020204" pitchFamily="34" charset="0"/>
                <a:ea typeface="Cambria" panose="02040503050406030204" pitchFamily="18" charset="0"/>
                <a:cs typeface="Arial" panose="020B0604020202020204" pitchFamily="34" charset="0"/>
              </a:rPr>
              <a:t> </a:t>
            </a:r>
            <a:r>
              <a:rPr lang="en-US" sz="2000" i="1" dirty="0" err="1">
                <a:solidFill>
                  <a:srgbClr val="0033CC"/>
                </a:solidFill>
                <a:latin typeface="Arial" panose="020B0604020202020204" pitchFamily="34" charset="0"/>
                <a:ea typeface="Cambria" panose="02040503050406030204" pitchFamily="18" charset="0"/>
                <a:cs typeface="Arial" panose="020B0604020202020204" pitchFamily="34" charset="0"/>
              </a:rPr>
              <a:t>nhân</a:t>
            </a:r>
            <a:r>
              <a:rPr lang="en-US" sz="2000" i="1" dirty="0">
                <a:solidFill>
                  <a:srgbClr val="0033CC"/>
                </a:solidFill>
                <a:latin typeface="Arial" panose="020B0604020202020204" pitchFamily="34" charset="0"/>
                <a:ea typeface="Cambria" panose="02040503050406030204" pitchFamily="18" charset="0"/>
                <a:cs typeface="Arial" panose="020B0604020202020204" pitchFamily="34" charset="0"/>
              </a:rPr>
              <a:t>, </a:t>
            </a:r>
            <a:r>
              <a:rPr lang="en-US" sz="2000" i="1" dirty="0" err="1">
                <a:solidFill>
                  <a:srgbClr val="0033CC"/>
                </a:solidFill>
                <a:latin typeface="Arial" panose="020B0604020202020204" pitchFamily="34" charset="0"/>
                <a:ea typeface="Cambria" panose="02040503050406030204" pitchFamily="18" charset="0"/>
                <a:cs typeface="Arial" panose="020B0604020202020204" pitchFamily="34" charset="0"/>
              </a:rPr>
              <a:t>hệ</a:t>
            </a:r>
            <a:r>
              <a:rPr lang="en-US" sz="2000" i="1" dirty="0">
                <a:solidFill>
                  <a:srgbClr val="0033CC"/>
                </a:solidFill>
                <a:latin typeface="Arial" panose="020B0604020202020204" pitchFamily="34" charset="0"/>
                <a:ea typeface="Cambria" panose="02040503050406030204" pitchFamily="18" charset="0"/>
                <a:cs typeface="Arial" panose="020B0604020202020204" pitchFamily="34" charset="0"/>
              </a:rPr>
              <a:t> </a:t>
            </a:r>
            <a:r>
              <a:rPr lang="en-US" sz="2000" i="1" dirty="0" err="1">
                <a:solidFill>
                  <a:srgbClr val="0033CC"/>
                </a:solidFill>
                <a:latin typeface="Arial" panose="020B0604020202020204" pitchFamily="34" charset="0"/>
                <a:ea typeface="Cambria" panose="02040503050406030204" pitchFamily="18" charset="0"/>
                <a:cs typeface="Arial" panose="020B0604020202020204" pitchFamily="34" charset="0"/>
              </a:rPr>
              <a:t>quả</a:t>
            </a:r>
            <a:r>
              <a:rPr lang="en-US" sz="2000" i="1" dirty="0">
                <a:solidFill>
                  <a:srgbClr val="0033CC"/>
                </a:solidFill>
                <a:latin typeface="Arial" panose="020B0604020202020204" pitchFamily="34" charset="0"/>
                <a:ea typeface="Cambria" panose="02040503050406030204" pitchFamily="18" charset="0"/>
                <a:cs typeface="Arial" panose="020B0604020202020204" pitchFamily="34" charset="0"/>
              </a:rPr>
              <a:t> </a:t>
            </a:r>
            <a:r>
              <a:rPr lang="en-US" sz="2000" i="1" dirty="0" err="1">
                <a:solidFill>
                  <a:srgbClr val="0033CC"/>
                </a:solidFill>
                <a:latin typeface="Arial" panose="020B0604020202020204" pitchFamily="34" charset="0"/>
                <a:ea typeface="Cambria" panose="02040503050406030204" pitchFamily="18" charset="0"/>
                <a:cs typeface="Arial" panose="020B0604020202020204" pitchFamily="34" charset="0"/>
              </a:rPr>
              <a:t>của</a:t>
            </a:r>
            <a:r>
              <a:rPr lang="en-US" sz="2000" i="1" dirty="0">
                <a:solidFill>
                  <a:srgbClr val="0033CC"/>
                </a:solidFill>
                <a:latin typeface="Arial" panose="020B0604020202020204" pitchFamily="34" charset="0"/>
                <a:ea typeface="Cambria" panose="02040503050406030204" pitchFamily="18" charset="0"/>
                <a:cs typeface="Arial" panose="020B0604020202020204" pitchFamily="34" charset="0"/>
              </a:rPr>
              <a:t> </a:t>
            </a:r>
            <a:r>
              <a:rPr lang="en-US" sz="2000" i="1" dirty="0" err="1">
                <a:solidFill>
                  <a:srgbClr val="0033CC"/>
                </a:solidFill>
                <a:latin typeface="Arial" panose="020B0604020202020204" pitchFamily="34" charset="0"/>
                <a:ea typeface="Cambria" panose="02040503050406030204" pitchFamily="18" charset="0"/>
                <a:cs typeface="Arial" panose="020B0604020202020204" pitchFamily="34" charset="0"/>
              </a:rPr>
              <a:t>các</a:t>
            </a:r>
            <a:r>
              <a:rPr lang="en-US" sz="2000" i="1" dirty="0">
                <a:solidFill>
                  <a:srgbClr val="0033CC"/>
                </a:solidFill>
                <a:latin typeface="Arial" panose="020B0604020202020204" pitchFamily="34" charset="0"/>
                <a:ea typeface="Cambria" panose="02040503050406030204" pitchFamily="18" charset="0"/>
                <a:cs typeface="Arial" panose="020B0604020202020204" pitchFamily="34" charset="0"/>
              </a:rPr>
              <a:t> </a:t>
            </a:r>
            <a:r>
              <a:rPr lang="en-US" sz="2000" i="1" dirty="0" err="1">
                <a:solidFill>
                  <a:srgbClr val="0033CC"/>
                </a:solidFill>
                <a:latin typeface="Arial" panose="020B0604020202020204" pitchFamily="34" charset="0"/>
                <a:ea typeface="Cambria" panose="02040503050406030204" pitchFamily="18" charset="0"/>
                <a:cs typeface="Arial" panose="020B0604020202020204" pitchFamily="34" charset="0"/>
              </a:rPr>
              <a:t>cuộc</a:t>
            </a:r>
            <a:r>
              <a:rPr lang="en-US" sz="2000" i="1" dirty="0">
                <a:solidFill>
                  <a:srgbClr val="0033CC"/>
                </a:solidFill>
                <a:latin typeface="Arial" panose="020B0604020202020204" pitchFamily="34" charset="0"/>
                <a:ea typeface="Cambria" panose="02040503050406030204" pitchFamily="18" charset="0"/>
                <a:cs typeface="Arial" panose="020B0604020202020204" pitchFamily="34" charset="0"/>
              </a:rPr>
              <a:t> </a:t>
            </a:r>
            <a:r>
              <a:rPr lang="en-US" sz="2000" i="1" dirty="0" err="1">
                <a:solidFill>
                  <a:srgbClr val="0033CC"/>
                </a:solidFill>
                <a:latin typeface="Arial" panose="020B0604020202020204" pitchFamily="34" charset="0"/>
                <a:ea typeface="Cambria" panose="02040503050406030204" pitchFamily="18" charset="0"/>
                <a:cs typeface="Arial" panose="020B0604020202020204" pitchFamily="34" charset="0"/>
              </a:rPr>
              <a:t>xung</a:t>
            </a:r>
            <a:r>
              <a:rPr lang="en-US" sz="2000" i="1" dirty="0">
                <a:solidFill>
                  <a:srgbClr val="0033CC"/>
                </a:solidFill>
                <a:latin typeface="Arial" panose="020B0604020202020204" pitchFamily="34" charset="0"/>
                <a:ea typeface="Cambria" panose="02040503050406030204" pitchFamily="18" charset="0"/>
                <a:cs typeface="Arial" panose="020B0604020202020204" pitchFamily="34" charset="0"/>
              </a:rPr>
              <a:t> </a:t>
            </a:r>
            <a:r>
              <a:rPr lang="en-US" sz="2000" i="1" dirty="0" err="1">
                <a:solidFill>
                  <a:srgbClr val="0033CC"/>
                </a:solidFill>
                <a:latin typeface="Arial" panose="020B0604020202020204" pitchFamily="34" charset="0"/>
                <a:ea typeface="Cambria" panose="02040503050406030204" pitchFamily="18" charset="0"/>
                <a:cs typeface="Arial" panose="020B0604020202020204" pitchFamily="34" charset="0"/>
              </a:rPr>
              <a:t>đột</a:t>
            </a:r>
            <a:r>
              <a:rPr kumimoji="0" lang="vi-VN" sz="2000" b="0" i="0" u="none" strike="noStrike" kern="1200" cap="none" spc="0" normalizeH="0" baseline="0" noProof="0" dirty="0">
                <a:ln>
                  <a:noFill/>
                </a:ln>
                <a:solidFill>
                  <a:srgbClr val="0033CC"/>
                </a:solidFill>
                <a:effectLst/>
                <a:uLnTx/>
                <a:uFillTx/>
                <a:latin typeface="Times New Roman" panose="02020603050405020304" pitchFamily="18" charset="0"/>
                <a:ea typeface="Cambria" panose="02040503050406030204" pitchFamily="18" charset="0"/>
                <a:cs typeface="+mn-cs"/>
              </a:rPr>
              <a:t>.</a:t>
            </a:r>
            <a:endParaRPr kumimoji="0" lang="en-US" sz="2000" b="0" i="0" u="none" strike="noStrike" kern="1200" cap="none" spc="0" normalizeH="0" baseline="0" noProof="0" dirty="0">
              <a:ln>
                <a:noFill/>
              </a:ln>
              <a:solidFill>
                <a:srgbClr val="0033CC"/>
              </a:solidFill>
              <a:effectLst/>
              <a:uLnTx/>
              <a:uFillTx/>
              <a:latin typeface="Times New Roman" panose="02020603050405020304" pitchFamily="18" charset="0"/>
              <a:ea typeface="Cambria" panose="02040503050406030204" pitchFamily="18" charset="0"/>
              <a:cs typeface="+mn-cs"/>
            </a:endParaRPr>
          </a:p>
          <a:p>
            <a:pPr marL="342900" marR="0" lvl="0" indent="-342900" algn="just" defTabSz="914400" rtl="0" eaLnBrk="1" fontAlgn="auto" latinLnBrk="0" hangingPunct="1">
              <a:lnSpc>
                <a:spcPct val="115000"/>
              </a:lnSpc>
              <a:spcBef>
                <a:spcPts val="0"/>
              </a:spcBef>
              <a:spcAft>
                <a:spcPts val="0"/>
              </a:spcAft>
              <a:buClrTx/>
              <a:buSzTx/>
              <a:buFont typeface="Wingdings" panose="05000000000000000000" pitchFamily="2" charset="2"/>
              <a:buChar char="ü"/>
              <a:tabLst>
                <a:tab pos="180340" algn="l"/>
                <a:tab pos="309245" algn="l"/>
              </a:tabLst>
              <a:defRPr/>
            </a:pPr>
            <a:r>
              <a:rPr lang="en-US" sz="2000" i="1" dirty="0" err="1">
                <a:solidFill>
                  <a:srgbClr val="0033CC"/>
                </a:solidFill>
                <a:latin typeface="Arial" panose="020B0604020202020204" pitchFamily="34" charset="0"/>
                <a:ea typeface="Cambria" panose="02040503050406030204" pitchFamily="18" charset="0"/>
                <a:cs typeface="Arial" panose="020B0604020202020204" pitchFamily="34" charset="0"/>
              </a:rPr>
              <a:t>Biết</a:t>
            </a:r>
            <a:r>
              <a:rPr lang="en-US" sz="2000" i="1" dirty="0">
                <a:solidFill>
                  <a:srgbClr val="0033CC"/>
                </a:solidFill>
                <a:latin typeface="Arial" panose="020B0604020202020204" pitchFamily="34" charset="0"/>
                <a:ea typeface="Cambria" panose="02040503050406030204" pitchFamily="18" charset="0"/>
                <a:cs typeface="Arial" panose="020B0604020202020204" pitchFamily="34" charset="0"/>
              </a:rPr>
              <a:t> </a:t>
            </a:r>
            <a:r>
              <a:rPr lang="en-US" sz="2000" i="1" dirty="0" err="1">
                <a:solidFill>
                  <a:srgbClr val="0033CC"/>
                </a:solidFill>
                <a:latin typeface="Arial" panose="020B0604020202020204" pitchFamily="34" charset="0"/>
                <a:ea typeface="Cambria" panose="02040503050406030204" pitchFamily="18" charset="0"/>
                <a:cs typeface="Arial" panose="020B0604020202020204" pitchFamily="34" charset="0"/>
              </a:rPr>
              <a:t>suy</a:t>
            </a:r>
            <a:r>
              <a:rPr lang="en-US" sz="2000" i="1" dirty="0">
                <a:solidFill>
                  <a:srgbClr val="0033CC"/>
                </a:solidFill>
                <a:latin typeface="Arial" panose="020B0604020202020204" pitchFamily="34" charset="0"/>
                <a:ea typeface="Cambria" panose="02040503050406030204" pitchFamily="18" charset="0"/>
                <a:cs typeface="Arial" panose="020B0604020202020204" pitchFamily="34" charset="0"/>
              </a:rPr>
              <a:t> </a:t>
            </a:r>
            <a:r>
              <a:rPr lang="en-US" sz="2000" i="1" dirty="0" err="1">
                <a:solidFill>
                  <a:srgbClr val="0033CC"/>
                </a:solidFill>
                <a:latin typeface="Arial" panose="020B0604020202020204" pitchFamily="34" charset="0"/>
                <a:ea typeface="Cambria" panose="02040503050406030204" pitchFamily="18" charset="0"/>
                <a:cs typeface="Arial" panose="020B0604020202020204" pitchFamily="34" charset="0"/>
              </a:rPr>
              <a:t>luận</a:t>
            </a:r>
            <a:r>
              <a:rPr lang="en-US" sz="2000" i="1" dirty="0">
                <a:solidFill>
                  <a:srgbClr val="0033CC"/>
                </a:solidFill>
                <a:latin typeface="Arial" panose="020B0604020202020204" pitchFamily="34" charset="0"/>
                <a:ea typeface="Cambria" panose="02040503050406030204" pitchFamily="18" charset="0"/>
                <a:cs typeface="Arial" panose="020B0604020202020204" pitchFamily="34" charset="0"/>
              </a:rPr>
              <a:t>, </a:t>
            </a:r>
            <a:r>
              <a:rPr lang="en-US" sz="2000" i="1" dirty="0" err="1">
                <a:solidFill>
                  <a:srgbClr val="0033CC"/>
                </a:solidFill>
                <a:latin typeface="Arial" panose="020B0604020202020204" pitchFamily="34" charset="0"/>
                <a:ea typeface="Cambria" panose="02040503050406030204" pitchFamily="18" charset="0"/>
                <a:cs typeface="Arial" panose="020B0604020202020204" pitchFamily="34" charset="0"/>
              </a:rPr>
              <a:t>phản</a:t>
            </a:r>
            <a:r>
              <a:rPr lang="en-US" sz="2000" i="1" dirty="0">
                <a:solidFill>
                  <a:srgbClr val="0033CC"/>
                </a:solidFill>
                <a:latin typeface="Arial" panose="020B0604020202020204" pitchFamily="34" charset="0"/>
                <a:ea typeface="Cambria" panose="02040503050406030204" pitchFamily="18" charset="0"/>
                <a:cs typeface="Arial" panose="020B0604020202020204" pitchFamily="34" charset="0"/>
              </a:rPr>
              <a:t> </a:t>
            </a:r>
            <a:r>
              <a:rPr lang="en-US" sz="2000" i="1" dirty="0" err="1">
                <a:solidFill>
                  <a:srgbClr val="0033CC"/>
                </a:solidFill>
                <a:latin typeface="Arial" panose="020B0604020202020204" pitchFamily="34" charset="0"/>
                <a:ea typeface="Cambria" panose="02040503050406030204" pitchFamily="18" charset="0"/>
                <a:cs typeface="Arial" panose="020B0604020202020204" pitchFamily="34" charset="0"/>
              </a:rPr>
              <a:t>biện</a:t>
            </a:r>
            <a:r>
              <a:rPr lang="en-US" sz="2000" i="1" dirty="0">
                <a:solidFill>
                  <a:srgbClr val="0033CC"/>
                </a:solidFill>
                <a:latin typeface="Arial" panose="020B0604020202020204" pitchFamily="34" charset="0"/>
                <a:ea typeface="Cambria" panose="02040503050406030204" pitchFamily="18" charset="0"/>
                <a:cs typeface="Arial" panose="020B0604020202020204" pitchFamily="34" charset="0"/>
              </a:rPr>
              <a:t>, </a:t>
            </a:r>
            <a:r>
              <a:rPr lang="en-US" sz="2000" i="1" dirty="0" err="1">
                <a:solidFill>
                  <a:srgbClr val="0033CC"/>
                </a:solidFill>
                <a:latin typeface="Arial" panose="020B0604020202020204" pitchFamily="34" charset="0"/>
                <a:ea typeface="Cambria" panose="02040503050406030204" pitchFamily="18" charset="0"/>
                <a:cs typeface="Arial" panose="020B0604020202020204" pitchFamily="34" charset="0"/>
              </a:rPr>
              <a:t>tranh</a:t>
            </a:r>
            <a:r>
              <a:rPr lang="en-US" sz="2000" i="1" dirty="0">
                <a:solidFill>
                  <a:srgbClr val="0033CC"/>
                </a:solidFill>
                <a:latin typeface="Arial" panose="020B0604020202020204" pitchFamily="34" charset="0"/>
                <a:ea typeface="Cambria" panose="02040503050406030204" pitchFamily="18" charset="0"/>
                <a:cs typeface="Arial" panose="020B0604020202020204" pitchFamily="34" charset="0"/>
              </a:rPr>
              <a:t> </a:t>
            </a:r>
            <a:r>
              <a:rPr lang="en-US" sz="2000" i="1" dirty="0" err="1">
                <a:solidFill>
                  <a:srgbClr val="0033CC"/>
                </a:solidFill>
                <a:latin typeface="Arial" panose="020B0604020202020204" pitchFamily="34" charset="0"/>
                <a:ea typeface="Cambria" panose="02040503050406030204" pitchFamily="18" charset="0"/>
                <a:cs typeface="Arial" panose="020B0604020202020204" pitchFamily="34" charset="0"/>
              </a:rPr>
              <a:t>luận</a:t>
            </a:r>
            <a:r>
              <a:rPr lang="en-US" sz="2000" i="1" dirty="0">
                <a:solidFill>
                  <a:srgbClr val="0033CC"/>
                </a:solidFill>
                <a:latin typeface="Arial" panose="020B0604020202020204" pitchFamily="34" charset="0"/>
                <a:ea typeface="Cambria" panose="02040503050406030204" pitchFamily="18" charset="0"/>
                <a:cs typeface="Arial" panose="020B0604020202020204" pitchFamily="34" charset="0"/>
              </a:rPr>
              <a:t> </a:t>
            </a:r>
            <a:r>
              <a:rPr lang="en-US" sz="2000" i="1" dirty="0" err="1">
                <a:solidFill>
                  <a:srgbClr val="0033CC"/>
                </a:solidFill>
                <a:latin typeface="Arial" panose="020B0604020202020204" pitchFamily="34" charset="0"/>
                <a:ea typeface="Cambria" panose="02040503050406030204" pitchFamily="18" charset="0"/>
                <a:cs typeface="Arial" panose="020B0604020202020204" pitchFamily="34" charset="0"/>
              </a:rPr>
              <a:t>về</a:t>
            </a:r>
            <a:r>
              <a:rPr lang="en-US" sz="2000" i="1" dirty="0">
                <a:solidFill>
                  <a:srgbClr val="0033CC"/>
                </a:solidFill>
                <a:latin typeface="Arial" panose="020B0604020202020204" pitchFamily="34" charset="0"/>
                <a:ea typeface="Cambria" panose="02040503050406030204" pitchFamily="18" charset="0"/>
                <a:cs typeface="Arial" panose="020B0604020202020204" pitchFamily="34" charset="0"/>
              </a:rPr>
              <a:t> </a:t>
            </a:r>
            <a:r>
              <a:rPr lang="en-US" sz="2000" i="1" dirty="0" err="1">
                <a:solidFill>
                  <a:srgbClr val="0033CC"/>
                </a:solidFill>
                <a:latin typeface="Arial" panose="020B0604020202020204" pitchFamily="34" charset="0"/>
                <a:ea typeface="Cambria" panose="02040503050406030204" pitchFamily="18" charset="0"/>
                <a:cs typeface="Arial" panose="020B0604020202020204" pitchFamily="34" charset="0"/>
              </a:rPr>
              <a:t>một</a:t>
            </a:r>
            <a:r>
              <a:rPr lang="en-US" sz="2000" i="1" dirty="0">
                <a:solidFill>
                  <a:srgbClr val="0033CC"/>
                </a:solidFill>
                <a:latin typeface="Arial" panose="020B0604020202020204" pitchFamily="34" charset="0"/>
                <a:ea typeface="Cambria" panose="02040503050406030204" pitchFamily="18" charset="0"/>
                <a:cs typeface="Arial" panose="020B0604020202020204" pitchFamily="34" charset="0"/>
              </a:rPr>
              <a:t> </a:t>
            </a:r>
            <a:r>
              <a:rPr lang="en-US" sz="2000" i="1" dirty="0" err="1">
                <a:solidFill>
                  <a:srgbClr val="0033CC"/>
                </a:solidFill>
                <a:latin typeface="Arial" panose="020B0604020202020204" pitchFamily="34" charset="0"/>
                <a:ea typeface="Cambria" panose="02040503050406030204" pitchFamily="18" charset="0"/>
                <a:cs typeface="Arial" panose="020B0604020202020204" pitchFamily="34" charset="0"/>
              </a:rPr>
              <a:t>vấn</a:t>
            </a:r>
            <a:r>
              <a:rPr lang="en-US" sz="2000" i="1" dirty="0">
                <a:solidFill>
                  <a:srgbClr val="0033CC"/>
                </a:solidFill>
                <a:latin typeface="Arial" panose="020B0604020202020204" pitchFamily="34" charset="0"/>
                <a:ea typeface="Cambria" panose="02040503050406030204" pitchFamily="18" charset="0"/>
                <a:cs typeface="Arial" panose="020B0604020202020204" pitchFamily="34" charset="0"/>
              </a:rPr>
              <a:t> </a:t>
            </a:r>
            <a:r>
              <a:rPr lang="en-US" sz="2000" i="1" dirty="0" err="1">
                <a:solidFill>
                  <a:srgbClr val="0033CC"/>
                </a:solidFill>
                <a:latin typeface="Arial" panose="020B0604020202020204" pitchFamily="34" charset="0"/>
                <a:ea typeface="Cambria" panose="02040503050406030204" pitchFamily="18" charset="0"/>
                <a:cs typeface="Arial" panose="020B0604020202020204" pitchFamily="34" charset="0"/>
              </a:rPr>
              <a:t>đề</a:t>
            </a:r>
            <a:r>
              <a:rPr lang="en-US" sz="2000" i="1" dirty="0">
                <a:solidFill>
                  <a:srgbClr val="0033CC"/>
                </a:solidFill>
                <a:latin typeface="Arial" panose="020B0604020202020204" pitchFamily="34" charset="0"/>
                <a:ea typeface="Cambria" panose="02040503050406030204" pitchFamily="18" charset="0"/>
                <a:cs typeface="Arial" panose="020B0604020202020204" pitchFamily="34" charset="0"/>
              </a:rPr>
              <a:t> </a:t>
            </a:r>
            <a:r>
              <a:rPr lang="en-US" sz="2000" i="1" dirty="0" err="1">
                <a:solidFill>
                  <a:srgbClr val="0033CC"/>
                </a:solidFill>
                <a:latin typeface="Arial" panose="020B0604020202020204" pitchFamily="34" charset="0"/>
                <a:ea typeface="Cambria" panose="02040503050406030204" pitchFamily="18" charset="0"/>
                <a:cs typeface="Arial" panose="020B0604020202020204" pitchFamily="34" charset="0"/>
              </a:rPr>
              <a:t>lịch</a:t>
            </a:r>
            <a:r>
              <a:rPr lang="en-US" sz="2000" i="1" dirty="0">
                <a:solidFill>
                  <a:srgbClr val="0033CC"/>
                </a:solidFill>
                <a:latin typeface="Arial" panose="020B0604020202020204" pitchFamily="34" charset="0"/>
                <a:ea typeface="Cambria" panose="02040503050406030204" pitchFamily="18" charset="0"/>
                <a:cs typeface="Arial" panose="020B0604020202020204" pitchFamily="34" charset="0"/>
              </a:rPr>
              <a:t> </a:t>
            </a:r>
            <a:r>
              <a:rPr lang="en-US" sz="2000" i="1" dirty="0" err="1">
                <a:solidFill>
                  <a:srgbClr val="0033CC"/>
                </a:solidFill>
                <a:latin typeface="Arial" panose="020B0604020202020204" pitchFamily="34" charset="0"/>
                <a:ea typeface="Cambria" panose="02040503050406030204" pitchFamily="18" charset="0"/>
                <a:cs typeface="Arial" panose="020B0604020202020204" pitchFamily="34" charset="0"/>
              </a:rPr>
              <a:t>sử</a:t>
            </a:r>
            <a:r>
              <a:rPr lang="en-US" sz="2000" i="1" dirty="0">
                <a:solidFill>
                  <a:srgbClr val="0033CC"/>
                </a:solidFill>
                <a:latin typeface="Arial" panose="020B0604020202020204" pitchFamily="34" charset="0"/>
                <a:ea typeface="Cambria" panose="02040503050406030204" pitchFamily="18" charset="0"/>
                <a:cs typeface="Arial" panose="020B0604020202020204" pitchFamily="34" charset="0"/>
              </a:rPr>
              <a:t>.</a:t>
            </a:r>
          </a:p>
          <a:p>
            <a:pPr marL="342900" marR="0" lvl="0" indent="-342900" algn="just" defTabSz="914400" rtl="0" eaLnBrk="1" fontAlgn="auto" latinLnBrk="0" hangingPunct="1">
              <a:lnSpc>
                <a:spcPct val="115000"/>
              </a:lnSpc>
              <a:spcBef>
                <a:spcPts val="0"/>
              </a:spcBef>
              <a:spcAft>
                <a:spcPts val="0"/>
              </a:spcAft>
              <a:buClrTx/>
              <a:buSzTx/>
              <a:buFont typeface="Wingdings" panose="05000000000000000000" pitchFamily="2" charset="2"/>
              <a:buChar char="ü"/>
              <a:tabLst>
                <a:tab pos="180340" algn="l"/>
                <a:tab pos="309245" algn="l"/>
              </a:tabLst>
              <a:defRPr/>
            </a:pPr>
            <a:r>
              <a:rPr lang="en-US" sz="2000" i="1" dirty="0" err="1">
                <a:solidFill>
                  <a:srgbClr val="0033CC"/>
                </a:solidFill>
                <a:latin typeface="Arial" panose="020B0604020202020204" pitchFamily="34" charset="0"/>
                <a:ea typeface="Cambria" panose="02040503050406030204" pitchFamily="18" charset="0"/>
                <a:cs typeface="Arial" panose="020B0604020202020204" pitchFamily="34" charset="0"/>
              </a:rPr>
              <a:t>Lập</a:t>
            </a:r>
            <a:r>
              <a:rPr lang="en-US" sz="2000" i="1" dirty="0">
                <a:solidFill>
                  <a:srgbClr val="0033CC"/>
                </a:solidFill>
                <a:latin typeface="Arial" panose="020B0604020202020204" pitchFamily="34" charset="0"/>
                <a:ea typeface="Cambria" panose="02040503050406030204" pitchFamily="18" charset="0"/>
                <a:cs typeface="Arial" panose="020B0604020202020204" pitchFamily="34" charset="0"/>
              </a:rPr>
              <a:t> </a:t>
            </a:r>
            <a:r>
              <a:rPr lang="en-US" sz="2000" i="1" dirty="0" err="1">
                <a:solidFill>
                  <a:srgbClr val="0033CC"/>
                </a:solidFill>
                <a:latin typeface="Arial" panose="020B0604020202020204" pitchFamily="34" charset="0"/>
                <a:ea typeface="Cambria" panose="02040503050406030204" pitchFamily="18" charset="0"/>
                <a:cs typeface="Arial" panose="020B0604020202020204" pitchFamily="34" charset="0"/>
              </a:rPr>
              <a:t>bảng</a:t>
            </a:r>
            <a:r>
              <a:rPr lang="en-US" sz="2000" i="1" dirty="0">
                <a:solidFill>
                  <a:srgbClr val="0033CC"/>
                </a:solidFill>
                <a:latin typeface="Arial" panose="020B0604020202020204" pitchFamily="34" charset="0"/>
                <a:ea typeface="Cambria" panose="02040503050406030204" pitchFamily="18" charset="0"/>
                <a:cs typeface="Arial" panose="020B0604020202020204" pitchFamily="34" charset="0"/>
              </a:rPr>
              <a:t> </a:t>
            </a:r>
            <a:r>
              <a:rPr lang="en-US" sz="2000" i="1" dirty="0" err="1">
                <a:solidFill>
                  <a:srgbClr val="0033CC"/>
                </a:solidFill>
                <a:latin typeface="Arial" panose="020B0604020202020204" pitchFamily="34" charset="0"/>
                <a:ea typeface="Cambria" panose="02040503050406030204" pitchFamily="18" charset="0"/>
                <a:cs typeface="Arial" panose="020B0604020202020204" pitchFamily="34" charset="0"/>
              </a:rPr>
              <a:t>hệ</a:t>
            </a:r>
            <a:r>
              <a:rPr lang="en-US" sz="2000" i="1" dirty="0">
                <a:solidFill>
                  <a:srgbClr val="0033CC"/>
                </a:solidFill>
                <a:latin typeface="Arial" panose="020B0604020202020204" pitchFamily="34" charset="0"/>
                <a:ea typeface="Cambria" panose="02040503050406030204" pitchFamily="18" charset="0"/>
                <a:cs typeface="Arial" panose="020B0604020202020204" pitchFamily="34" charset="0"/>
              </a:rPr>
              <a:t> </a:t>
            </a:r>
            <a:r>
              <a:rPr lang="en-US" sz="2000" i="1" dirty="0" err="1">
                <a:solidFill>
                  <a:srgbClr val="0033CC"/>
                </a:solidFill>
                <a:latin typeface="Arial" panose="020B0604020202020204" pitchFamily="34" charset="0"/>
                <a:ea typeface="Cambria" panose="02040503050406030204" pitchFamily="18" charset="0"/>
                <a:cs typeface="Arial" panose="020B0604020202020204" pitchFamily="34" charset="0"/>
              </a:rPr>
              <a:t>thống</a:t>
            </a:r>
            <a:r>
              <a:rPr lang="en-US" sz="2000" i="1" dirty="0">
                <a:solidFill>
                  <a:srgbClr val="0033CC"/>
                </a:solidFill>
                <a:latin typeface="Arial" panose="020B0604020202020204" pitchFamily="34" charset="0"/>
                <a:ea typeface="Cambria" panose="02040503050406030204" pitchFamily="18" charset="0"/>
                <a:cs typeface="Arial" panose="020B0604020202020204" pitchFamily="34" charset="0"/>
              </a:rPr>
              <a:t> </a:t>
            </a:r>
            <a:r>
              <a:rPr lang="en-US" sz="2000" i="1" dirty="0" err="1">
                <a:solidFill>
                  <a:srgbClr val="0033CC"/>
                </a:solidFill>
                <a:latin typeface="Arial" panose="020B0604020202020204" pitchFamily="34" charset="0"/>
                <a:ea typeface="Cambria" panose="02040503050406030204" pitchFamily="18" charset="0"/>
                <a:cs typeface="Arial" panose="020B0604020202020204" pitchFamily="34" charset="0"/>
              </a:rPr>
              <a:t>và</a:t>
            </a:r>
            <a:r>
              <a:rPr lang="en-US" sz="2000" i="1" dirty="0">
                <a:solidFill>
                  <a:srgbClr val="0033CC"/>
                </a:solidFill>
                <a:latin typeface="Arial" panose="020B0604020202020204" pitchFamily="34" charset="0"/>
                <a:ea typeface="Cambria" panose="02040503050406030204" pitchFamily="18" charset="0"/>
                <a:cs typeface="Arial" panose="020B0604020202020204" pitchFamily="34" charset="0"/>
              </a:rPr>
              <a:t> </a:t>
            </a:r>
            <a:r>
              <a:rPr lang="en-US" sz="2000" i="1" dirty="0" err="1">
                <a:solidFill>
                  <a:srgbClr val="0033CC"/>
                </a:solidFill>
                <a:latin typeface="Arial" panose="020B0604020202020204" pitchFamily="34" charset="0"/>
                <a:ea typeface="Cambria" panose="02040503050406030204" pitchFamily="18" charset="0"/>
                <a:cs typeface="Arial" panose="020B0604020202020204" pitchFamily="34" charset="0"/>
              </a:rPr>
              <a:t>tìm</a:t>
            </a:r>
            <a:r>
              <a:rPr lang="en-US" sz="2000" i="1" dirty="0">
                <a:solidFill>
                  <a:srgbClr val="0033CC"/>
                </a:solidFill>
                <a:latin typeface="Arial" panose="020B0604020202020204" pitchFamily="34" charset="0"/>
                <a:ea typeface="Cambria" panose="02040503050406030204" pitchFamily="18" charset="0"/>
                <a:cs typeface="Arial" panose="020B0604020202020204" pitchFamily="34" charset="0"/>
              </a:rPr>
              <a:t> </a:t>
            </a:r>
            <a:r>
              <a:rPr lang="en-US" sz="2000" i="1" dirty="0" err="1">
                <a:solidFill>
                  <a:srgbClr val="0033CC"/>
                </a:solidFill>
                <a:latin typeface="Arial" panose="020B0604020202020204" pitchFamily="34" charset="0"/>
                <a:ea typeface="Cambria" panose="02040503050406030204" pitchFamily="18" charset="0"/>
                <a:cs typeface="Arial" panose="020B0604020202020204" pitchFamily="34" charset="0"/>
              </a:rPr>
              <a:t>kiếm</a:t>
            </a:r>
            <a:r>
              <a:rPr lang="en-US" sz="2000" i="1" dirty="0">
                <a:solidFill>
                  <a:srgbClr val="0033CC"/>
                </a:solidFill>
                <a:latin typeface="Arial" panose="020B0604020202020204" pitchFamily="34" charset="0"/>
                <a:ea typeface="Cambria" panose="02040503050406030204" pitchFamily="18" charset="0"/>
                <a:cs typeface="Arial" panose="020B0604020202020204" pitchFamily="34" charset="0"/>
              </a:rPr>
              <a:t> </a:t>
            </a:r>
            <a:r>
              <a:rPr lang="en-US" sz="2000" i="1" dirty="0" err="1">
                <a:solidFill>
                  <a:srgbClr val="0033CC"/>
                </a:solidFill>
                <a:latin typeface="Arial" panose="020B0604020202020204" pitchFamily="34" charset="0"/>
                <a:ea typeface="Cambria" panose="02040503050406030204" pitchFamily="18" charset="0"/>
                <a:cs typeface="Arial" panose="020B0604020202020204" pitchFamily="34" charset="0"/>
              </a:rPr>
              <a:t>tư</a:t>
            </a:r>
            <a:r>
              <a:rPr lang="en-US" sz="2000" i="1" dirty="0">
                <a:solidFill>
                  <a:srgbClr val="0033CC"/>
                </a:solidFill>
                <a:latin typeface="Arial" panose="020B0604020202020204" pitchFamily="34" charset="0"/>
                <a:ea typeface="Cambria" panose="02040503050406030204" pitchFamily="18" charset="0"/>
                <a:cs typeface="Arial" panose="020B0604020202020204" pitchFamily="34" charset="0"/>
              </a:rPr>
              <a:t> </a:t>
            </a:r>
            <a:r>
              <a:rPr lang="en-US" sz="2000" i="1" dirty="0" err="1">
                <a:solidFill>
                  <a:srgbClr val="0033CC"/>
                </a:solidFill>
                <a:latin typeface="Arial" panose="020B0604020202020204" pitchFamily="34" charset="0"/>
                <a:ea typeface="Cambria" panose="02040503050406030204" pitchFamily="18" charset="0"/>
                <a:cs typeface="Arial" panose="020B0604020202020204" pitchFamily="34" charset="0"/>
              </a:rPr>
              <a:t>liệu</a:t>
            </a:r>
            <a:r>
              <a:rPr lang="en-US" sz="2000" i="1" dirty="0">
                <a:solidFill>
                  <a:srgbClr val="0033CC"/>
                </a:solidFill>
                <a:latin typeface="Arial" panose="020B0604020202020204" pitchFamily="34" charset="0"/>
                <a:ea typeface="Cambria" panose="02040503050406030204" pitchFamily="18" charset="0"/>
                <a:cs typeface="Arial" panose="020B0604020202020204" pitchFamily="34" charset="0"/>
              </a:rPr>
              <a:t> </a:t>
            </a:r>
            <a:r>
              <a:rPr lang="en-US" sz="2000" i="1" dirty="0" err="1">
                <a:solidFill>
                  <a:srgbClr val="0033CC"/>
                </a:solidFill>
                <a:latin typeface="Arial" panose="020B0604020202020204" pitchFamily="34" charset="0"/>
                <a:ea typeface="Cambria" panose="02040503050406030204" pitchFamily="18" charset="0"/>
                <a:cs typeface="Arial" panose="020B0604020202020204" pitchFamily="34" charset="0"/>
              </a:rPr>
              <a:t>để</a:t>
            </a:r>
            <a:r>
              <a:rPr lang="en-US" sz="2000" i="1" dirty="0">
                <a:solidFill>
                  <a:srgbClr val="0033CC"/>
                </a:solidFill>
                <a:latin typeface="Arial" panose="020B0604020202020204" pitchFamily="34" charset="0"/>
                <a:ea typeface="Cambria" panose="02040503050406030204" pitchFamily="18" charset="0"/>
                <a:cs typeface="Arial" panose="020B0604020202020204" pitchFamily="34" charset="0"/>
              </a:rPr>
              <a:t> </a:t>
            </a:r>
            <a:r>
              <a:rPr lang="en-US" sz="2000" i="1" dirty="0" err="1">
                <a:solidFill>
                  <a:srgbClr val="0033CC"/>
                </a:solidFill>
                <a:latin typeface="Arial" panose="020B0604020202020204" pitchFamily="34" charset="0"/>
                <a:ea typeface="Cambria" panose="02040503050406030204" pitchFamily="18" charset="0"/>
                <a:cs typeface="Arial" panose="020B0604020202020204" pitchFamily="34" charset="0"/>
              </a:rPr>
              <a:t>thực</a:t>
            </a:r>
            <a:r>
              <a:rPr lang="en-US" sz="2000" i="1" dirty="0">
                <a:solidFill>
                  <a:srgbClr val="0033CC"/>
                </a:solidFill>
                <a:latin typeface="Arial" panose="020B0604020202020204" pitchFamily="34" charset="0"/>
                <a:ea typeface="Cambria" panose="02040503050406030204" pitchFamily="18" charset="0"/>
                <a:cs typeface="Arial" panose="020B0604020202020204" pitchFamily="34" charset="0"/>
              </a:rPr>
              <a:t> </a:t>
            </a:r>
            <a:r>
              <a:rPr lang="en-US" sz="2000" i="1" dirty="0" err="1">
                <a:solidFill>
                  <a:srgbClr val="0033CC"/>
                </a:solidFill>
                <a:latin typeface="Arial" panose="020B0604020202020204" pitchFamily="34" charset="0"/>
                <a:ea typeface="Cambria" panose="02040503050406030204" pitchFamily="18" charset="0"/>
                <a:cs typeface="Arial" panose="020B0604020202020204" pitchFamily="34" charset="0"/>
              </a:rPr>
              <a:t>hiện</a:t>
            </a:r>
            <a:r>
              <a:rPr lang="en-US" sz="2000" i="1" dirty="0">
                <a:solidFill>
                  <a:srgbClr val="0033CC"/>
                </a:solidFill>
                <a:latin typeface="Arial" panose="020B0604020202020204" pitchFamily="34" charset="0"/>
                <a:ea typeface="Cambria" panose="02040503050406030204" pitchFamily="18" charset="0"/>
                <a:cs typeface="Arial" panose="020B0604020202020204" pitchFamily="34" charset="0"/>
              </a:rPr>
              <a:t> </a:t>
            </a:r>
            <a:r>
              <a:rPr lang="en-US" sz="2000" i="1" dirty="0" err="1">
                <a:solidFill>
                  <a:srgbClr val="0033CC"/>
                </a:solidFill>
                <a:latin typeface="Arial" panose="020B0604020202020204" pitchFamily="34" charset="0"/>
                <a:ea typeface="Cambria" panose="02040503050406030204" pitchFamily="18" charset="0"/>
                <a:cs typeface="Arial" panose="020B0604020202020204" pitchFamily="34" charset="0"/>
              </a:rPr>
              <a:t>hoạt</a:t>
            </a:r>
            <a:r>
              <a:rPr lang="en-US" sz="2000" i="1" dirty="0">
                <a:solidFill>
                  <a:srgbClr val="0033CC"/>
                </a:solidFill>
                <a:latin typeface="Arial" panose="020B0604020202020204" pitchFamily="34" charset="0"/>
                <a:ea typeface="Cambria" panose="02040503050406030204" pitchFamily="18" charset="0"/>
                <a:cs typeface="Arial" panose="020B0604020202020204" pitchFamily="34" charset="0"/>
              </a:rPr>
              <a:t> </a:t>
            </a:r>
            <a:r>
              <a:rPr lang="en-US" sz="2000" i="1" dirty="0" err="1">
                <a:solidFill>
                  <a:srgbClr val="0033CC"/>
                </a:solidFill>
                <a:latin typeface="Arial" panose="020B0604020202020204" pitchFamily="34" charset="0"/>
                <a:ea typeface="Cambria" panose="02040503050406030204" pitchFamily="18" charset="0"/>
                <a:cs typeface="Arial" panose="020B0604020202020204" pitchFamily="34" charset="0"/>
              </a:rPr>
              <a:t>động</a:t>
            </a:r>
            <a:r>
              <a:rPr lang="en-US" sz="2000" i="1" dirty="0">
                <a:solidFill>
                  <a:srgbClr val="0033CC"/>
                </a:solidFill>
                <a:latin typeface="Arial" panose="020B0604020202020204" pitchFamily="34" charset="0"/>
                <a:ea typeface="Cambria" panose="02040503050406030204" pitchFamily="18" charset="0"/>
                <a:cs typeface="Arial" panose="020B0604020202020204" pitchFamily="34" charset="0"/>
              </a:rPr>
              <a:t> </a:t>
            </a:r>
            <a:r>
              <a:rPr lang="en-US" sz="2000" i="1" dirty="0" err="1">
                <a:solidFill>
                  <a:srgbClr val="0033CC"/>
                </a:solidFill>
                <a:latin typeface="Arial" panose="020B0604020202020204" pitchFamily="34" charset="0"/>
                <a:ea typeface="Cambria" panose="02040503050406030204" pitchFamily="18" charset="0"/>
                <a:cs typeface="Arial" panose="020B0604020202020204" pitchFamily="34" charset="0"/>
              </a:rPr>
              <a:t>vận</a:t>
            </a:r>
            <a:r>
              <a:rPr lang="en-US" sz="2000" i="1" dirty="0">
                <a:solidFill>
                  <a:srgbClr val="0033CC"/>
                </a:solidFill>
                <a:latin typeface="Arial" panose="020B0604020202020204" pitchFamily="34" charset="0"/>
                <a:ea typeface="Cambria" panose="02040503050406030204" pitchFamily="18" charset="0"/>
                <a:cs typeface="Arial" panose="020B0604020202020204" pitchFamily="34" charset="0"/>
              </a:rPr>
              <a:t> </a:t>
            </a:r>
            <a:r>
              <a:rPr lang="en-US" sz="2000" i="1" dirty="0" err="1">
                <a:solidFill>
                  <a:srgbClr val="0033CC"/>
                </a:solidFill>
                <a:latin typeface="Arial" panose="020B0604020202020204" pitchFamily="34" charset="0"/>
                <a:ea typeface="Cambria" panose="02040503050406030204" pitchFamily="18" charset="0"/>
                <a:cs typeface="Arial" panose="020B0604020202020204" pitchFamily="34" charset="0"/>
              </a:rPr>
              <a:t>dụng</a:t>
            </a:r>
            <a:r>
              <a:rPr lang="en-US" sz="2000" i="1" dirty="0">
                <a:solidFill>
                  <a:srgbClr val="0033CC"/>
                </a:solidFill>
                <a:latin typeface="Arial" panose="020B0604020202020204" pitchFamily="34" charset="0"/>
                <a:ea typeface="Cambria" panose="02040503050406030204" pitchFamily="18" charset="0"/>
                <a:cs typeface="Arial" panose="020B0604020202020204" pitchFamily="34" charset="0"/>
              </a:rPr>
              <a:t>, </a:t>
            </a:r>
            <a:r>
              <a:rPr lang="en-US" sz="2000" i="1" dirty="0" err="1">
                <a:solidFill>
                  <a:srgbClr val="0033CC"/>
                </a:solidFill>
                <a:latin typeface="Arial" panose="020B0604020202020204" pitchFamily="34" charset="0"/>
                <a:ea typeface="Cambria" panose="02040503050406030204" pitchFamily="18" charset="0"/>
                <a:cs typeface="Arial" panose="020B0604020202020204" pitchFamily="34" charset="0"/>
              </a:rPr>
              <a:t>luyện</a:t>
            </a:r>
            <a:r>
              <a:rPr lang="en-US" sz="2000" i="1" dirty="0">
                <a:solidFill>
                  <a:srgbClr val="0033CC"/>
                </a:solidFill>
                <a:latin typeface="Arial" panose="020B0604020202020204" pitchFamily="34" charset="0"/>
                <a:ea typeface="Cambria" panose="02040503050406030204" pitchFamily="18" charset="0"/>
                <a:cs typeface="Arial" panose="020B0604020202020204" pitchFamily="34" charset="0"/>
              </a:rPr>
              <a:t> </a:t>
            </a:r>
            <a:r>
              <a:rPr lang="en-US" sz="2000" i="1" dirty="0" err="1">
                <a:solidFill>
                  <a:srgbClr val="0033CC"/>
                </a:solidFill>
                <a:latin typeface="Arial" panose="020B0604020202020204" pitchFamily="34" charset="0"/>
                <a:ea typeface="Cambria" panose="02040503050406030204" pitchFamily="18" charset="0"/>
                <a:cs typeface="Arial" panose="020B0604020202020204" pitchFamily="34" charset="0"/>
              </a:rPr>
              <a:t>tập</a:t>
            </a:r>
            <a:r>
              <a:rPr lang="en-US" sz="2000" i="1" dirty="0">
                <a:solidFill>
                  <a:srgbClr val="0033CC"/>
                </a:solidFill>
                <a:latin typeface="Arial" panose="020B0604020202020204" pitchFamily="34" charset="0"/>
                <a:ea typeface="Cambria" panose="02040503050406030204" pitchFamily="18" charset="0"/>
                <a:cs typeface="Arial" panose="020B0604020202020204" pitchFamily="34" charset="0"/>
              </a:rPr>
              <a:t>.</a:t>
            </a:r>
          </a:p>
          <a:p>
            <a:pPr marL="342900" marR="0" lvl="0" indent="-342900" algn="just" defTabSz="914400" rtl="0" eaLnBrk="1" fontAlgn="auto" latinLnBrk="0" hangingPunct="1">
              <a:lnSpc>
                <a:spcPct val="115000"/>
              </a:lnSpc>
              <a:spcBef>
                <a:spcPts val="0"/>
              </a:spcBef>
              <a:spcAft>
                <a:spcPts val="0"/>
              </a:spcAft>
              <a:buClrTx/>
              <a:buSzTx/>
              <a:buFont typeface="Wingdings" panose="05000000000000000000" pitchFamily="2" charset="2"/>
              <a:buChar char="ü"/>
              <a:tabLst>
                <a:tab pos="180340" algn="l"/>
                <a:tab pos="309245" algn="l"/>
              </a:tabLst>
              <a:defRPr/>
            </a:pPr>
            <a:endParaRPr kumimoji="0" lang="en-US" sz="2000" b="0" i="0" u="none" strike="noStrike" kern="1200" cap="none" spc="0" normalizeH="0" baseline="0" noProof="0" dirty="0">
              <a:ln>
                <a:noFill/>
              </a:ln>
              <a:solidFill>
                <a:srgbClr val="0033CC"/>
              </a:solidFill>
              <a:effectLst/>
              <a:uLnTx/>
              <a:uFillTx/>
              <a:latin typeface="Times New Roman" panose="02020603050405020304" pitchFamily="18" charset="0"/>
              <a:ea typeface="Times New Roman" panose="02020603050405020304" pitchFamily="18" charset="0"/>
              <a:cs typeface="+mn-cs"/>
            </a:endParaRPr>
          </a:p>
        </p:txBody>
      </p:sp>
      <p:sp>
        <p:nvSpPr>
          <p:cNvPr id="13" name="Rectangle 12"/>
          <p:cNvSpPr/>
          <p:nvPr/>
        </p:nvSpPr>
        <p:spPr>
          <a:xfrm>
            <a:off x="2393401" y="5403650"/>
            <a:ext cx="9117765" cy="770147"/>
          </a:xfrm>
          <a:prstGeom prst="rect">
            <a:avLst/>
          </a:prstGeom>
        </p:spPr>
        <p:txBody>
          <a:bodyPr wrap="square">
            <a:spAutoFit/>
          </a:bodyPr>
          <a:lstStyle/>
          <a:p>
            <a:pPr marL="523240" marR="0" lvl="0" indent="-342900" algn="just" defTabSz="914400" rtl="0" eaLnBrk="1" fontAlgn="auto" latinLnBrk="0" hangingPunct="1">
              <a:lnSpc>
                <a:spcPct val="115000"/>
              </a:lnSpc>
              <a:spcBef>
                <a:spcPts val="0"/>
              </a:spcBef>
              <a:spcAft>
                <a:spcPts val="0"/>
              </a:spcAft>
              <a:buClrTx/>
              <a:buSzTx/>
              <a:buFont typeface="Wingdings" panose="05000000000000000000" pitchFamily="2" charset="2"/>
              <a:buChar char="ü"/>
              <a:tabLst/>
              <a:defRPr/>
            </a:pPr>
            <a:r>
              <a:rPr kumimoji="0" lang="en-US" sz="2000" b="0" i="1" u="none" strike="noStrike" kern="1200" cap="none" spc="0" normalizeH="0" baseline="0" noProof="0" dirty="0" err="1">
                <a:ln>
                  <a:noFill/>
                </a:ln>
                <a:solidFill>
                  <a:srgbClr val="0033CC"/>
                </a:solidFill>
                <a:effectLst/>
                <a:uLnTx/>
                <a:uFillTx/>
                <a:latin typeface="Arial" panose="020B0604020202020204" pitchFamily="34" charset="0"/>
                <a:ea typeface="Times New Roman" panose="02020603050405020304" pitchFamily="18" charset="0"/>
                <a:cs typeface="Arial" panose="020B0604020202020204" pitchFamily="34" charset="0"/>
              </a:rPr>
              <a:t>Bồi</a:t>
            </a:r>
            <a:r>
              <a:rPr kumimoji="0" lang="en-US" sz="2000" b="0" i="1" u="none" strike="noStrike" kern="1200" cap="none" spc="0" normalizeH="0" noProof="0" dirty="0">
                <a:ln>
                  <a:noFill/>
                </a:ln>
                <a:solidFill>
                  <a:srgbClr val="0033CC"/>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000" b="0" i="1" u="none" strike="noStrike" kern="1200" cap="none" spc="0" normalizeH="0" noProof="0" dirty="0" err="1">
                <a:ln>
                  <a:noFill/>
                </a:ln>
                <a:solidFill>
                  <a:srgbClr val="0033CC"/>
                </a:solidFill>
                <a:effectLst/>
                <a:uLnTx/>
                <a:uFillTx/>
                <a:latin typeface="Arial" panose="020B0604020202020204" pitchFamily="34" charset="0"/>
                <a:ea typeface="Times New Roman" panose="02020603050405020304" pitchFamily="18" charset="0"/>
                <a:cs typeface="Arial" panose="020B0604020202020204" pitchFamily="34" charset="0"/>
              </a:rPr>
              <a:t>dưỡng</a:t>
            </a:r>
            <a:r>
              <a:rPr kumimoji="0" lang="en-US" sz="2000" b="0" i="1" u="none" strike="noStrike" kern="1200" cap="none" spc="0" normalizeH="0" noProof="0" dirty="0">
                <a:ln>
                  <a:noFill/>
                </a:ln>
                <a:solidFill>
                  <a:srgbClr val="0033CC"/>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000" b="0" i="1" u="none" strike="noStrike" kern="1200" cap="none" spc="0" normalizeH="0" noProof="0" dirty="0" err="1">
                <a:ln>
                  <a:noFill/>
                </a:ln>
                <a:solidFill>
                  <a:srgbClr val="0033CC"/>
                </a:solidFill>
                <a:effectLst/>
                <a:uLnTx/>
                <a:uFillTx/>
                <a:latin typeface="Arial" panose="020B0604020202020204" pitchFamily="34" charset="0"/>
                <a:ea typeface="Times New Roman" panose="02020603050405020304" pitchFamily="18" charset="0"/>
                <a:cs typeface="Arial" panose="020B0604020202020204" pitchFamily="34" charset="0"/>
              </a:rPr>
              <a:t>phẩm</a:t>
            </a:r>
            <a:r>
              <a:rPr kumimoji="0" lang="en-US" sz="2000" b="0" i="1" u="none" strike="noStrike" kern="1200" cap="none" spc="0" normalizeH="0" noProof="0" dirty="0">
                <a:ln>
                  <a:noFill/>
                </a:ln>
                <a:solidFill>
                  <a:srgbClr val="0033CC"/>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000" b="0" i="1" u="none" strike="noStrike" kern="1200" cap="none" spc="0" normalizeH="0" noProof="0" dirty="0" err="1">
                <a:ln>
                  <a:noFill/>
                </a:ln>
                <a:solidFill>
                  <a:srgbClr val="0033CC"/>
                </a:solidFill>
                <a:effectLst/>
                <a:uLnTx/>
                <a:uFillTx/>
                <a:latin typeface="Arial" panose="020B0604020202020204" pitchFamily="34" charset="0"/>
                <a:ea typeface="Times New Roman" panose="02020603050405020304" pitchFamily="18" charset="0"/>
                <a:cs typeface="Arial" panose="020B0604020202020204" pitchFamily="34" charset="0"/>
              </a:rPr>
              <a:t>chất</a:t>
            </a:r>
            <a:r>
              <a:rPr kumimoji="0" lang="en-US" sz="2000" b="0" i="1" u="none" strike="noStrike" kern="1200" cap="none" spc="0" normalizeH="0" noProof="0" dirty="0">
                <a:ln>
                  <a:noFill/>
                </a:ln>
                <a:solidFill>
                  <a:srgbClr val="0033CC"/>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000" b="0" i="1" u="none" strike="noStrike" kern="1200" cap="none" spc="0" normalizeH="0" noProof="0" dirty="0" err="1">
                <a:ln>
                  <a:noFill/>
                </a:ln>
                <a:solidFill>
                  <a:srgbClr val="0033CC"/>
                </a:solidFill>
                <a:effectLst/>
                <a:uLnTx/>
                <a:uFillTx/>
                <a:latin typeface="Arial" panose="020B0604020202020204" pitchFamily="34" charset="0"/>
                <a:ea typeface="Times New Roman" panose="02020603050405020304" pitchFamily="18" charset="0"/>
                <a:cs typeface="Arial" panose="020B0604020202020204" pitchFamily="34" charset="0"/>
              </a:rPr>
              <a:t>trung</a:t>
            </a:r>
            <a:r>
              <a:rPr kumimoji="0" lang="en-US" sz="2000" b="0" i="1" u="none" strike="noStrike" kern="1200" cap="none" spc="0" normalizeH="0" noProof="0" dirty="0">
                <a:ln>
                  <a:noFill/>
                </a:ln>
                <a:solidFill>
                  <a:srgbClr val="0033CC"/>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000" b="0" i="1" u="none" strike="noStrike" kern="1200" cap="none" spc="0" normalizeH="0" noProof="0" dirty="0" err="1">
                <a:ln>
                  <a:noFill/>
                </a:ln>
                <a:solidFill>
                  <a:srgbClr val="0033CC"/>
                </a:solidFill>
                <a:effectLst/>
                <a:uLnTx/>
                <a:uFillTx/>
                <a:latin typeface="Arial" panose="020B0604020202020204" pitchFamily="34" charset="0"/>
                <a:ea typeface="Times New Roman" panose="02020603050405020304" pitchFamily="18" charset="0"/>
                <a:cs typeface="Arial" panose="020B0604020202020204" pitchFamily="34" charset="0"/>
              </a:rPr>
              <a:t>thực</a:t>
            </a:r>
            <a:r>
              <a:rPr kumimoji="0" lang="en-US" sz="2000" b="0" i="1" u="none" strike="noStrike" kern="1200" cap="none" spc="0" normalizeH="0" noProof="0" dirty="0">
                <a:ln>
                  <a:noFill/>
                </a:ln>
                <a:solidFill>
                  <a:srgbClr val="0033CC"/>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000" b="0" i="1" u="none" strike="noStrike" kern="1200" cap="none" spc="0" normalizeH="0" noProof="0" dirty="0" err="1">
                <a:ln>
                  <a:noFill/>
                </a:ln>
                <a:solidFill>
                  <a:srgbClr val="0033CC"/>
                </a:solidFill>
                <a:effectLst/>
                <a:uLnTx/>
                <a:uFillTx/>
                <a:latin typeface="Arial" panose="020B0604020202020204" pitchFamily="34" charset="0"/>
                <a:ea typeface="Times New Roman" panose="02020603050405020304" pitchFamily="18" charset="0"/>
                <a:cs typeface="Arial" panose="020B0604020202020204" pitchFamily="34" charset="0"/>
              </a:rPr>
              <a:t>yêu</a:t>
            </a:r>
            <a:r>
              <a:rPr kumimoji="0" lang="en-US" sz="2000" b="0" i="1" u="none" strike="noStrike" kern="1200" cap="none" spc="0" normalizeH="0" noProof="0" dirty="0">
                <a:ln>
                  <a:noFill/>
                </a:ln>
                <a:solidFill>
                  <a:srgbClr val="0033CC"/>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000" b="0" i="1" u="none" strike="noStrike" kern="1200" cap="none" spc="0" normalizeH="0" noProof="0" dirty="0" err="1">
                <a:ln>
                  <a:noFill/>
                </a:ln>
                <a:solidFill>
                  <a:srgbClr val="0033CC"/>
                </a:solidFill>
                <a:effectLst/>
                <a:uLnTx/>
                <a:uFillTx/>
                <a:latin typeface="Arial" panose="020B0604020202020204" pitchFamily="34" charset="0"/>
                <a:ea typeface="Times New Roman" panose="02020603050405020304" pitchFamily="18" charset="0"/>
                <a:cs typeface="Arial" panose="020B0604020202020204" pitchFamily="34" charset="0"/>
              </a:rPr>
              <a:t>nước</a:t>
            </a:r>
            <a:r>
              <a:rPr kumimoji="0" lang="en-US" sz="2000" b="0" i="1" u="none" strike="noStrike" kern="1200" cap="none" spc="0" normalizeH="0" noProof="0" dirty="0">
                <a:ln>
                  <a:noFill/>
                </a:ln>
                <a:solidFill>
                  <a:srgbClr val="0033CC"/>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000" b="0" i="1" u="none" strike="noStrike" kern="1200" cap="none" spc="0" normalizeH="0" noProof="0" dirty="0" err="1">
                <a:ln>
                  <a:noFill/>
                </a:ln>
                <a:solidFill>
                  <a:srgbClr val="0033CC"/>
                </a:solidFill>
                <a:effectLst/>
                <a:uLnTx/>
                <a:uFillTx/>
                <a:latin typeface="Arial" panose="020B0604020202020204" pitchFamily="34" charset="0"/>
                <a:ea typeface="Times New Roman" panose="02020603050405020304" pitchFamily="18" charset="0"/>
                <a:cs typeface="Arial" panose="020B0604020202020204" pitchFamily="34" charset="0"/>
              </a:rPr>
              <a:t>phản</a:t>
            </a:r>
            <a:r>
              <a:rPr kumimoji="0" lang="en-US" sz="2000" b="0" i="1" u="none" strike="noStrike" kern="1200" cap="none" spc="0" normalizeH="0" noProof="0" dirty="0">
                <a:ln>
                  <a:noFill/>
                </a:ln>
                <a:solidFill>
                  <a:srgbClr val="0033CC"/>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000" b="0" i="1" u="none" strike="noStrike" kern="1200" cap="none" spc="0" normalizeH="0" noProof="0" dirty="0" err="1">
                <a:ln>
                  <a:noFill/>
                </a:ln>
                <a:solidFill>
                  <a:srgbClr val="0033CC"/>
                </a:solidFill>
                <a:effectLst/>
                <a:uLnTx/>
                <a:uFillTx/>
                <a:latin typeface="Arial" panose="020B0604020202020204" pitchFamily="34" charset="0"/>
                <a:ea typeface="Times New Roman" panose="02020603050405020304" pitchFamily="18" charset="0"/>
                <a:cs typeface="Arial" panose="020B0604020202020204" pitchFamily="34" charset="0"/>
              </a:rPr>
              <a:t>đối</a:t>
            </a:r>
            <a:r>
              <a:rPr kumimoji="0" lang="en-US" sz="2000" b="0" i="1" u="none" strike="noStrike" kern="1200" cap="none" spc="0" normalizeH="0" noProof="0" dirty="0">
                <a:ln>
                  <a:noFill/>
                </a:ln>
                <a:solidFill>
                  <a:srgbClr val="0033CC"/>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000" b="0" i="1" u="none" strike="noStrike" kern="1200" cap="none" spc="0" normalizeH="0" noProof="0" dirty="0" err="1">
                <a:ln>
                  <a:noFill/>
                </a:ln>
                <a:solidFill>
                  <a:srgbClr val="0033CC"/>
                </a:solidFill>
                <a:effectLst/>
                <a:uLnTx/>
                <a:uFillTx/>
                <a:latin typeface="Arial" panose="020B0604020202020204" pitchFamily="34" charset="0"/>
                <a:ea typeface="Times New Roman" panose="02020603050405020304" pitchFamily="18" charset="0"/>
                <a:cs typeface="Arial" panose="020B0604020202020204" pitchFamily="34" charset="0"/>
              </a:rPr>
              <a:t>các</a:t>
            </a:r>
            <a:r>
              <a:rPr kumimoji="0" lang="en-US" sz="2000" b="0" i="1" u="none" strike="noStrike" kern="1200" cap="none" spc="0" normalizeH="0" noProof="0" dirty="0">
                <a:ln>
                  <a:noFill/>
                </a:ln>
                <a:solidFill>
                  <a:srgbClr val="0033CC"/>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000" b="0" i="1" u="none" strike="noStrike" kern="1200" cap="none" spc="0" normalizeH="0" noProof="0" dirty="0" err="1">
                <a:ln>
                  <a:noFill/>
                </a:ln>
                <a:solidFill>
                  <a:srgbClr val="0033CC"/>
                </a:solidFill>
                <a:effectLst/>
                <a:uLnTx/>
                <a:uFillTx/>
                <a:latin typeface="Arial" panose="020B0604020202020204" pitchFamily="34" charset="0"/>
                <a:ea typeface="Times New Roman" panose="02020603050405020304" pitchFamily="18" charset="0"/>
                <a:cs typeface="Arial" panose="020B0604020202020204" pitchFamily="34" charset="0"/>
              </a:rPr>
              <a:t>cuộc</a:t>
            </a:r>
            <a:r>
              <a:rPr kumimoji="0" lang="en-US" sz="2000" b="0" i="1" u="none" strike="noStrike" kern="1200" cap="none" spc="0" normalizeH="0" noProof="0" dirty="0">
                <a:ln>
                  <a:noFill/>
                </a:ln>
                <a:solidFill>
                  <a:srgbClr val="0033CC"/>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000" b="0" i="1" u="none" strike="noStrike" kern="1200" cap="none" spc="0" normalizeH="0" noProof="0" dirty="0" err="1">
                <a:ln>
                  <a:noFill/>
                </a:ln>
                <a:solidFill>
                  <a:srgbClr val="0033CC"/>
                </a:solidFill>
                <a:effectLst/>
                <a:uLnTx/>
                <a:uFillTx/>
                <a:latin typeface="Arial" panose="020B0604020202020204" pitchFamily="34" charset="0"/>
                <a:ea typeface="Times New Roman" panose="02020603050405020304" pitchFamily="18" charset="0"/>
                <a:cs typeface="Arial" panose="020B0604020202020204" pitchFamily="34" charset="0"/>
              </a:rPr>
              <a:t>xung</a:t>
            </a:r>
            <a:r>
              <a:rPr kumimoji="0" lang="en-US" sz="2000" b="0" i="1" u="none" strike="noStrike" kern="1200" cap="none" spc="0" normalizeH="0" noProof="0" dirty="0">
                <a:ln>
                  <a:noFill/>
                </a:ln>
                <a:solidFill>
                  <a:srgbClr val="0033CC"/>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000" b="0" i="1" u="none" strike="noStrike" kern="1200" cap="none" spc="0" normalizeH="0" noProof="0" dirty="0" err="1">
                <a:ln>
                  <a:noFill/>
                </a:ln>
                <a:solidFill>
                  <a:srgbClr val="0033CC"/>
                </a:solidFill>
                <a:effectLst/>
                <a:uLnTx/>
                <a:uFillTx/>
                <a:latin typeface="Arial" panose="020B0604020202020204" pitchFamily="34" charset="0"/>
                <a:ea typeface="Times New Roman" panose="02020603050405020304" pitchFamily="18" charset="0"/>
                <a:cs typeface="Arial" panose="020B0604020202020204" pitchFamily="34" charset="0"/>
              </a:rPr>
              <a:t>đột</a:t>
            </a:r>
            <a:r>
              <a:rPr kumimoji="0" lang="en-US" sz="2000" b="0" i="1" u="none" strike="noStrike" kern="1200" cap="none" spc="0" normalizeH="0" noProof="0" dirty="0">
                <a:ln>
                  <a:noFill/>
                </a:ln>
                <a:solidFill>
                  <a:srgbClr val="0033CC"/>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000" b="0" i="1" u="none" strike="noStrike" kern="1200" cap="none" spc="0" normalizeH="0" noProof="0" dirty="0" err="1">
                <a:ln>
                  <a:noFill/>
                </a:ln>
                <a:solidFill>
                  <a:srgbClr val="0033CC"/>
                </a:solidFill>
                <a:effectLst/>
                <a:uLnTx/>
                <a:uFillTx/>
                <a:latin typeface="Arial" panose="020B0604020202020204" pitchFamily="34" charset="0"/>
                <a:ea typeface="Times New Roman" panose="02020603050405020304" pitchFamily="18" charset="0"/>
                <a:cs typeface="Arial" panose="020B0604020202020204" pitchFamily="34" charset="0"/>
              </a:rPr>
              <a:t>chiến</a:t>
            </a:r>
            <a:r>
              <a:rPr kumimoji="0" lang="en-US" sz="2000" b="0" i="1" u="none" strike="noStrike" kern="1200" cap="none" spc="0" normalizeH="0" noProof="0" dirty="0">
                <a:ln>
                  <a:noFill/>
                </a:ln>
                <a:solidFill>
                  <a:srgbClr val="0033CC"/>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000" b="0" i="1" u="none" strike="noStrike" kern="1200" cap="none" spc="0" normalizeH="0" noProof="0" dirty="0" err="1">
                <a:ln>
                  <a:noFill/>
                </a:ln>
                <a:solidFill>
                  <a:srgbClr val="0033CC"/>
                </a:solidFill>
                <a:effectLst/>
                <a:uLnTx/>
                <a:uFillTx/>
                <a:latin typeface="Arial" panose="020B0604020202020204" pitchFamily="34" charset="0"/>
                <a:ea typeface="Times New Roman" panose="02020603050405020304" pitchFamily="18" charset="0"/>
                <a:cs typeface="Arial" panose="020B0604020202020204" pitchFamily="34" charset="0"/>
              </a:rPr>
              <a:t>tranh</a:t>
            </a:r>
            <a:r>
              <a:rPr kumimoji="0" lang="en-US" sz="2000" b="0" i="1" u="none" strike="noStrike" kern="1200" cap="none" spc="0" normalizeH="0" noProof="0" dirty="0">
                <a:ln>
                  <a:noFill/>
                </a:ln>
                <a:solidFill>
                  <a:srgbClr val="0033CC"/>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000" b="0" i="1" u="none" strike="noStrike" kern="1200" cap="none" spc="0" normalizeH="0" noProof="0" dirty="0" err="1">
                <a:ln>
                  <a:noFill/>
                </a:ln>
                <a:solidFill>
                  <a:srgbClr val="0033CC"/>
                </a:solidFill>
                <a:effectLst/>
                <a:uLnTx/>
                <a:uFillTx/>
                <a:latin typeface="Arial" panose="020B0604020202020204" pitchFamily="34" charset="0"/>
                <a:ea typeface="Times New Roman" panose="02020603050405020304" pitchFamily="18" charset="0"/>
                <a:cs typeface="Arial" panose="020B0604020202020204" pitchFamily="34" charset="0"/>
              </a:rPr>
              <a:t>giữa</a:t>
            </a:r>
            <a:r>
              <a:rPr kumimoji="0" lang="en-US" sz="2000" b="0" i="1" u="none" strike="noStrike" kern="1200" cap="none" spc="0" normalizeH="0" noProof="0" dirty="0">
                <a:ln>
                  <a:noFill/>
                </a:ln>
                <a:solidFill>
                  <a:srgbClr val="0033CC"/>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000" b="0" i="1" u="none" strike="noStrike" kern="1200" cap="none" spc="0" normalizeH="0" noProof="0" dirty="0" err="1">
                <a:ln>
                  <a:noFill/>
                </a:ln>
                <a:solidFill>
                  <a:srgbClr val="0033CC"/>
                </a:solidFill>
                <a:effectLst/>
                <a:uLnTx/>
                <a:uFillTx/>
                <a:latin typeface="Arial" panose="020B0604020202020204" pitchFamily="34" charset="0"/>
                <a:ea typeface="Times New Roman" panose="02020603050405020304" pitchFamily="18" charset="0"/>
                <a:cs typeface="Arial" panose="020B0604020202020204" pitchFamily="34" charset="0"/>
              </a:rPr>
              <a:t>các</a:t>
            </a:r>
            <a:r>
              <a:rPr kumimoji="0" lang="en-US" sz="2000" b="0" i="1" u="none" strike="noStrike" kern="1200" cap="none" spc="0" normalizeH="0" noProof="0" dirty="0">
                <a:ln>
                  <a:noFill/>
                </a:ln>
                <a:solidFill>
                  <a:srgbClr val="0033CC"/>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000" b="0" i="1" u="none" strike="noStrike" kern="1200" cap="none" spc="0" normalizeH="0" noProof="0" dirty="0" err="1">
                <a:ln>
                  <a:noFill/>
                </a:ln>
                <a:solidFill>
                  <a:srgbClr val="0033CC"/>
                </a:solidFill>
                <a:effectLst/>
                <a:uLnTx/>
                <a:uFillTx/>
                <a:latin typeface="Arial" panose="020B0604020202020204" pitchFamily="34" charset="0"/>
                <a:ea typeface="Times New Roman" panose="02020603050405020304" pitchFamily="18" charset="0"/>
                <a:cs typeface="Arial" panose="020B0604020202020204" pitchFamily="34" charset="0"/>
              </a:rPr>
              <a:t>tập</a:t>
            </a:r>
            <a:r>
              <a:rPr kumimoji="0" lang="en-US" sz="2000" b="0" i="1" u="none" strike="noStrike" kern="1200" cap="none" spc="0" normalizeH="0" noProof="0" dirty="0">
                <a:ln>
                  <a:noFill/>
                </a:ln>
                <a:solidFill>
                  <a:srgbClr val="0033CC"/>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000" b="0" i="1" u="none" strike="noStrike" kern="1200" cap="none" spc="0" normalizeH="0" noProof="0" dirty="0" err="1">
                <a:ln>
                  <a:noFill/>
                </a:ln>
                <a:solidFill>
                  <a:srgbClr val="0033CC"/>
                </a:solidFill>
                <a:effectLst/>
                <a:uLnTx/>
                <a:uFillTx/>
                <a:latin typeface="Arial" panose="020B0604020202020204" pitchFamily="34" charset="0"/>
                <a:ea typeface="Times New Roman" panose="02020603050405020304" pitchFamily="18" charset="0"/>
                <a:cs typeface="Arial" panose="020B0604020202020204" pitchFamily="34" charset="0"/>
              </a:rPr>
              <a:t>đoàn</a:t>
            </a:r>
            <a:r>
              <a:rPr kumimoji="0" lang="en-US" sz="2000" b="0" i="1" u="none" strike="noStrike" kern="1200" cap="none" spc="0" normalizeH="0" noProof="0" dirty="0">
                <a:ln>
                  <a:noFill/>
                </a:ln>
                <a:solidFill>
                  <a:srgbClr val="0033CC"/>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000" b="0" i="1" u="none" strike="noStrike" kern="1200" cap="none" spc="0" normalizeH="0" noProof="0" dirty="0" err="1">
                <a:ln>
                  <a:noFill/>
                </a:ln>
                <a:solidFill>
                  <a:srgbClr val="0033CC"/>
                </a:solidFill>
                <a:effectLst/>
                <a:uLnTx/>
                <a:uFillTx/>
                <a:latin typeface="Arial" panose="020B0604020202020204" pitchFamily="34" charset="0"/>
                <a:ea typeface="Times New Roman" panose="02020603050405020304" pitchFamily="18" charset="0"/>
                <a:cs typeface="Arial" panose="020B0604020202020204" pitchFamily="34" charset="0"/>
              </a:rPr>
              <a:t>phong</a:t>
            </a:r>
            <a:r>
              <a:rPr kumimoji="0" lang="en-US" sz="2000" b="0" i="1" u="none" strike="noStrike" kern="1200" cap="none" spc="0" normalizeH="0" noProof="0" dirty="0">
                <a:ln>
                  <a:noFill/>
                </a:ln>
                <a:solidFill>
                  <a:srgbClr val="0033CC"/>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000" b="0" i="1" u="none" strike="noStrike" kern="1200" cap="none" spc="0" normalizeH="0" noProof="0" dirty="0" err="1">
                <a:ln>
                  <a:noFill/>
                </a:ln>
                <a:solidFill>
                  <a:srgbClr val="0033CC"/>
                </a:solidFill>
                <a:effectLst/>
                <a:uLnTx/>
                <a:uFillTx/>
                <a:latin typeface="Arial" panose="020B0604020202020204" pitchFamily="34" charset="0"/>
                <a:ea typeface="Times New Roman" panose="02020603050405020304" pitchFamily="18" charset="0"/>
                <a:cs typeface="Arial" panose="020B0604020202020204" pitchFamily="34" charset="0"/>
              </a:rPr>
              <a:t>kiến</a:t>
            </a:r>
            <a:r>
              <a:rPr lang="en-US" sz="2000" i="1" dirty="0">
                <a:solidFill>
                  <a:srgbClr val="0033CC"/>
                </a:solidFill>
                <a:latin typeface="Arial" panose="020B0604020202020204" pitchFamily="34" charset="0"/>
                <a:ea typeface="Times New Roman" panose="02020603050405020304" pitchFamily="18" charset="0"/>
                <a:cs typeface="Arial" panose="020B0604020202020204" pitchFamily="34" charset="0"/>
              </a:rPr>
              <a:t>.</a:t>
            </a:r>
            <a:endParaRPr kumimoji="0" lang="en-US" sz="2000" b="0" i="1" u="none" strike="noStrike" kern="1200" cap="none" spc="0" normalizeH="0" baseline="0" noProof="0" dirty="0">
              <a:ln>
                <a:noFill/>
              </a:ln>
              <a:solidFill>
                <a:srgbClr val="0033CC"/>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Tree>
    <p:custDataLst>
      <p:tags r:id="rId1"/>
    </p:custDataLst>
    <p:extLst>
      <p:ext uri="{BB962C8B-B14F-4D97-AF65-F5344CB8AC3E}">
        <p14:creationId xmlns:p14="http://schemas.microsoft.com/office/powerpoint/2010/main" val="3920397959"/>
      </p:ext>
    </p:extLst>
  </p:cSld>
  <p:clrMapOvr>
    <a:masterClrMapping/>
  </p:clrMapOvr>
  <p:transition spd="slow" advClick="0" advTm="53864">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000"/>
                                        <p:tgtEl>
                                          <p:spTgt spid="8"/>
                                        </p:tgtEl>
                                      </p:cBhvr>
                                    </p:animEffect>
                                    <p:anim calcmode="lin" valueType="num">
                                      <p:cBhvr>
                                        <p:cTn id="32" dur="1000" fill="hold"/>
                                        <p:tgtEl>
                                          <p:spTgt spid="8"/>
                                        </p:tgtEl>
                                        <p:attrNameLst>
                                          <p:attrName>ppt_x</p:attrName>
                                        </p:attrNameLst>
                                      </p:cBhvr>
                                      <p:tavLst>
                                        <p:tav tm="0">
                                          <p:val>
                                            <p:strVal val="#ppt_x"/>
                                          </p:val>
                                        </p:tav>
                                        <p:tav tm="100000">
                                          <p:val>
                                            <p:strVal val="#ppt_x"/>
                                          </p:val>
                                        </p:tav>
                                      </p:tavLst>
                                    </p:anim>
                                    <p:anim calcmode="lin" valueType="num">
                                      <p:cBhvr>
                                        <p:cTn id="33" dur="1000" fill="hold"/>
                                        <p:tgtEl>
                                          <p:spTgt spid="8"/>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fade">
                                      <p:cBhvr>
                                        <p:cTn id="36" dur="1000"/>
                                        <p:tgtEl>
                                          <p:spTgt spid="10"/>
                                        </p:tgtEl>
                                      </p:cBhvr>
                                    </p:animEffect>
                                    <p:anim calcmode="lin" valueType="num">
                                      <p:cBhvr>
                                        <p:cTn id="37" dur="1000" fill="hold"/>
                                        <p:tgtEl>
                                          <p:spTgt spid="10"/>
                                        </p:tgtEl>
                                        <p:attrNameLst>
                                          <p:attrName>ppt_x</p:attrName>
                                        </p:attrNameLst>
                                      </p:cBhvr>
                                      <p:tavLst>
                                        <p:tav tm="0">
                                          <p:val>
                                            <p:strVal val="#ppt_x"/>
                                          </p:val>
                                        </p:tav>
                                        <p:tav tm="100000">
                                          <p:val>
                                            <p:strVal val="#ppt_x"/>
                                          </p:val>
                                        </p:tav>
                                      </p:tavLst>
                                    </p:anim>
                                    <p:anim calcmode="lin" valueType="num">
                                      <p:cBhvr>
                                        <p:cTn id="3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1000"/>
                                        <p:tgtEl>
                                          <p:spTgt spid="11"/>
                                        </p:tgtEl>
                                      </p:cBhvr>
                                    </p:animEffect>
                                    <p:anim calcmode="lin" valueType="num">
                                      <p:cBhvr>
                                        <p:cTn id="44" dur="1000" fill="hold"/>
                                        <p:tgtEl>
                                          <p:spTgt spid="11"/>
                                        </p:tgtEl>
                                        <p:attrNameLst>
                                          <p:attrName>ppt_x</p:attrName>
                                        </p:attrNameLst>
                                      </p:cBhvr>
                                      <p:tavLst>
                                        <p:tav tm="0">
                                          <p:val>
                                            <p:strVal val="#ppt_x"/>
                                          </p:val>
                                        </p:tav>
                                        <p:tav tm="100000">
                                          <p:val>
                                            <p:strVal val="#ppt_x"/>
                                          </p:val>
                                        </p:tav>
                                      </p:tavLst>
                                    </p:anim>
                                    <p:anim calcmode="lin" valueType="num">
                                      <p:cBhvr>
                                        <p:cTn id="45" dur="1000" fill="hold"/>
                                        <p:tgtEl>
                                          <p:spTgt spid="11"/>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fade">
                                      <p:cBhvr>
                                        <p:cTn id="48" dur="1000"/>
                                        <p:tgtEl>
                                          <p:spTgt spid="13"/>
                                        </p:tgtEl>
                                      </p:cBhvr>
                                    </p:animEffect>
                                    <p:anim calcmode="lin" valueType="num">
                                      <p:cBhvr>
                                        <p:cTn id="49" dur="1000" fill="hold"/>
                                        <p:tgtEl>
                                          <p:spTgt spid="13"/>
                                        </p:tgtEl>
                                        <p:attrNameLst>
                                          <p:attrName>ppt_x</p:attrName>
                                        </p:attrNameLst>
                                      </p:cBhvr>
                                      <p:tavLst>
                                        <p:tav tm="0">
                                          <p:val>
                                            <p:strVal val="#ppt_x"/>
                                          </p:val>
                                        </p:tav>
                                        <p:tav tm="100000">
                                          <p:val>
                                            <p:strVal val="#ppt_x"/>
                                          </p:val>
                                        </p:tav>
                                      </p:tavLst>
                                    </p:anim>
                                    <p:anim calcmode="lin" valueType="num">
                                      <p:cBhvr>
                                        <p:cTn id="50" dur="1000" fill="hold"/>
                                        <p:tgtEl>
                                          <p:spTgt spid="13"/>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12"/>
                                        </p:tgtEl>
                                        <p:attrNameLst>
                                          <p:attrName>style.visibility</p:attrName>
                                        </p:attrNameLst>
                                      </p:cBhvr>
                                      <p:to>
                                        <p:strVal val="visible"/>
                                      </p:to>
                                    </p:set>
                                    <p:animEffect transition="in" filter="fade">
                                      <p:cBhvr>
                                        <p:cTn id="53" dur="1000"/>
                                        <p:tgtEl>
                                          <p:spTgt spid="12"/>
                                        </p:tgtEl>
                                      </p:cBhvr>
                                    </p:animEffect>
                                    <p:anim calcmode="lin" valueType="num">
                                      <p:cBhvr>
                                        <p:cTn id="54" dur="1000" fill="hold"/>
                                        <p:tgtEl>
                                          <p:spTgt spid="12"/>
                                        </p:tgtEl>
                                        <p:attrNameLst>
                                          <p:attrName>ppt_x</p:attrName>
                                        </p:attrNameLst>
                                      </p:cBhvr>
                                      <p:tavLst>
                                        <p:tav tm="0">
                                          <p:val>
                                            <p:strVal val="#ppt_x"/>
                                          </p:val>
                                        </p:tav>
                                        <p:tav tm="100000">
                                          <p:val>
                                            <p:strVal val="#ppt_x"/>
                                          </p:val>
                                        </p:tav>
                                      </p:tavLst>
                                    </p:anim>
                                    <p:anim calcmode="lin" valueType="num">
                                      <p:cBhvr>
                                        <p:cTn id="5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7" grpId="0" animBg="1"/>
      <p:bldP spid="9" grpId="0" animBg="1"/>
      <p:bldP spid="10" grpId="0" animBg="1"/>
      <p:bldP spid="11" grpId="0" animBg="1"/>
      <p:bldP spid="12" grpId="0" animBg="1"/>
      <p:bldP spid="8"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6">
            <a:extLst>
              <a:ext uri="{FF2B5EF4-FFF2-40B4-BE49-F238E27FC236}">
                <a16:creationId xmlns:a16="http://schemas.microsoft.com/office/drawing/2014/main" id="{99D75515-C577-4425-89F9-2F36EDA9EBD2}"/>
              </a:ext>
            </a:extLst>
          </p:cNvPr>
          <p:cNvSpPr/>
          <p:nvPr/>
        </p:nvSpPr>
        <p:spPr>
          <a:xfrm>
            <a:off x="4396828" y="907161"/>
            <a:ext cx="6143656" cy="1308403"/>
          </a:xfrm>
          <a:prstGeom prst="round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lIns="76802" tIns="38401" rIns="76802" bIns="38401" rtlCol="0" anchor="ctr"/>
          <a:lstStyle/>
          <a:p>
            <a:r>
              <a:rPr lang="en-US" sz="3200" b="1" dirty="0">
                <a:solidFill>
                  <a:prstClr val="white"/>
                </a:solidFill>
                <a:latin typeface="Times New Roman" panose="02020603050405020304" pitchFamily="18" charset="0"/>
                <a:cs typeface="Times New Roman" pitchFamily="18" charset="0"/>
              </a:rPr>
              <a:t>1. </a:t>
            </a:r>
            <a:r>
              <a:rPr lang="en-US" sz="3200" b="1" dirty="0" err="1">
                <a:solidFill>
                  <a:prstClr val="white"/>
                </a:solidFill>
                <a:latin typeface="Times New Roman" panose="02020603050405020304" pitchFamily="18" charset="0"/>
                <a:cs typeface="Times New Roman" pitchFamily="18" charset="0"/>
              </a:rPr>
              <a:t>Sự</a:t>
            </a:r>
            <a:r>
              <a:rPr lang="en-US" sz="3200" b="1" dirty="0">
                <a:solidFill>
                  <a:prstClr val="white"/>
                </a:solidFill>
                <a:latin typeface="Times New Roman" panose="02020603050405020304" pitchFamily="18" charset="0"/>
                <a:cs typeface="Times New Roman" pitchFamily="18" charset="0"/>
              </a:rPr>
              <a:t> </a:t>
            </a:r>
            <a:r>
              <a:rPr lang="en-US" sz="3200" b="1" dirty="0" err="1">
                <a:solidFill>
                  <a:prstClr val="white"/>
                </a:solidFill>
                <a:latin typeface="Times New Roman" panose="02020603050405020304" pitchFamily="18" charset="0"/>
                <a:cs typeface="Times New Roman" pitchFamily="18" charset="0"/>
              </a:rPr>
              <a:t>ra</a:t>
            </a:r>
            <a:r>
              <a:rPr lang="en-US" sz="3200" b="1" dirty="0">
                <a:solidFill>
                  <a:prstClr val="white"/>
                </a:solidFill>
                <a:latin typeface="Times New Roman" panose="02020603050405020304" pitchFamily="18" charset="0"/>
                <a:cs typeface="Times New Roman" pitchFamily="18" charset="0"/>
              </a:rPr>
              <a:t> </a:t>
            </a:r>
            <a:r>
              <a:rPr lang="en-US" sz="3200" b="1" dirty="0" err="1">
                <a:solidFill>
                  <a:prstClr val="white"/>
                </a:solidFill>
                <a:latin typeface="Times New Roman" panose="02020603050405020304" pitchFamily="18" charset="0"/>
                <a:cs typeface="Times New Roman" pitchFamily="18" charset="0"/>
              </a:rPr>
              <a:t>đời</a:t>
            </a:r>
            <a:r>
              <a:rPr lang="en-US" sz="3200" b="1" dirty="0">
                <a:solidFill>
                  <a:prstClr val="white"/>
                </a:solidFill>
                <a:latin typeface="Times New Roman" panose="02020603050405020304" pitchFamily="18" charset="0"/>
                <a:cs typeface="Times New Roman" pitchFamily="18" charset="0"/>
              </a:rPr>
              <a:t> </a:t>
            </a:r>
            <a:r>
              <a:rPr lang="en-US" sz="3200" b="1" dirty="0" err="1">
                <a:solidFill>
                  <a:prstClr val="white"/>
                </a:solidFill>
                <a:latin typeface="Times New Roman" panose="02020603050405020304" pitchFamily="18" charset="0"/>
                <a:cs typeface="Times New Roman" pitchFamily="18" charset="0"/>
              </a:rPr>
              <a:t>Vương</a:t>
            </a:r>
            <a:r>
              <a:rPr lang="en-US" sz="3200" b="1" dirty="0">
                <a:solidFill>
                  <a:prstClr val="white"/>
                </a:solidFill>
                <a:latin typeface="Times New Roman" panose="02020603050405020304" pitchFamily="18" charset="0"/>
                <a:cs typeface="Times New Roman" pitchFamily="18" charset="0"/>
              </a:rPr>
              <a:t> </a:t>
            </a:r>
            <a:r>
              <a:rPr lang="en-US" sz="3200" b="1" dirty="0" err="1">
                <a:solidFill>
                  <a:prstClr val="white"/>
                </a:solidFill>
                <a:latin typeface="Times New Roman" panose="02020603050405020304" pitchFamily="18" charset="0"/>
                <a:cs typeface="Times New Roman" pitchFamily="18" charset="0"/>
              </a:rPr>
              <a:t>triều</a:t>
            </a:r>
            <a:r>
              <a:rPr lang="en-US" sz="3200" b="1" dirty="0">
                <a:solidFill>
                  <a:prstClr val="white"/>
                </a:solidFill>
                <a:latin typeface="Times New Roman" panose="02020603050405020304" pitchFamily="18" charset="0"/>
                <a:cs typeface="Times New Roman" pitchFamily="18" charset="0"/>
              </a:rPr>
              <a:t> </a:t>
            </a:r>
            <a:r>
              <a:rPr lang="en-US" sz="3200" b="1" dirty="0" err="1">
                <a:solidFill>
                  <a:prstClr val="white"/>
                </a:solidFill>
                <a:latin typeface="Times New Roman" panose="02020603050405020304" pitchFamily="18" charset="0"/>
                <a:cs typeface="Times New Roman" pitchFamily="18" charset="0"/>
              </a:rPr>
              <a:t>Mạc</a:t>
            </a:r>
            <a:r>
              <a:rPr lang="en-US" sz="3200" b="1" dirty="0">
                <a:solidFill>
                  <a:prstClr val="white"/>
                </a:solidFill>
                <a:latin typeface="Times New Roman" panose="02020603050405020304" pitchFamily="18" charset="0"/>
                <a:cs typeface="Times New Roman" pitchFamily="18" charset="0"/>
              </a:rPr>
              <a:t>.</a:t>
            </a:r>
          </a:p>
        </p:txBody>
      </p:sp>
      <p:sp>
        <p:nvSpPr>
          <p:cNvPr id="10" name="Rectangle: Rounded Corners 5">
            <a:extLst>
              <a:ext uri="{FF2B5EF4-FFF2-40B4-BE49-F238E27FC236}">
                <a16:creationId xmlns:a16="http://schemas.microsoft.com/office/drawing/2014/main" id="{7027D11F-9EBF-46D2-B639-067C5B7130D3}"/>
              </a:ext>
            </a:extLst>
          </p:cNvPr>
          <p:cNvSpPr/>
          <p:nvPr/>
        </p:nvSpPr>
        <p:spPr>
          <a:xfrm>
            <a:off x="4343819" y="2884896"/>
            <a:ext cx="6076117" cy="1296941"/>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76802" tIns="38401" rIns="76802" bIns="38401" rtlCol="0" anchor="ctr"/>
          <a:lstStyle/>
          <a:p>
            <a:r>
              <a:rPr lang="en-US" sz="3200" b="1" dirty="0">
                <a:solidFill>
                  <a:prstClr val="white"/>
                </a:solidFill>
                <a:latin typeface="Times New Roman" panose="02020603050405020304" pitchFamily="18" charset="0"/>
                <a:cs typeface="Times New Roman" pitchFamily="18" charset="0"/>
              </a:rPr>
              <a:t>2. </a:t>
            </a:r>
            <a:r>
              <a:rPr lang="en-US" sz="3200" b="1" dirty="0" err="1">
                <a:solidFill>
                  <a:prstClr val="white"/>
                </a:solidFill>
                <a:latin typeface="Times New Roman" panose="02020603050405020304" pitchFamily="18" charset="0"/>
                <a:cs typeface="Times New Roman" pitchFamily="18" charset="0"/>
              </a:rPr>
              <a:t>Xung</a:t>
            </a:r>
            <a:r>
              <a:rPr lang="en-US" sz="3200" b="1" dirty="0">
                <a:solidFill>
                  <a:prstClr val="white"/>
                </a:solidFill>
                <a:latin typeface="Times New Roman" panose="02020603050405020304" pitchFamily="18" charset="0"/>
                <a:cs typeface="Times New Roman" pitchFamily="18" charset="0"/>
              </a:rPr>
              <a:t> </a:t>
            </a:r>
            <a:r>
              <a:rPr lang="en-US" sz="3200" b="1" dirty="0" err="1">
                <a:solidFill>
                  <a:prstClr val="white"/>
                </a:solidFill>
                <a:latin typeface="Times New Roman" panose="02020603050405020304" pitchFamily="18" charset="0"/>
                <a:cs typeface="Times New Roman" pitchFamily="18" charset="0"/>
              </a:rPr>
              <a:t>đột</a:t>
            </a:r>
            <a:r>
              <a:rPr lang="en-US" sz="3200" b="1" dirty="0">
                <a:solidFill>
                  <a:prstClr val="white"/>
                </a:solidFill>
                <a:latin typeface="Times New Roman" panose="02020603050405020304" pitchFamily="18" charset="0"/>
                <a:cs typeface="Times New Roman" pitchFamily="18" charset="0"/>
              </a:rPr>
              <a:t> Nam – </a:t>
            </a:r>
            <a:r>
              <a:rPr lang="en-US" sz="3200" b="1" dirty="0" err="1">
                <a:solidFill>
                  <a:prstClr val="white"/>
                </a:solidFill>
                <a:latin typeface="Times New Roman" panose="02020603050405020304" pitchFamily="18" charset="0"/>
                <a:cs typeface="Times New Roman" pitchFamily="18" charset="0"/>
              </a:rPr>
              <a:t>Bắc</a:t>
            </a:r>
            <a:r>
              <a:rPr lang="en-US" sz="3200" b="1" dirty="0">
                <a:solidFill>
                  <a:prstClr val="white"/>
                </a:solidFill>
                <a:latin typeface="Times New Roman" panose="02020603050405020304" pitchFamily="18" charset="0"/>
                <a:cs typeface="Times New Roman" pitchFamily="18" charset="0"/>
              </a:rPr>
              <a:t> </a:t>
            </a:r>
            <a:r>
              <a:rPr lang="en-US" sz="3200" b="1" dirty="0" err="1">
                <a:solidFill>
                  <a:prstClr val="white"/>
                </a:solidFill>
                <a:latin typeface="Times New Roman" panose="02020603050405020304" pitchFamily="18" charset="0"/>
                <a:cs typeface="Times New Roman" pitchFamily="18" charset="0"/>
              </a:rPr>
              <a:t>triều</a:t>
            </a:r>
            <a:r>
              <a:rPr lang="en-US" sz="3200" b="1" dirty="0">
                <a:solidFill>
                  <a:prstClr val="white"/>
                </a:solidFill>
                <a:latin typeface="Times New Roman" panose="02020603050405020304" pitchFamily="18" charset="0"/>
                <a:cs typeface="Times New Roman" pitchFamily="18" charset="0"/>
              </a:rPr>
              <a:t>.</a:t>
            </a:r>
          </a:p>
        </p:txBody>
      </p:sp>
      <p:sp>
        <p:nvSpPr>
          <p:cNvPr id="3" name="Vertical Scroll 2"/>
          <p:cNvSpPr/>
          <p:nvPr/>
        </p:nvSpPr>
        <p:spPr>
          <a:xfrm>
            <a:off x="1595436" y="1460930"/>
            <a:ext cx="2000232" cy="3936140"/>
          </a:xfrm>
          <a:prstGeom prst="verticalScroll">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76563" tIns="38281" rIns="76563" bIns="38281" rtlCol="0" anchor="ctr"/>
          <a:lstStyle/>
          <a:p>
            <a:pPr algn="ctr"/>
            <a:r>
              <a:rPr lang="en-US" sz="3200" b="1" dirty="0">
                <a:solidFill>
                  <a:srgbClr val="FF0000"/>
                </a:solidFill>
                <a:latin typeface="Times New Roman" pitchFamily="18" charset="0"/>
                <a:cs typeface="Times New Roman" pitchFamily="18" charset="0"/>
              </a:rPr>
              <a:t>NỘI DUNG</a:t>
            </a:r>
          </a:p>
          <a:p>
            <a:pPr algn="ctr"/>
            <a:r>
              <a:rPr lang="en-US" sz="3200" b="1" dirty="0">
                <a:solidFill>
                  <a:srgbClr val="FF0000"/>
                </a:solidFill>
                <a:latin typeface="Times New Roman" pitchFamily="18" charset="0"/>
                <a:cs typeface="Times New Roman" pitchFamily="18" charset="0"/>
              </a:rPr>
              <a:t>BÀI HỌC</a:t>
            </a:r>
          </a:p>
        </p:txBody>
      </p:sp>
      <p:cxnSp>
        <p:nvCxnSpPr>
          <p:cNvPr id="13" name="Straight Arrow Connector 12"/>
          <p:cNvCxnSpPr>
            <a:cxnSpLocks/>
            <a:stCxn id="3" idx="3"/>
          </p:cNvCxnSpPr>
          <p:nvPr/>
        </p:nvCxnSpPr>
        <p:spPr>
          <a:xfrm flipV="1">
            <a:off x="3345639" y="1693470"/>
            <a:ext cx="1051189" cy="173553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cxnSpLocks/>
            <a:stCxn id="3" idx="3"/>
            <a:endCxn id="10" idx="1"/>
          </p:cNvCxnSpPr>
          <p:nvPr/>
        </p:nvCxnSpPr>
        <p:spPr>
          <a:xfrm>
            <a:off x="3345639" y="3429000"/>
            <a:ext cx="998180" cy="10436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 name="Rectangle: Rounded Corners 5">
            <a:extLst>
              <a:ext uri="{FF2B5EF4-FFF2-40B4-BE49-F238E27FC236}">
                <a16:creationId xmlns:a16="http://schemas.microsoft.com/office/drawing/2014/main" id="{C17BC0A6-9E86-1A79-86E0-810BAC982FD9}"/>
              </a:ext>
            </a:extLst>
          </p:cNvPr>
          <p:cNvSpPr/>
          <p:nvPr/>
        </p:nvSpPr>
        <p:spPr>
          <a:xfrm>
            <a:off x="4343819" y="4934676"/>
            <a:ext cx="6076117" cy="1296941"/>
          </a:xfrm>
          <a:prstGeom prst="roundRect">
            <a:avLst/>
          </a:prstGeom>
          <a:solidFill>
            <a:schemeClr val="accent4"/>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76802" tIns="38401" rIns="76802" bIns="38401" rtlCol="0" anchor="ctr"/>
          <a:lstStyle/>
          <a:p>
            <a:r>
              <a:rPr lang="en-US" sz="3200" b="1" dirty="0">
                <a:solidFill>
                  <a:prstClr val="white"/>
                </a:solidFill>
                <a:latin typeface="Times New Roman" panose="02020603050405020304" pitchFamily="18" charset="0"/>
                <a:cs typeface="Times New Roman" pitchFamily="18" charset="0"/>
              </a:rPr>
              <a:t>3. </a:t>
            </a:r>
            <a:r>
              <a:rPr lang="en-US" sz="3200" b="1" dirty="0" err="1">
                <a:solidFill>
                  <a:prstClr val="white"/>
                </a:solidFill>
                <a:latin typeface="Times New Roman" panose="02020603050405020304" pitchFamily="18" charset="0"/>
                <a:cs typeface="Times New Roman" pitchFamily="18" charset="0"/>
              </a:rPr>
              <a:t>Xung</a:t>
            </a:r>
            <a:r>
              <a:rPr lang="en-US" sz="3200" b="1" dirty="0">
                <a:solidFill>
                  <a:prstClr val="white"/>
                </a:solidFill>
                <a:latin typeface="Times New Roman" panose="02020603050405020304" pitchFamily="18" charset="0"/>
                <a:cs typeface="Times New Roman" pitchFamily="18" charset="0"/>
              </a:rPr>
              <a:t> </a:t>
            </a:r>
            <a:r>
              <a:rPr lang="en-US" sz="3200" b="1" dirty="0" err="1">
                <a:solidFill>
                  <a:prstClr val="white"/>
                </a:solidFill>
                <a:latin typeface="Times New Roman" panose="02020603050405020304" pitchFamily="18" charset="0"/>
                <a:cs typeface="Times New Roman" pitchFamily="18" charset="0"/>
              </a:rPr>
              <a:t>đột</a:t>
            </a:r>
            <a:r>
              <a:rPr lang="en-US" sz="3200" b="1" dirty="0">
                <a:solidFill>
                  <a:prstClr val="white"/>
                </a:solidFill>
                <a:latin typeface="Times New Roman" panose="02020603050405020304" pitchFamily="18" charset="0"/>
                <a:cs typeface="Times New Roman" pitchFamily="18" charset="0"/>
              </a:rPr>
              <a:t> </a:t>
            </a:r>
            <a:r>
              <a:rPr lang="en-US" sz="3200" b="1" dirty="0" err="1">
                <a:solidFill>
                  <a:prstClr val="white"/>
                </a:solidFill>
                <a:latin typeface="Times New Roman" panose="02020603050405020304" pitchFamily="18" charset="0"/>
                <a:cs typeface="Times New Roman" pitchFamily="18" charset="0"/>
              </a:rPr>
              <a:t>Trịnh</a:t>
            </a:r>
            <a:r>
              <a:rPr lang="en-US" sz="3200" b="1" dirty="0">
                <a:solidFill>
                  <a:prstClr val="white"/>
                </a:solidFill>
                <a:latin typeface="Times New Roman" panose="02020603050405020304" pitchFamily="18" charset="0"/>
                <a:cs typeface="Times New Roman" pitchFamily="18" charset="0"/>
              </a:rPr>
              <a:t> – </a:t>
            </a:r>
            <a:r>
              <a:rPr lang="en-US" sz="3200" b="1" dirty="0" err="1">
                <a:solidFill>
                  <a:prstClr val="white"/>
                </a:solidFill>
                <a:latin typeface="Times New Roman" panose="02020603050405020304" pitchFamily="18" charset="0"/>
                <a:cs typeface="Times New Roman" pitchFamily="18" charset="0"/>
              </a:rPr>
              <a:t>Nguyễn</a:t>
            </a:r>
            <a:r>
              <a:rPr lang="en-US" sz="3200" b="1" dirty="0">
                <a:solidFill>
                  <a:prstClr val="white"/>
                </a:solidFill>
                <a:latin typeface="Times New Roman" panose="02020603050405020304" pitchFamily="18" charset="0"/>
                <a:cs typeface="Times New Roman" pitchFamily="18" charset="0"/>
              </a:rPr>
              <a:t>.</a:t>
            </a:r>
          </a:p>
        </p:txBody>
      </p:sp>
      <p:cxnSp>
        <p:nvCxnSpPr>
          <p:cNvPr id="6" name="Straight Arrow Connector 5">
            <a:extLst>
              <a:ext uri="{FF2B5EF4-FFF2-40B4-BE49-F238E27FC236}">
                <a16:creationId xmlns:a16="http://schemas.microsoft.com/office/drawing/2014/main" id="{60A886D9-7591-CA08-179F-575CC49A13E2}"/>
              </a:ext>
            </a:extLst>
          </p:cNvPr>
          <p:cNvCxnSpPr>
            <a:cxnSpLocks/>
            <a:stCxn id="3" idx="3"/>
          </p:cNvCxnSpPr>
          <p:nvPr/>
        </p:nvCxnSpPr>
        <p:spPr>
          <a:xfrm>
            <a:off x="3345639" y="3429000"/>
            <a:ext cx="964411" cy="197524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3961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additive="base">
                                        <p:cTn id="14" dur="500" fill="hold"/>
                                        <p:tgtEl>
                                          <p:spTgt spid="13"/>
                                        </p:tgtEl>
                                        <p:attrNameLst>
                                          <p:attrName>ppt_x</p:attrName>
                                        </p:attrNameLst>
                                      </p:cBhvr>
                                      <p:tavLst>
                                        <p:tav tm="0">
                                          <p:val>
                                            <p:strVal val="#ppt_x"/>
                                          </p:val>
                                        </p:tav>
                                        <p:tav tm="100000">
                                          <p:val>
                                            <p:strVal val="#ppt_x"/>
                                          </p:val>
                                        </p:tav>
                                      </p:tavLst>
                                    </p:anim>
                                    <p:anim calcmode="lin" valueType="num">
                                      <p:cBhvr additive="base">
                                        <p:cTn id="1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left)">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wipe(left)">
                                      <p:cBhvr>
                                        <p:cTn id="31" dur="500"/>
                                        <p:tgtEl>
                                          <p:spTgt spid="10"/>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wipe(left)">
                                      <p:cBhvr>
                                        <p:cTn id="36" dur="500"/>
                                        <p:tgtEl>
                                          <p:spTgt spid="5"/>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6"/>
                                        </p:tgtEl>
                                        <p:attrNameLst>
                                          <p:attrName>style.visibility</p:attrName>
                                        </p:attrNameLst>
                                      </p:cBhvr>
                                      <p:to>
                                        <p:strVal val="visible"/>
                                      </p:to>
                                    </p:set>
                                    <p:anim calcmode="lin" valueType="num">
                                      <p:cBhvr additive="base">
                                        <p:cTn id="41" dur="500" fill="hold"/>
                                        <p:tgtEl>
                                          <p:spTgt spid="6"/>
                                        </p:tgtEl>
                                        <p:attrNameLst>
                                          <p:attrName>ppt_x</p:attrName>
                                        </p:attrNameLst>
                                      </p:cBhvr>
                                      <p:tavLst>
                                        <p:tav tm="0">
                                          <p:val>
                                            <p:strVal val="#ppt_x"/>
                                          </p:val>
                                        </p:tav>
                                        <p:tav tm="100000">
                                          <p:val>
                                            <p:strVal val="#ppt_x"/>
                                          </p:val>
                                        </p:tav>
                                      </p:tavLst>
                                    </p:anim>
                                    <p:anim calcmode="lin" valueType="num">
                                      <p:cBhvr additive="base">
                                        <p:cTn id="4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3" grpId="0" animBg="1"/>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503587" y="1546357"/>
            <a:ext cx="3250509" cy="132343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accent6"/>
                </a:solidFill>
                <a:effectLst/>
                <a:uLnTx/>
                <a:uFillTx/>
                <a:latin typeface="Arial" panose="020B0604020202020204" pitchFamily="34" charset="0"/>
                <a:ea typeface="+mn-ea"/>
                <a:cs typeface="Arial" panose="020B0604020202020204" pitchFamily="34" charset="0"/>
              </a:rPr>
              <a:t>THẢO LUẬN CẶP ĐÔI</a:t>
            </a:r>
          </a:p>
        </p:txBody>
      </p:sp>
      <p:sp>
        <p:nvSpPr>
          <p:cNvPr id="4" name="TextBox 3">
            <a:extLst>
              <a:ext uri="{FF2B5EF4-FFF2-40B4-BE49-F238E27FC236}">
                <a16:creationId xmlns:a16="http://schemas.microsoft.com/office/drawing/2014/main" id="{B8A81BD0-790A-39A0-EC09-DB150466E6D0}"/>
              </a:ext>
            </a:extLst>
          </p:cNvPr>
          <p:cNvSpPr txBox="1"/>
          <p:nvPr/>
        </p:nvSpPr>
        <p:spPr>
          <a:xfrm>
            <a:off x="5091734" y="737831"/>
            <a:ext cx="6692343" cy="1323439"/>
          </a:xfrm>
          <a:prstGeom prst="rect">
            <a:avLst/>
          </a:prstGeom>
          <a:solidFill>
            <a:schemeClr val="accent4">
              <a:lumMod val="9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666666"/>
                </a:solidFill>
                <a:effectLst/>
                <a:uLnTx/>
                <a:uFillTx/>
                <a:latin typeface="Arial" panose="020B0604020202020204" pitchFamily="34" charset="0"/>
                <a:ea typeface="+mn-ea"/>
                <a:cs typeface="Arial" panose="020B0604020202020204" pitchFamily="34" charset="0"/>
              </a:rPr>
              <a:t>Đọc</a:t>
            </a:r>
            <a:r>
              <a:rPr kumimoji="0" lang="en-US" sz="2000" b="1" i="0" u="none" strike="noStrike" kern="1200" cap="none" spc="0" normalizeH="0" baseline="0" noProof="0" dirty="0">
                <a:ln>
                  <a:noFill/>
                </a:ln>
                <a:solidFill>
                  <a:srgbClr val="666666"/>
                </a:solidFill>
                <a:effectLst/>
                <a:uLnTx/>
                <a:uFillTx/>
                <a:latin typeface="Arial" panose="020B0604020202020204" pitchFamily="34" charset="0"/>
                <a:ea typeface="+mn-ea"/>
                <a:cs typeface="Arial" panose="020B0604020202020204" pitchFamily="34" charset="0"/>
              </a:rPr>
              <a:t> </a:t>
            </a:r>
            <a:r>
              <a:rPr kumimoji="0" lang="en-US" sz="2000" b="1" i="0" u="none" strike="noStrike" kern="1200" cap="none" spc="0" normalizeH="0" baseline="0" noProof="0" dirty="0" err="1">
                <a:ln>
                  <a:noFill/>
                </a:ln>
                <a:solidFill>
                  <a:srgbClr val="666666"/>
                </a:solidFill>
                <a:effectLst/>
                <a:uLnTx/>
                <a:uFillTx/>
                <a:latin typeface="Arial" panose="020B0604020202020204" pitchFamily="34" charset="0"/>
                <a:ea typeface="+mn-ea"/>
                <a:cs typeface="Arial" panose="020B0604020202020204" pitchFamily="34" charset="0"/>
              </a:rPr>
              <a:t>thông</a:t>
            </a:r>
            <a:r>
              <a:rPr kumimoji="0" lang="en-US" sz="2000" b="1" i="0" u="none" strike="noStrike" kern="1200" cap="none" spc="0" normalizeH="0" baseline="0" noProof="0" dirty="0">
                <a:ln>
                  <a:noFill/>
                </a:ln>
                <a:solidFill>
                  <a:srgbClr val="666666"/>
                </a:solidFill>
                <a:effectLst/>
                <a:uLnTx/>
                <a:uFillTx/>
                <a:latin typeface="Arial" panose="020B0604020202020204" pitchFamily="34" charset="0"/>
                <a:ea typeface="+mn-ea"/>
                <a:cs typeface="Arial" panose="020B0604020202020204" pitchFamily="34" charset="0"/>
              </a:rPr>
              <a:t> tin </a:t>
            </a:r>
            <a:r>
              <a:rPr kumimoji="0" lang="en-US" sz="2000" b="1" i="0" u="none" strike="noStrike" kern="1200" cap="none" spc="0" normalizeH="0" baseline="0" noProof="0" dirty="0" err="1">
                <a:ln>
                  <a:noFill/>
                </a:ln>
                <a:solidFill>
                  <a:srgbClr val="666666"/>
                </a:solidFill>
                <a:effectLst/>
                <a:uLnTx/>
                <a:uFillTx/>
                <a:latin typeface="Arial" panose="020B0604020202020204" pitchFamily="34" charset="0"/>
                <a:ea typeface="+mn-ea"/>
                <a:cs typeface="Arial" panose="020B0604020202020204" pitchFamily="34" charset="0"/>
              </a:rPr>
              <a:t>mục</a:t>
            </a:r>
            <a:r>
              <a:rPr kumimoji="0" lang="en-US" sz="2000" b="1" i="0" u="none" strike="noStrike" kern="1200" cap="none" spc="0" normalizeH="0" baseline="0" noProof="0" dirty="0">
                <a:ln>
                  <a:noFill/>
                </a:ln>
                <a:solidFill>
                  <a:srgbClr val="666666"/>
                </a:solidFill>
                <a:effectLst/>
                <a:uLnTx/>
                <a:uFillTx/>
                <a:latin typeface="Arial" panose="020B0604020202020204" pitchFamily="34" charset="0"/>
                <a:ea typeface="+mn-ea"/>
                <a:cs typeface="Arial" panose="020B0604020202020204" pitchFamily="34" charset="0"/>
              </a:rPr>
              <a:t> 1 </a:t>
            </a:r>
            <a:r>
              <a:rPr kumimoji="0" lang="en-US" sz="2000" b="1" i="0" u="none" strike="noStrike" kern="1200" cap="none" spc="0" normalizeH="0" baseline="0" noProof="0" dirty="0" err="1">
                <a:ln>
                  <a:noFill/>
                </a:ln>
                <a:solidFill>
                  <a:srgbClr val="666666"/>
                </a:solidFill>
                <a:effectLst/>
                <a:uLnTx/>
                <a:uFillTx/>
                <a:latin typeface="Arial" panose="020B0604020202020204" pitchFamily="34" charset="0"/>
                <a:ea typeface="+mn-ea"/>
                <a:cs typeface="Arial" panose="020B0604020202020204" pitchFamily="34" charset="0"/>
              </a:rPr>
              <a:t>và</a:t>
            </a:r>
            <a:r>
              <a:rPr kumimoji="0" lang="en-US" sz="2000" b="1" i="0" u="none" strike="noStrike" kern="1200" cap="none" spc="0" normalizeH="0" baseline="0" noProof="0" dirty="0">
                <a:ln>
                  <a:noFill/>
                </a:ln>
                <a:solidFill>
                  <a:srgbClr val="666666"/>
                </a:solidFill>
                <a:effectLst/>
                <a:uLnTx/>
                <a:uFillTx/>
                <a:latin typeface="Arial" panose="020B0604020202020204" pitchFamily="34" charset="0"/>
                <a:ea typeface="+mn-ea"/>
                <a:cs typeface="Arial" panose="020B0604020202020204" pitchFamily="34" charset="0"/>
              </a:rPr>
              <a:t> </a:t>
            </a:r>
            <a:r>
              <a:rPr kumimoji="0" lang="en-US" sz="2000" b="1" i="0" u="none" strike="noStrike" kern="1200" cap="none" spc="0" normalizeH="0" baseline="0" noProof="0" dirty="0" err="1">
                <a:ln>
                  <a:noFill/>
                </a:ln>
                <a:solidFill>
                  <a:srgbClr val="666666"/>
                </a:solidFill>
                <a:effectLst/>
                <a:uLnTx/>
                <a:uFillTx/>
                <a:latin typeface="Arial" panose="020B0604020202020204" pitchFamily="34" charset="0"/>
                <a:ea typeface="+mn-ea"/>
                <a:cs typeface="Arial" panose="020B0604020202020204" pitchFamily="34" charset="0"/>
              </a:rPr>
              <a:t>tư</a:t>
            </a:r>
            <a:r>
              <a:rPr kumimoji="0" lang="en-US" sz="2000" b="1" i="0" u="none" strike="noStrike" kern="1200" cap="none" spc="0" normalizeH="0" baseline="0" noProof="0" dirty="0">
                <a:ln>
                  <a:noFill/>
                </a:ln>
                <a:solidFill>
                  <a:srgbClr val="666666"/>
                </a:solidFill>
                <a:effectLst/>
                <a:uLnTx/>
                <a:uFillTx/>
                <a:latin typeface="Arial" panose="020B0604020202020204" pitchFamily="34" charset="0"/>
                <a:ea typeface="+mn-ea"/>
                <a:cs typeface="Arial" panose="020B0604020202020204" pitchFamily="34" charset="0"/>
              </a:rPr>
              <a:t> </a:t>
            </a:r>
            <a:r>
              <a:rPr kumimoji="0" lang="en-US" sz="2000" b="1" i="0" u="none" strike="noStrike" kern="1200" cap="none" spc="0" normalizeH="0" baseline="0" noProof="0" dirty="0" err="1">
                <a:ln>
                  <a:noFill/>
                </a:ln>
                <a:solidFill>
                  <a:srgbClr val="666666"/>
                </a:solidFill>
                <a:effectLst/>
                <a:uLnTx/>
                <a:uFillTx/>
                <a:latin typeface="Arial" panose="020B0604020202020204" pitchFamily="34" charset="0"/>
                <a:ea typeface="+mn-ea"/>
                <a:cs typeface="Arial" panose="020B0604020202020204" pitchFamily="34" charset="0"/>
              </a:rPr>
              <a:t>liệu</a:t>
            </a:r>
            <a:r>
              <a:rPr kumimoji="0" lang="en-US" sz="2000" b="1" i="0" u="none" strike="noStrike" kern="1200" cap="none" spc="0" normalizeH="0" baseline="0" noProof="0" dirty="0">
                <a:ln>
                  <a:noFill/>
                </a:ln>
                <a:solidFill>
                  <a:srgbClr val="666666"/>
                </a:solidFill>
                <a:effectLst/>
                <a:uLnTx/>
                <a:uFillTx/>
                <a:latin typeface="Arial" panose="020B0604020202020204" pitchFamily="34" charset="0"/>
                <a:ea typeface="+mn-ea"/>
                <a:cs typeface="Arial" panose="020B0604020202020204" pitchFamily="34" charset="0"/>
              </a:rPr>
              <a:t> 1 </a:t>
            </a:r>
            <a:r>
              <a:rPr kumimoji="0" lang="en-US" sz="2000" b="1" i="0" u="none" strike="noStrike" kern="1200" cap="none" spc="0" normalizeH="0" baseline="0" noProof="0" dirty="0" err="1">
                <a:ln>
                  <a:noFill/>
                </a:ln>
                <a:solidFill>
                  <a:srgbClr val="666666"/>
                </a:solidFill>
                <a:effectLst/>
                <a:uLnTx/>
                <a:uFillTx/>
                <a:latin typeface="Arial" panose="020B0604020202020204" pitchFamily="34" charset="0"/>
                <a:ea typeface="+mn-ea"/>
                <a:cs typeface="Arial" panose="020B0604020202020204" pitchFamily="34" charset="0"/>
              </a:rPr>
              <a:t>thực</a:t>
            </a:r>
            <a:r>
              <a:rPr kumimoji="0" lang="en-US" sz="2000" b="1" i="0" u="none" strike="noStrike" kern="1200" cap="none" spc="0" normalizeH="0" baseline="0" noProof="0" dirty="0">
                <a:ln>
                  <a:noFill/>
                </a:ln>
                <a:solidFill>
                  <a:srgbClr val="666666"/>
                </a:solidFill>
                <a:effectLst/>
                <a:uLnTx/>
                <a:uFillTx/>
                <a:latin typeface="Arial" panose="020B0604020202020204" pitchFamily="34" charset="0"/>
                <a:ea typeface="+mn-ea"/>
                <a:cs typeface="Arial" panose="020B0604020202020204" pitchFamily="34" charset="0"/>
              </a:rPr>
              <a:t> </a:t>
            </a:r>
            <a:r>
              <a:rPr kumimoji="0" lang="en-US" sz="2000" b="1" i="0" u="none" strike="noStrike" kern="1200" cap="none" spc="0" normalizeH="0" baseline="0" noProof="0" dirty="0" err="1">
                <a:ln>
                  <a:noFill/>
                </a:ln>
                <a:solidFill>
                  <a:srgbClr val="666666"/>
                </a:solidFill>
                <a:effectLst/>
                <a:uLnTx/>
                <a:uFillTx/>
                <a:latin typeface="Arial" panose="020B0604020202020204" pitchFamily="34" charset="0"/>
                <a:ea typeface="+mn-ea"/>
                <a:cs typeface="Arial" panose="020B0604020202020204" pitchFamily="34" charset="0"/>
              </a:rPr>
              <a:t>hiện</a:t>
            </a:r>
            <a:r>
              <a:rPr kumimoji="0" lang="en-US" sz="2000" b="1" i="0" u="none" strike="noStrike" kern="1200" cap="none" spc="0" normalizeH="0" baseline="0" noProof="0" dirty="0">
                <a:ln>
                  <a:noFill/>
                </a:ln>
                <a:solidFill>
                  <a:srgbClr val="666666"/>
                </a:solidFill>
                <a:effectLst/>
                <a:uLnTx/>
                <a:uFillTx/>
                <a:latin typeface="Arial" panose="020B0604020202020204" pitchFamily="34" charset="0"/>
                <a:ea typeface="+mn-ea"/>
                <a:cs typeface="Arial" panose="020B0604020202020204" pitchFamily="34" charset="0"/>
              </a:rPr>
              <a:t> </a:t>
            </a:r>
            <a:r>
              <a:rPr kumimoji="0" lang="en-US" sz="2000" b="1" i="0" u="none" strike="noStrike" kern="1200" cap="none" spc="0" normalizeH="0" baseline="0" noProof="0" dirty="0" err="1">
                <a:ln>
                  <a:noFill/>
                </a:ln>
                <a:solidFill>
                  <a:srgbClr val="666666"/>
                </a:solidFill>
                <a:effectLst/>
                <a:uLnTx/>
                <a:uFillTx/>
                <a:latin typeface="Arial" panose="020B0604020202020204" pitchFamily="34" charset="0"/>
                <a:ea typeface="+mn-ea"/>
                <a:cs typeface="Arial" panose="020B0604020202020204" pitchFamily="34" charset="0"/>
              </a:rPr>
              <a:t>yêu</a:t>
            </a:r>
            <a:r>
              <a:rPr kumimoji="0" lang="en-US" sz="2000" b="1" i="0" u="none" strike="noStrike" kern="1200" cap="none" spc="0" normalizeH="0" baseline="0" noProof="0" dirty="0">
                <a:ln>
                  <a:noFill/>
                </a:ln>
                <a:solidFill>
                  <a:srgbClr val="666666"/>
                </a:solidFill>
                <a:effectLst/>
                <a:uLnTx/>
                <a:uFillTx/>
                <a:latin typeface="Arial" panose="020B0604020202020204" pitchFamily="34" charset="0"/>
                <a:ea typeface="+mn-ea"/>
                <a:cs typeface="Arial" panose="020B0604020202020204" pitchFamily="34" charset="0"/>
              </a:rPr>
              <a:t> </a:t>
            </a:r>
            <a:r>
              <a:rPr kumimoji="0" lang="en-US" sz="2000" b="1" i="0" u="none" strike="noStrike" kern="1200" cap="none" spc="0" normalizeH="0" baseline="0" noProof="0" dirty="0" err="1">
                <a:ln>
                  <a:noFill/>
                </a:ln>
                <a:solidFill>
                  <a:srgbClr val="666666"/>
                </a:solidFill>
                <a:effectLst/>
                <a:uLnTx/>
                <a:uFillTx/>
                <a:latin typeface="Arial" panose="020B0604020202020204" pitchFamily="34" charset="0"/>
                <a:ea typeface="+mn-ea"/>
                <a:cs typeface="Arial" panose="020B0604020202020204" pitchFamily="34" charset="0"/>
              </a:rPr>
              <a:t>cầu</a:t>
            </a:r>
            <a:r>
              <a:rPr kumimoji="0" lang="en-US" sz="2000" b="1" i="0" u="none" strike="noStrike" kern="1200" cap="none" spc="0" normalizeH="0" baseline="0" noProof="0" dirty="0">
                <a:ln>
                  <a:noFill/>
                </a:ln>
                <a:solidFill>
                  <a:srgbClr val="666666"/>
                </a:solidFill>
                <a:effectLst/>
                <a:uLnTx/>
                <a:uFillTx/>
                <a:latin typeface="Arial" panose="020B0604020202020204" pitchFamily="34" charset="0"/>
                <a:ea typeface="+mn-ea"/>
                <a:cs typeface="Arial" panose="020B0604020202020204" pitchFamily="34" charset="0"/>
              </a:rPr>
              <a:t>: </a:t>
            </a:r>
            <a:r>
              <a:rPr kumimoji="0" lang="en-US" sz="2000" b="1" i="0" u="none" strike="noStrike" kern="1200" cap="none" spc="0" normalizeH="0" baseline="0" noProof="0" dirty="0" err="1">
                <a:ln>
                  <a:noFill/>
                </a:ln>
                <a:solidFill>
                  <a:srgbClr val="666666"/>
                </a:solidFill>
                <a:effectLst/>
                <a:uLnTx/>
                <a:uFillTx/>
                <a:latin typeface="Arial" panose="020B0604020202020204" pitchFamily="34" charset="0"/>
                <a:ea typeface="+mn-ea"/>
                <a:cs typeface="Arial" panose="020B0604020202020204" pitchFamily="34" charset="0"/>
              </a:rPr>
              <a:t>Hãy</a:t>
            </a:r>
            <a:r>
              <a:rPr kumimoji="0" lang="en-US" sz="2000" b="1" i="0" u="none" strike="noStrike" kern="1200" cap="none" spc="0" normalizeH="0" baseline="0" noProof="0" dirty="0">
                <a:ln>
                  <a:noFill/>
                </a:ln>
                <a:solidFill>
                  <a:srgbClr val="666666"/>
                </a:solidFill>
                <a:effectLst/>
                <a:uLnTx/>
                <a:uFillTx/>
                <a:latin typeface="Arial" panose="020B0604020202020204" pitchFamily="34" charset="0"/>
                <a:ea typeface="+mn-ea"/>
                <a:cs typeface="Arial" panose="020B0604020202020204" pitchFamily="34" charset="0"/>
              </a:rPr>
              <a:t> </a:t>
            </a:r>
            <a:r>
              <a:rPr kumimoji="0" lang="en-US" sz="2000" b="1" i="0" u="none" strike="noStrike" kern="1200" cap="none" spc="0" normalizeH="0" baseline="0" noProof="0" dirty="0" err="1">
                <a:ln>
                  <a:noFill/>
                </a:ln>
                <a:solidFill>
                  <a:srgbClr val="666666"/>
                </a:solidFill>
                <a:effectLst/>
                <a:uLnTx/>
                <a:uFillTx/>
                <a:latin typeface="Arial" panose="020B0604020202020204" pitchFamily="34" charset="0"/>
                <a:ea typeface="+mn-ea"/>
                <a:cs typeface="Arial" panose="020B0604020202020204" pitchFamily="34" charset="0"/>
              </a:rPr>
              <a:t>trình</a:t>
            </a:r>
            <a:r>
              <a:rPr kumimoji="0" lang="en-US" sz="2000" b="1" i="0" u="none" strike="noStrike" kern="1200" cap="none" spc="0" normalizeH="0" baseline="0" noProof="0" dirty="0">
                <a:ln>
                  <a:noFill/>
                </a:ln>
                <a:solidFill>
                  <a:srgbClr val="666666"/>
                </a:solidFill>
                <a:effectLst/>
                <a:uLnTx/>
                <a:uFillTx/>
                <a:latin typeface="Arial" panose="020B0604020202020204" pitchFamily="34" charset="0"/>
                <a:ea typeface="+mn-ea"/>
                <a:cs typeface="Arial" panose="020B0604020202020204" pitchFamily="34" charset="0"/>
              </a:rPr>
              <a:t> </a:t>
            </a:r>
            <a:r>
              <a:rPr kumimoji="0" lang="en-US" sz="2000" b="1" i="0" u="none" strike="noStrike" kern="1200" cap="none" spc="0" normalizeH="0" baseline="0" noProof="0" dirty="0" err="1">
                <a:ln>
                  <a:noFill/>
                </a:ln>
                <a:solidFill>
                  <a:srgbClr val="666666"/>
                </a:solidFill>
                <a:effectLst/>
                <a:uLnTx/>
                <a:uFillTx/>
                <a:latin typeface="Arial" panose="020B0604020202020204" pitchFamily="34" charset="0"/>
                <a:ea typeface="+mn-ea"/>
                <a:cs typeface="Arial" panose="020B0604020202020204" pitchFamily="34" charset="0"/>
              </a:rPr>
              <a:t>bày</a:t>
            </a:r>
            <a:r>
              <a:rPr kumimoji="0" lang="en-US" sz="2000" b="1" i="0" u="none" strike="noStrike" kern="1200" cap="none" spc="0" normalizeH="0" baseline="0" noProof="0" dirty="0">
                <a:ln>
                  <a:noFill/>
                </a:ln>
                <a:solidFill>
                  <a:srgbClr val="666666"/>
                </a:solidFill>
                <a:effectLst/>
                <a:uLnTx/>
                <a:uFillTx/>
                <a:latin typeface="Arial" panose="020B0604020202020204" pitchFamily="34" charset="0"/>
                <a:ea typeface="+mn-ea"/>
                <a:cs typeface="Arial" panose="020B0604020202020204" pitchFamily="34" charset="0"/>
              </a:rPr>
              <a:t> </a:t>
            </a:r>
            <a:r>
              <a:rPr kumimoji="0" lang="en-US" sz="2000" b="1" i="0" u="none" strike="noStrike" kern="1200" cap="none" spc="0" normalizeH="0" baseline="0" noProof="0" dirty="0" err="1">
                <a:ln>
                  <a:noFill/>
                </a:ln>
                <a:solidFill>
                  <a:srgbClr val="666666"/>
                </a:solidFill>
                <a:effectLst/>
                <a:uLnTx/>
                <a:uFillTx/>
                <a:latin typeface="Arial" panose="020B0604020202020204" pitchFamily="34" charset="0"/>
                <a:ea typeface="+mn-ea"/>
                <a:cs typeface="Arial" panose="020B0604020202020204" pitchFamily="34" charset="0"/>
              </a:rPr>
              <a:t>những</a:t>
            </a:r>
            <a:r>
              <a:rPr kumimoji="0" lang="en-US" sz="2000" b="1" i="0" u="none" strike="noStrike" kern="1200" cap="none" spc="0" normalizeH="0" baseline="0" noProof="0" dirty="0">
                <a:ln>
                  <a:noFill/>
                </a:ln>
                <a:solidFill>
                  <a:srgbClr val="666666"/>
                </a:solidFill>
                <a:effectLst/>
                <a:uLnTx/>
                <a:uFillTx/>
                <a:latin typeface="Arial" panose="020B0604020202020204" pitchFamily="34" charset="0"/>
                <a:ea typeface="+mn-ea"/>
                <a:cs typeface="Arial" panose="020B0604020202020204" pitchFamily="34" charset="0"/>
              </a:rPr>
              <a:t> </a:t>
            </a:r>
            <a:r>
              <a:rPr kumimoji="0" lang="en-US" sz="2000" b="1" i="0" u="none" strike="noStrike" kern="1200" cap="none" spc="0" normalizeH="0" baseline="0" noProof="0" dirty="0" err="1">
                <a:ln>
                  <a:noFill/>
                </a:ln>
                <a:solidFill>
                  <a:srgbClr val="666666"/>
                </a:solidFill>
                <a:effectLst/>
                <a:uLnTx/>
                <a:uFillTx/>
                <a:latin typeface="Arial" panose="020B0604020202020204" pitchFamily="34" charset="0"/>
                <a:ea typeface="+mn-ea"/>
                <a:cs typeface="Arial" panose="020B0604020202020204" pitchFamily="34" charset="0"/>
              </a:rPr>
              <a:t>nét</a:t>
            </a:r>
            <a:r>
              <a:rPr kumimoji="0" lang="en-US" sz="2000" b="1" i="0" u="none" strike="noStrike" kern="1200" cap="none" spc="0" normalizeH="0" baseline="0" noProof="0" dirty="0">
                <a:ln>
                  <a:noFill/>
                </a:ln>
                <a:solidFill>
                  <a:srgbClr val="666666"/>
                </a:solidFill>
                <a:effectLst/>
                <a:uLnTx/>
                <a:uFillTx/>
                <a:latin typeface="Arial" panose="020B0604020202020204" pitchFamily="34" charset="0"/>
                <a:ea typeface="+mn-ea"/>
                <a:cs typeface="Arial" panose="020B0604020202020204" pitchFamily="34" charset="0"/>
              </a:rPr>
              <a:t> </a:t>
            </a:r>
            <a:r>
              <a:rPr kumimoji="0" lang="en-US" sz="2000" b="1" i="0" u="none" strike="noStrike" kern="1200" cap="none" spc="0" normalizeH="0" baseline="0" noProof="0" dirty="0" err="1">
                <a:ln>
                  <a:noFill/>
                </a:ln>
                <a:solidFill>
                  <a:srgbClr val="666666"/>
                </a:solidFill>
                <a:effectLst/>
                <a:uLnTx/>
                <a:uFillTx/>
                <a:latin typeface="Arial" panose="020B0604020202020204" pitchFamily="34" charset="0"/>
                <a:ea typeface="+mn-ea"/>
                <a:cs typeface="Arial" panose="020B0604020202020204" pitchFamily="34" charset="0"/>
              </a:rPr>
              <a:t>chính</a:t>
            </a:r>
            <a:r>
              <a:rPr kumimoji="0" lang="en-US" sz="2000" b="1" i="0" u="none" strike="noStrike" kern="1200" cap="none" spc="0" normalizeH="0" baseline="0" noProof="0" dirty="0">
                <a:ln>
                  <a:noFill/>
                </a:ln>
                <a:solidFill>
                  <a:srgbClr val="666666"/>
                </a:solidFill>
                <a:effectLst/>
                <a:uLnTx/>
                <a:uFillTx/>
                <a:latin typeface="Arial" panose="020B0604020202020204" pitchFamily="34" charset="0"/>
                <a:ea typeface="+mn-ea"/>
                <a:cs typeface="Arial" panose="020B0604020202020204" pitchFamily="34" charset="0"/>
              </a:rPr>
              <a:t> </a:t>
            </a:r>
            <a:r>
              <a:rPr kumimoji="0" lang="en-US" sz="2000" b="1" i="0" u="none" strike="noStrike" kern="1200" cap="none" spc="0" normalizeH="0" baseline="0" noProof="0" dirty="0" err="1">
                <a:ln>
                  <a:noFill/>
                </a:ln>
                <a:solidFill>
                  <a:srgbClr val="666666"/>
                </a:solidFill>
                <a:effectLst/>
                <a:uLnTx/>
                <a:uFillTx/>
                <a:latin typeface="Arial" panose="020B0604020202020204" pitchFamily="34" charset="0"/>
                <a:ea typeface="+mn-ea"/>
                <a:cs typeface="Arial" panose="020B0604020202020204" pitchFamily="34" charset="0"/>
              </a:rPr>
              <a:t>về</a:t>
            </a:r>
            <a:r>
              <a:rPr kumimoji="0" lang="en-US" sz="2000" b="1" i="0" u="none" strike="noStrike" kern="1200" cap="none" spc="0" normalizeH="0" baseline="0" noProof="0" dirty="0">
                <a:ln>
                  <a:noFill/>
                </a:ln>
                <a:solidFill>
                  <a:srgbClr val="666666"/>
                </a:solidFill>
                <a:effectLst/>
                <a:uLnTx/>
                <a:uFillTx/>
                <a:latin typeface="Arial" panose="020B0604020202020204" pitchFamily="34" charset="0"/>
                <a:ea typeface="+mn-ea"/>
                <a:cs typeface="Arial" panose="020B0604020202020204" pitchFamily="34" charset="0"/>
              </a:rPr>
              <a:t> </a:t>
            </a:r>
            <a:r>
              <a:rPr kumimoji="0" lang="en-US" sz="2000" b="1" i="0" u="none" strike="noStrike" kern="1200" cap="none" spc="0" normalizeH="0" baseline="0" noProof="0" dirty="0" err="1">
                <a:ln>
                  <a:noFill/>
                </a:ln>
                <a:solidFill>
                  <a:srgbClr val="666666"/>
                </a:solidFill>
                <a:effectLst/>
                <a:uLnTx/>
                <a:uFillTx/>
                <a:latin typeface="Arial" panose="020B0604020202020204" pitchFamily="34" charset="0"/>
                <a:ea typeface="+mn-ea"/>
                <a:cs typeface="Arial" panose="020B0604020202020204" pitchFamily="34" charset="0"/>
              </a:rPr>
              <a:t>sự</a:t>
            </a:r>
            <a:r>
              <a:rPr kumimoji="0" lang="en-US" sz="2000" b="1" i="0" u="none" strike="noStrike" kern="1200" cap="none" spc="0" normalizeH="0" baseline="0" noProof="0" dirty="0">
                <a:ln>
                  <a:noFill/>
                </a:ln>
                <a:solidFill>
                  <a:srgbClr val="666666"/>
                </a:solidFill>
                <a:effectLst/>
                <a:uLnTx/>
                <a:uFillTx/>
                <a:latin typeface="Arial" panose="020B0604020202020204" pitchFamily="34" charset="0"/>
                <a:ea typeface="+mn-ea"/>
                <a:cs typeface="Arial" panose="020B0604020202020204" pitchFamily="34" charset="0"/>
              </a:rPr>
              <a:t> </a:t>
            </a:r>
            <a:r>
              <a:rPr kumimoji="0" lang="en-US" sz="2000" b="1" i="0" u="none" strike="noStrike" kern="1200" cap="none" spc="0" normalizeH="0" baseline="0" noProof="0" dirty="0" err="1">
                <a:ln>
                  <a:noFill/>
                </a:ln>
                <a:solidFill>
                  <a:srgbClr val="666666"/>
                </a:solidFill>
                <a:effectLst/>
                <a:uLnTx/>
                <a:uFillTx/>
                <a:latin typeface="Arial" panose="020B0604020202020204" pitchFamily="34" charset="0"/>
                <a:ea typeface="+mn-ea"/>
                <a:cs typeface="Arial" panose="020B0604020202020204" pitchFamily="34" charset="0"/>
              </a:rPr>
              <a:t>ra</a:t>
            </a:r>
            <a:r>
              <a:rPr kumimoji="0" lang="en-US" sz="2000" b="1" i="0" u="none" strike="noStrike" kern="1200" cap="none" spc="0" normalizeH="0" baseline="0" noProof="0" dirty="0">
                <a:ln>
                  <a:noFill/>
                </a:ln>
                <a:solidFill>
                  <a:srgbClr val="666666"/>
                </a:solidFill>
                <a:effectLst/>
                <a:uLnTx/>
                <a:uFillTx/>
                <a:latin typeface="Arial" panose="020B0604020202020204" pitchFamily="34" charset="0"/>
                <a:ea typeface="+mn-ea"/>
                <a:cs typeface="Arial" panose="020B0604020202020204" pitchFamily="34" charset="0"/>
              </a:rPr>
              <a:t> </a:t>
            </a:r>
            <a:r>
              <a:rPr kumimoji="0" lang="en-US" sz="2000" b="1" i="0" u="none" strike="noStrike" kern="1200" cap="none" spc="0" normalizeH="0" baseline="0" noProof="0" dirty="0" err="1">
                <a:ln>
                  <a:noFill/>
                </a:ln>
                <a:solidFill>
                  <a:srgbClr val="666666"/>
                </a:solidFill>
                <a:effectLst/>
                <a:uLnTx/>
                <a:uFillTx/>
                <a:latin typeface="Arial" panose="020B0604020202020204" pitchFamily="34" charset="0"/>
                <a:ea typeface="+mn-ea"/>
                <a:cs typeface="Arial" panose="020B0604020202020204" pitchFamily="34" charset="0"/>
              </a:rPr>
              <a:t>đời</a:t>
            </a:r>
            <a:r>
              <a:rPr kumimoji="0" lang="en-US" sz="2000" b="1" i="0" u="none" strike="noStrike" kern="1200" cap="none" spc="0" normalizeH="0" baseline="0" noProof="0" dirty="0">
                <a:ln>
                  <a:noFill/>
                </a:ln>
                <a:solidFill>
                  <a:srgbClr val="666666"/>
                </a:solidFill>
                <a:effectLst/>
                <a:uLnTx/>
                <a:uFillTx/>
                <a:latin typeface="Arial" panose="020B0604020202020204" pitchFamily="34" charset="0"/>
                <a:ea typeface="+mn-ea"/>
                <a:cs typeface="Arial" panose="020B0604020202020204" pitchFamily="34" charset="0"/>
              </a:rPr>
              <a:t> </a:t>
            </a:r>
            <a:r>
              <a:rPr kumimoji="0" lang="en-US" sz="2000" b="1" i="0" u="none" strike="noStrike" kern="1200" cap="none" spc="0" normalizeH="0" baseline="0" noProof="0" dirty="0" err="1">
                <a:ln>
                  <a:noFill/>
                </a:ln>
                <a:solidFill>
                  <a:srgbClr val="666666"/>
                </a:solidFill>
                <a:effectLst/>
                <a:uLnTx/>
                <a:uFillTx/>
                <a:latin typeface="Arial" panose="020B0604020202020204" pitchFamily="34" charset="0"/>
                <a:ea typeface="+mn-ea"/>
                <a:cs typeface="Arial" panose="020B0604020202020204" pitchFamily="34" charset="0"/>
              </a:rPr>
              <a:t>của</a:t>
            </a:r>
            <a:r>
              <a:rPr kumimoji="0" lang="en-US" sz="2000" b="1" i="0" u="none" strike="noStrike" kern="1200" cap="none" spc="0" normalizeH="0" baseline="0" noProof="0" dirty="0">
                <a:ln>
                  <a:noFill/>
                </a:ln>
                <a:solidFill>
                  <a:srgbClr val="666666"/>
                </a:solidFill>
                <a:effectLst/>
                <a:uLnTx/>
                <a:uFillTx/>
                <a:latin typeface="Arial" panose="020B0604020202020204" pitchFamily="34" charset="0"/>
                <a:ea typeface="+mn-ea"/>
                <a:cs typeface="Arial" panose="020B0604020202020204" pitchFamily="34" charset="0"/>
              </a:rPr>
              <a:t> </a:t>
            </a:r>
            <a:r>
              <a:rPr kumimoji="0" lang="en-US" sz="2000" b="1" i="0" u="none" strike="noStrike" kern="1200" cap="none" spc="0" normalizeH="0" baseline="0" noProof="0" dirty="0" err="1">
                <a:ln>
                  <a:noFill/>
                </a:ln>
                <a:solidFill>
                  <a:srgbClr val="666666"/>
                </a:solidFill>
                <a:effectLst/>
                <a:uLnTx/>
                <a:uFillTx/>
                <a:latin typeface="Arial" panose="020B0604020202020204" pitchFamily="34" charset="0"/>
                <a:ea typeface="+mn-ea"/>
                <a:cs typeface="Arial" panose="020B0604020202020204" pitchFamily="34" charset="0"/>
              </a:rPr>
              <a:t>vương</a:t>
            </a:r>
            <a:r>
              <a:rPr kumimoji="0" lang="en-US" sz="2000" b="1" i="0" u="none" strike="noStrike" kern="1200" cap="none" spc="0" normalizeH="0" baseline="0" noProof="0" dirty="0">
                <a:ln>
                  <a:noFill/>
                </a:ln>
                <a:solidFill>
                  <a:srgbClr val="666666"/>
                </a:solidFill>
                <a:effectLst/>
                <a:uLnTx/>
                <a:uFillTx/>
                <a:latin typeface="Arial" panose="020B0604020202020204" pitchFamily="34" charset="0"/>
                <a:ea typeface="+mn-ea"/>
                <a:cs typeface="Arial" panose="020B0604020202020204" pitchFamily="34" charset="0"/>
              </a:rPr>
              <a:t> </a:t>
            </a:r>
            <a:r>
              <a:rPr kumimoji="0" lang="en-US" sz="2000" b="1" i="0" u="none" strike="noStrike" kern="1200" cap="none" spc="0" normalizeH="0" baseline="0" noProof="0" dirty="0" err="1">
                <a:ln>
                  <a:noFill/>
                </a:ln>
                <a:solidFill>
                  <a:srgbClr val="666666"/>
                </a:solidFill>
                <a:effectLst/>
                <a:uLnTx/>
                <a:uFillTx/>
                <a:latin typeface="Arial" panose="020B0604020202020204" pitchFamily="34" charset="0"/>
                <a:ea typeface="+mn-ea"/>
                <a:cs typeface="Arial" panose="020B0604020202020204" pitchFamily="34" charset="0"/>
              </a:rPr>
              <a:t>triều</a:t>
            </a:r>
            <a:r>
              <a:rPr kumimoji="0" lang="en-US" sz="2000" b="1" i="0" u="none" strike="noStrike" kern="1200" cap="none" spc="0" normalizeH="0" baseline="0" noProof="0" dirty="0">
                <a:ln>
                  <a:noFill/>
                </a:ln>
                <a:solidFill>
                  <a:srgbClr val="666666"/>
                </a:solidFill>
                <a:effectLst/>
                <a:uLnTx/>
                <a:uFillTx/>
                <a:latin typeface="Arial" panose="020B0604020202020204" pitchFamily="34" charset="0"/>
                <a:ea typeface="+mn-ea"/>
                <a:cs typeface="Arial" panose="020B0604020202020204" pitchFamily="34" charset="0"/>
              </a:rPr>
              <a:t> </a:t>
            </a:r>
            <a:r>
              <a:rPr kumimoji="0" lang="en-US" sz="2000" b="1" i="0" u="none" strike="noStrike" kern="1200" cap="none" spc="0" normalizeH="0" baseline="0" noProof="0" dirty="0" err="1">
                <a:ln>
                  <a:noFill/>
                </a:ln>
                <a:solidFill>
                  <a:srgbClr val="666666"/>
                </a:solidFill>
                <a:effectLst/>
                <a:uLnTx/>
                <a:uFillTx/>
                <a:latin typeface="Arial" panose="020B0604020202020204" pitchFamily="34" charset="0"/>
                <a:ea typeface="+mn-ea"/>
                <a:cs typeface="Arial" panose="020B0604020202020204" pitchFamily="34" charset="0"/>
              </a:rPr>
              <a:t>Mạc</a:t>
            </a:r>
            <a:r>
              <a:rPr kumimoji="0" lang="en-US" sz="2000" b="1" i="0" u="none" strike="noStrike" kern="1200" cap="none" spc="0" normalizeH="0" baseline="0" noProof="0" dirty="0">
                <a:ln>
                  <a:noFill/>
                </a:ln>
                <a:solidFill>
                  <a:srgbClr val="666666"/>
                </a:solidFill>
                <a:effectLst/>
                <a:uLnTx/>
                <a:uFillTx/>
                <a:latin typeface="Arial" panose="020B0604020202020204" pitchFamily="34" charset="0"/>
                <a:ea typeface="+mn-ea"/>
                <a:cs typeface="Arial" panose="020B0604020202020204" pitchFamily="34" charset="0"/>
              </a:rPr>
              <a:t> </a:t>
            </a:r>
            <a:r>
              <a:rPr kumimoji="0" lang="en-US" sz="2000" b="1" i="0" u="none" strike="noStrike" kern="1200" cap="none" spc="0" normalizeH="0" baseline="0" noProof="0" dirty="0" err="1">
                <a:ln>
                  <a:noFill/>
                </a:ln>
                <a:solidFill>
                  <a:srgbClr val="666666"/>
                </a:solidFill>
                <a:effectLst/>
                <a:uLnTx/>
                <a:uFillTx/>
                <a:latin typeface="Arial" panose="020B0604020202020204" pitchFamily="34" charset="0"/>
                <a:ea typeface="+mn-ea"/>
                <a:cs typeface="Arial" panose="020B0604020202020204" pitchFamily="34" charset="0"/>
              </a:rPr>
              <a:t>dựa</a:t>
            </a:r>
            <a:r>
              <a:rPr kumimoji="0" lang="en-US" sz="2000" b="1" i="0" u="none" strike="noStrike" kern="1200" cap="none" spc="0" normalizeH="0" baseline="0" noProof="0" dirty="0">
                <a:ln>
                  <a:noFill/>
                </a:ln>
                <a:solidFill>
                  <a:srgbClr val="666666"/>
                </a:solidFill>
                <a:effectLst/>
                <a:uLnTx/>
                <a:uFillTx/>
                <a:latin typeface="Arial" panose="020B0604020202020204" pitchFamily="34" charset="0"/>
                <a:ea typeface="+mn-ea"/>
                <a:cs typeface="Arial" panose="020B0604020202020204" pitchFamily="34" charset="0"/>
              </a:rPr>
              <a:t> </a:t>
            </a:r>
            <a:r>
              <a:rPr kumimoji="0" lang="en-US" sz="2000" b="1" i="0" u="none" strike="noStrike" kern="1200" cap="none" spc="0" normalizeH="0" baseline="0" noProof="0" dirty="0" err="1">
                <a:ln>
                  <a:noFill/>
                </a:ln>
                <a:solidFill>
                  <a:srgbClr val="666666"/>
                </a:solidFill>
                <a:effectLst/>
                <a:uLnTx/>
                <a:uFillTx/>
                <a:latin typeface="Arial" panose="020B0604020202020204" pitchFamily="34" charset="0"/>
                <a:ea typeface="+mn-ea"/>
                <a:cs typeface="Arial" panose="020B0604020202020204" pitchFamily="34" charset="0"/>
              </a:rPr>
              <a:t>vào</a:t>
            </a:r>
            <a:r>
              <a:rPr kumimoji="0" lang="en-US" sz="2000" b="1" i="0" u="none" strike="noStrike" kern="1200" cap="none" spc="0" normalizeH="0" baseline="0" noProof="0" dirty="0">
                <a:ln>
                  <a:noFill/>
                </a:ln>
                <a:solidFill>
                  <a:srgbClr val="666666"/>
                </a:solidFill>
                <a:effectLst/>
                <a:uLnTx/>
                <a:uFillTx/>
                <a:latin typeface="Arial" panose="020B0604020202020204" pitchFamily="34" charset="0"/>
                <a:ea typeface="+mn-ea"/>
                <a:cs typeface="Arial" panose="020B0604020202020204" pitchFamily="34" charset="0"/>
              </a:rPr>
              <a:t> </a:t>
            </a:r>
            <a:r>
              <a:rPr kumimoji="0" lang="en-US" sz="2000" b="1" i="0" u="none" strike="noStrike" kern="1200" cap="none" spc="0" normalizeH="0" baseline="0" noProof="0" dirty="0" err="1">
                <a:ln>
                  <a:noFill/>
                </a:ln>
                <a:solidFill>
                  <a:srgbClr val="666666"/>
                </a:solidFill>
                <a:effectLst/>
                <a:uLnTx/>
                <a:uFillTx/>
                <a:latin typeface="Arial" panose="020B0604020202020204" pitchFamily="34" charset="0"/>
                <a:ea typeface="+mn-ea"/>
                <a:cs typeface="Arial" panose="020B0604020202020204" pitchFamily="34" charset="0"/>
              </a:rPr>
              <a:t>các</a:t>
            </a:r>
            <a:r>
              <a:rPr kumimoji="0" lang="en-US" sz="2000" b="1" i="0" u="none" strike="noStrike" kern="1200" cap="none" spc="0" normalizeH="0" baseline="0" noProof="0" dirty="0">
                <a:ln>
                  <a:noFill/>
                </a:ln>
                <a:solidFill>
                  <a:srgbClr val="666666"/>
                </a:solidFill>
                <a:effectLst/>
                <a:uLnTx/>
                <a:uFillTx/>
                <a:latin typeface="Arial" panose="020B0604020202020204" pitchFamily="34" charset="0"/>
                <a:ea typeface="+mn-ea"/>
                <a:cs typeface="Arial" panose="020B0604020202020204" pitchFamily="34" charset="0"/>
              </a:rPr>
              <a:t> </a:t>
            </a:r>
            <a:r>
              <a:rPr kumimoji="0" lang="en-US" sz="2000" b="1" i="0" u="none" strike="noStrike" kern="1200" cap="none" spc="0" normalizeH="0" baseline="0" noProof="0" dirty="0" err="1">
                <a:ln>
                  <a:noFill/>
                </a:ln>
                <a:solidFill>
                  <a:srgbClr val="666666"/>
                </a:solidFill>
                <a:effectLst/>
                <a:uLnTx/>
                <a:uFillTx/>
                <a:latin typeface="Arial" panose="020B0604020202020204" pitchFamily="34" charset="0"/>
                <a:ea typeface="+mn-ea"/>
                <a:cs typeface="Arial" panose="020B0604020202020204" pitchFamily="34" charset="0"/>
              </a:rPr>
              <a:t>từ</a:t>
            </a:r>
            <a:r>
              <a:rPr kumimoji="0" lang="en-US" sz="2000" b="1" i="0" u="none" strike="noStrike" kern="1200" cap="none" spc="0" normalizeH="0" baseline="0" noProof="0" dirty="0">
                <a:ln>
                  <a:noFill/>
                </a:ln>
                <a:solidFill>
                  <a:srgbClr val="666666"/>
                </a:solidFill>
                <a:effectLst/>
                <a:uLnTx/>
                <a:uFillTx/>
                <a:latin typeface="Arial" panose="020B0604020202020204" pitchFamily="34" charset="0"/>
                <a:ea typeface="+mn-ea"/>
                <a:cs typeface="Arial" panose="020B0604020202020204" pitchFamily="34" charset="0"/>
              </a:rPr>
              <a:t> </a:t>
            </a:r>
            <a:r>
              <a:rPr kumimoji="0" lang="en-US" sz="2000" b="1" i="0" u="none" strike="noStrike" kern="1200" cap="none" spc="0" normalizeH="0" baseline="0" noProof="0" dirty="0" err="1">
                <a:ln>
                  <a:noFill/>
                </a:ln>
                <a:solidFill>
                  <a:srgbClr val="666666"/>
                </a:solidFill>
                <a:effectLst/>
                <a:uLnTx/>
                <a:uFillTx/>
                <a:latin typeface="Arial" panose="020B0604020202020204" pitchFamily="34" charset="0"/>
                <a:ea typeface="+mn-ea"/>
                <a:cs typeface="Arial" panose="020B0604020202020204" pitchFamily="34" charset="0"/>
              </a:rPr>
              <a:t>khoá</a:t>
            </a:r>
            <a:r>
              <a:rPr kumimoji="0" lang="en-US" sz="2000" b="1" i="0" u="none" strike="noStrike" kern="1200" cap="none" spc="0" normalizeH="0" baseline="0" noProof="0" dirty="0">
                <a:ln>
                  <a:noFill/>
                </a:ln>
                <a:solidFill>
                  <a:srgbClr val="666666"/>
                </a:solidFill>
                <a:effectLst/>
                <a:uLnTx/>
                <a:uFillTx/>
                <a:latin typeface="Arial" panose="020B0604020202020204" pitchFamily="34" charset="0"/>
                <a:ea typeface="+mn-ea"/>
                <a:cs typeface="Arial" panose="020B0604020202020204" pitchFamily="34" charset="0"/>
              </a:rPr>
              <a:t> </a:t>
            </a:r>
            <a:r>
              <a:rPr kumimoji="0" lang="en-US" sz="2000" b="1" i="0" u="none" strike="noStrike" kern="1200" cap="none" spc="0" normalizeH="0" baseline="0" noProof="0" dirty="0" err="1">
                <a:ln>
                  <a:noFill/>
                </a:ln>
                <a:solidFill>
                  <a:srgbClr val="666666"/>
                </a:solidFill>
                <a:effectLst/>
                <a:uLnTx/>
                <a:uFillTx/>
                <a:latin typeface="Arial" panose="020B0604020202020204" pitchFamily="34" charset="0"/>
                <a:ea typeface="+mn-ea"/>
                <a:cs typeface="Arial" panose="020B0604020202020204" pitchFamily="34" charset="0"/>
              </a:rPr>
              <a:t>được</a:t>
            </a:r>
            <a:r>
              <a:rPr kumimoji="0" lang="en-US" sz="2000" b="1" i="0" u="none" strike="noStrike" kern="1200" cap="none" spc="0" normalizeH="0" baseline="0" noProof="0" dirty="0">
                <a:ln>
                  <a:noFill/>
                </a:ln>
                <a:solidFill>
                  <a:srgbClr val="666666"/>
                </a:solidFill>
                <a:effectLst/>
                <a:uLnTx/>
                <a:uFillTx/>
                <a:latin typeface="Arial" panose="020B0604020202020204" pitchFamily="34" charset="0"/>
                <a:ea typeface="+mn-ea"/>
                <a:cs typeface="Arial" panose="020B0604020202020204" pitchFamily="34" charset="0"/>
              </a:rPr>
              <a:t> </a:t>
            </a:r>
            <a:r>
              <a:rPr kumimoji="0" lang="en-US" sz="2000" b="1" i="0" u="none" strike="noStrike" kern="1200" cap="none" spc="0" normalizeH="0" baseline="0" noProof="0" dirty="0" err="1">
                <a:ln>
                  <a:noFill/>
                </a:ln>
                <a:solidFill>
                  <a:srgbClr val="666666"/>
                </a:solidFill>
                <a:effectLst/>
                <a:uLnTx/>
                <a:uFillTx/>
                <a:latin typeface="Arial" panose="020B0604020202020204" pitchFamily="34" charset="0"/>
                <a:ea typeface="+mn-ea"/>
                <a:cs typeface="Arial" panose="020B0604020202020204" pitchFamily="34" charset="0"/>
              </a:rPr>
              <a:t>gợi</a:t>
            </a:r>
            <a:r>
              <a:rPr kumimoji="0" lang="en-US" sz="2000" b="1" i="0" u="none" strike="noStrike" kern="1200" cap="none" spc="0" normalizeH="0" baseline="0" noProof="0" dirty="0">
                <a:ln>
                  <a:noFill/>
                </a:ln>
                <a:solidFill>
                  <a:srgbClr val="666666"/>
                </a:solidFill>
                <a:effectLst/>
                <a:uLnTx/>
                <a:uFillTx/>
                <a:latin typeface="Arial" panose="020B0604020202020204" pitchFamily="34" charset="0"/>
                <a:ea typeface="+mn-ea"/>
                <a:cs typeface="Arial" panose="020B0604020202020204" pitchFamily="34" charset="0"/>
              </a:rPr>
              <a:t> ý </a:t>
            </a:r>
            <a:r>
              <a:rPr kumimoji="0" lang="en-US" sz="2000" b="1" i="0" u="none" strike="noStrike" kern="1200" cap="none" spc="0" normalizeH="0" baseline="0" noProof="0" dirty="0" err="1">
                <a:ln>
                  <a:noFill/>
                </a:ln>
                <a:solidFill>
                  <a:srgbClr val="666666"/>
                </a:solidFill>
                <a:effectLst/>
                <a:uLnTx/>
                <a:uFillTx/>
                <a:latin typeface="Arial" panose="020B0604020202020204" pitchFamily="34" charset="0"/>
                <a:ea typeface="+mn-ea"/>
                <a:cs typeface="Arial" panose="020B0604020202020204" pitchFamily="34" charset="0"/>
              </a:rPr>
              <a:t>dưới</a:t>
            </a:r>
            <a:r>
              <a:rPr kumimoji="0" lang="en-US" sz="2000" b="1" i="0" u="none" strike="noStrike" kern="1200" cap="none" spc="0" normalizeH="0" baseline="0" noProof="0" dirty="0">
                <a:ln>
                  <a:noFill/>
                </a:ln>
                <a:solidFill>
                  <a:srgbClr val="666666"/>
                </a:solidFill>
                <a:effectLst/>
                <a:uLnTx/>
                <a:uFillTx/>
                <a:latin typeface="Arial" panose="020B0604020202020204" pitchFamily="34" charset="0"/>
                <a:ea typeface="+mn-ea"/>
                <a:cs typeface="Arial" panose="020B0604020202020204" pitchFamily="34" charset="0"/>
              </a:rPr>
              <a:t> </a:t>
            </a:r>
            <a:r>
              <a:rPr kumimoji="0" lang="en-US" sz="2000" b="1" i="0" u="none" strike="noStrike" kern="1200" cap="none" spc="0" normalizeH="0" baseline="0" noProof="0" dirty="0" err="1">
                <a:ln>
                  <a:noFill/>
                </a:ln>
                <a:solidFill>
                  <a:srgbClr val="666666"/>
                </a:solidFill>
                <a:effectLst/>
                <a:uLnTx/>
                <a:uFillTx/>
                <a:latin typeface="Arial" panose="020B0604020202020204" pitchFamily="34" charset="0"/>
                <a:ea typeface="+mn-ea"/>
                <a:cs typeface="Arial" panose="020B0604020202020204" pitchFamily="34" charset="0"/>
              </a:rPr>
              <a:t>đây</a:t>
            </a:r>
            <a:r>
              <a:rPr kumimoji="0" lang="en-US" sz="2000" b="1" i="0" u="none" strike="noStrike" kern="1200" cap="none" spc="0" normalizeH="0" baseline="0" noProof="0" dirty="0">
                <a:ln>
                  <a:noFill/>
                </a:ln>
                <a:solidFill>
                  <a:srgbClr val="666666"/>
                </a:solidFill>
                <a:effectLst/>
                <a:uLnTx/>
                <a:uFillTx/>
                <a:latin typeface="Arial" panose="020B0604020202020204" pitchFamily="34" charset="0"/>
                <a:ea typeface="+mn-ea"/>
                <a:cs typeface="Arial" panose="020B0604020202020204" pitchFamily="34" charset="0"/>
              </a:rPr>
              <a:t>.</a:t>
            </a:r>
            <a:endParaRPr kumimoji="0" lang="en-US" sz="2000" b="0" i="0" u="none" strike="noStrike" kern="1200" cap="none" spc="0" normalizeH="0" baseline="0" noProof="0" dirty="0">
              <a:ln>
                <a:noFill/>
              </a:ln>
              <a:solidFill>
                <a:srgbClr val="666666"/>
              </a:solidFill>
              <a:effectLst/>
              <a:uLnTx/>
              <a:uFillTx/>
              <a:latin typeface="Arial"/>
              <a:ea typeface="+mn-ea"/>
              <a:cs typeface="+mn-cs"/>
            </a:endParaRPr>
          </a:p>
        </p:txBody>
      </p:sp>
      <p:sp>
        <p:nvSpPr>
          <p:cNvPr id="5" name="Oval 4">
            <a:extLst>
              <a:ext uri="{FF2B5EF4-FFF2-40B4-BE49-F238E27FC236}">
                <a16:creationId xmlns:a16="http://schemas.microsoft.com/office/drawing/2014/main" id="{7DA7B782-CA44-3211-ACFA-2E956344B388}"/>
              </a:ext>
            </a:extLst>
          </p:cNvPr>
          <p:cNvSpPr/>
          <p:nvPr/>
        </p:nvSpPr>
        <p:spPr>
          <a:xfrm>
            <a:off x="6251755" y="2457059"/>
            <a:ext cx="1709518" cy="634618"/>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666666"/>
                </a:solidFill>
                <a:effectLst/>
                <a:uLnTx/>
                <a:uFillTx/>
                <a:latin typeface="Arial"/>
                <a:ea typeface="+mn-ea"/>
                <a:cs typeface="+mn-cs"/>
              </a:rPr>
              <a:t>Nhà</a:t>
            </a:r>
            <a:r>
              <a:rPr kumimoji="0" lang="en-US" sz="2000" b="1" i="0" u="none" strike="noStrike" kern="1200" cap="none" spc="0" normalizeH="0" baseline="0" noProof="0" dirty="0">
                <a:ln>
                  <a:noFill/>
                </a:ln>
                <a:solidFill>
                  <a:srgbClr val="666666"/>
                </a:solidFill>
                <a:effectLst/>
                <a:uLnTx/>
                <a:uFillTx/>
                <a:latin typeface="Arial"/>
                <a:ea typeface="+mn-ea"/>
                <a:cs typeface="+mn-cs"/>
              </a:rPr>
              <a:t> Lê</a:t>
            </a:r>
          </a:p>
        </p:txBody>
      </p:sp>
      <p:sp>
        <p:nvSpPr>
          <p:cNvPr id="6" name="Oval 5">
            <a:extLst>
              <a:ext uri="{FF2B5EF4-FFF2-40B4-BE49-F238E27FC236}">
                <a16:creationId xmlns:a16="http://schemas.microsoft.com/office/drawing/2014/main" id="{0CDFE186-8589-F17B-FDED-799B3483B4CA}"/>
              </a:ext>
            </a:extLst>
          </p:cNvPr>
          <p:cNvSpPr/>
          <p:nvPr/>
        </p:nvSpPr>
        <p:spPr>
          <a:xfrm>
            <a:off x="9259532" y="2364985"/>
            <a:ext cx="1709518" cy="806647"/>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666666"/>
                </a:solidFill>
                <a:effectLst/>
                <a:uLnTx/>
                <a:uFillTx/>
                <a:latin typeface="Arial"/>
                <a:ea typeface="+mn-ea"/>
                <a:cs typeface="+mn-cs"/>
              </a:rPr>
              <a:t>Khủng</a:t>
            </a:r>
            <a:r>
              <a:rPr kumimoji="0" lang="en-US" sz="2000" b="1" i="0" u="none" strike="noStrike" kern="1200" cap="none" spc="0" normalizeH="0" baseline="0" noProof="0" dirty="0">
                <a:ln>
                  <a:noFill/>
                </a:ln>
                <a:solidFill>
                  <a:srgbClr val="666666"/>
                </a:solidFill>
                <a:effectLst/>
                <a:uLnTx/>
                <a:uFillTx/>
                <a:latin typeface="Arial"/>
                <a:ea typeface="+mn-ea"/>
                <a:cs typeface="+mn-cs"/>
              </a:rPr>
              <a:t> </a:t>
            </a:r>
            <a:r>
              <a:rPr kumimoji="0" lang="en-US" sz="2000" b="1" i="0" u="none" strike="noStrike" kern="1200" cap="none" spc="0" normalizeH="0" baseline="0" noProof="0" dirty="0" err="1">
                <a:ln>
                  <a:noFill/>
                </a:ln>
                <a:solidFill>
                  <a:srgbClr val="666666"/>
                </a:solidFill>
                <a:effectLst/>
                <a:uLnTx/>
                <a:uFillTx/>
                <a:latin typeface="Arial"/>
                <a:ea typeface="+mn-ea"/>
                <a:cs typeface="+mn-cs"/>
              </a:rPr>
              <a:t>hoảng</a:t>
            </a:r>
            <a:endParaRPr kumimoji="0" lang="en-US" sz="2000" b="1" i="0" u="none" strike="noStrike" kern="1200" cap="none" spc="0" normalizeH="0" baseline="0" noProof="0" dirty="0">
              <a:ln>
                <a:noFill/>
              </a:ln>
              <a:solidFill>
                <a:srgbClr val="666666"/>
              </a:solidFill>
              <a:effectLst/>
              <a:uLnTx/>
              <a:uFillTx/>
              <a:latin typeface="Arial"/>
              <a:ea typeface="+mn-ea"/>
              <a:cs typeface="+mn-cs"/>
            </a:endParaRPr>
          </a:p>
        </p:txBody>
      </p:sp>
      <p:sp>
        <p:nvSpPr>
          <p:cNvPr id="1024" name="Oval 1023">
            <a:extLst>
              <a:ext uri="{FF2B5EF4-FFF2-40B4-BE49-F238E27FC236}">
                <a16:creationId xmlns:a16="http://schemas.microsoft.com/office/drawing/2014/main" id="{90D398AA-9E6A-0137-562C-4DBB1EA12E3D}"/>
              </a:ext>
            </a:extLst>
          </p:cNvPr>
          <p:cNvSpPr/>
          <p:nvPr/>
        </p:nvSpPr>
        <p:spPr>
          <a:xfrm>
            <a:off x="5403594" y="3773052"/>
            <a:ext cx="1709518" cy="825883"/>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666666"/>
                </a:solidFill>
                <a:effectLst/>
                <a:uLnTx/>
                <a:uFillTx/>
                <a:latin typeface="Arial"/>
                <a:ea typeface="+mn-ea"/>
                <a:cs typeface="+mn-cs"/>
              </a:rPr>
              <a:t>tranh</a:t>
            </a:r>
            <a:r>
              <a:rPr kumimoji="0" lang="en-US" sz="2000" b="1" i="0" u="none" strike="noStrike" kern="1200" cap="none" spc="0" normalizeH="0" baseline="0" noProof="0" dirty="0">
                <a:ln>
                  <a:noFill/>
                </a:ln>
                <a:solidFill>
                  <a:srgbClr val="666666"/>
                </a:solidFill>
                <a:effectLst/>
                <a:uLnTx/>
                <a:uFillTx/>
                <a:latin typeface="Arial"/>
                <a:ea typeface="+mn-ea"/>
                <a:cs typeface="+mn-cs"/>
              </a:rPr>
              <a:t> </a:t>
            </a:r>
            <a:r>
              <a:rPr kumimoji="0" lang="en-US" sz="2000" b="1" i="0" u="none" strike="noStrike" kern="1200" cap="none" spc="0" normalizeH="0" baseline="0" noProof="0" dirty="0" err="1">
                <a:ln>
                  <a:noFill/>
                </a:ln>
                <a:solidFill>
                  <a:srgbClr val="666666"/>
                </a:solidFill>
                <a:effectLst/>
                <a:uLnTx/>
                <a:uFillTx/>
                <a:latin typeface="Arial"/>
                <a:ea typeface="+mn-ea"/>
                <a:cs typeface="+mn-cs"/>
              </a:rPr>
              <a:t>chấp</a:t>
            </a:r>
            <a:endParaRPr kumimoji="0" lang="en-US" sz="2000" b="1" i="0" u="none" strike="noStrike" kern="1200" cap="none" spc="0" normalizeH="0" baseline="0" noProof="0" dirty="0">
              <a:ln>
                <a:noFill/>
              </a:ln>
              <a:solidFill>
                <a:srgbClr val="666666"/>
              </a:solidFill>
              <a:effectLst/>
              <a:uLnTx/>
              <a:uFillTx/>
              <a:latin typeface="Arial"/>
              <a:ea typeface="+mn-ea"/>
              <a:cs typeface="+mn-cs"/>
            </a:endParaRPr>
          </a:p>
        </p:txBody>
      </p:sp>
      <p:sp>
        <p:nvSpPr>
          <p:cNvPr id="1025" name="Oval 1024">
            <a:extLst>
              <a:ext uri="{FF2B5EF4-FFF2-40B4-BE49-F238E27FC236}">
                <a16:creationId xmlns:a16="http://schemas.microsoft.com/office/drawing/2014/main" id="{45AEAF35-78C6-8882-55E4-6FECFF5C55C0}"/>
              </a:ext>
            </a:extLst>
          </p:cNvPr>
          <p:cNvSpPr/>
          <p:nvPr/>
        </p:nvSpPr>
        <p:spPr>
          <a:xfrm>
            <a:off x="5833856" y="5215699"/>
            <a:ext cx="2604049" cy="825884"/>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666666"/>
                </a:solidFill>
                <a:effectLst/>
                <a:uLnTx/>
                <a:uFillTx/>
                <a:latin typeface="Arial"/>
                <a:ea typeface="+mn-ea"/>
                <a:cs typeface="+mn-cs"/>
              </a:rPr>
              <a:t>Mạc</a:t>
            </a:r>
            <a:r>
              <a:rPr kumimoji="0" lang="en-US" sz="2000" b="1" i="0" u="none" strike="noStrike" kern="1200" cap="none" spc="0" normalizeH="0" baseline="0" noProof="0" dirty="0">
                <a:ln>
                  <a:noFill/>
                </a:ln>
                <a:solidFill>
                  <a:srgbClr val="666666"/>
                </a:solidFill>
                <a:effectLst/>
                <a:uLnTx/>
                <a:uFillTx/>
                <a:latin typeface="Arial"/>
                <a:ea typeface="+mn-ea"/>
                <a:cs typeface="+mn-cs"/>
              </a:rPr>
              <a:t> </a:t>
            </a:r>
            <a:r>
              <a:rPr kumimoji="0" lang="en-US" sz="2000" b="1" i="0" u="none" strike="noStrike" kern="1200" cap="none" spc="0" normalizeH="0" baseline="0" noProof="0" dirty="0" err="1">
                <a:ln>
                  <a:noFill/>
                </a:ln>
                <a:solidFill>
                  <a:srgbClr val="666666"/>
                </a:solidFill>
                <a:effectLst/>
                <a:uLnTx/>
                <a:uFillTx/>
                <a:latin typeface="Arial"/>
                <a:ea typeface="+mn-ea"/>
                <a:cs typeface="+mn-cs"/>
              </a:rPr>
              <a:t>Đăng</a:t>
            </a:r>
            <a:r>
              <a:rPr kumimoji="0" lang="en-US" sz="2000" b="1" i="0" u="none" strike="noStrike" kern="1200" cap="none" spc="0" normalizeH="0" baseline="0" noProof="0" dirty="0">
                <a:ln>
                  <a:noFill/>
                </a:ln>
                <a:solidFill>
                  <a:srgbClr val="666666"/>
                </a:solidFill>
                <a:effectLst/>
                <a:uLnTx/>
                <a:uFillTx/>
                <a:latin typeface="Arial"/>
                <a:ea typeface="+mn-ea"/>
                <a:cs typeface="+mn-cs"/>
              </a:rPr>
              <a:t> Dung</a:t>
            </a:r>
          </a:p>
        </p:txBody>
      </p:sp>
      <p:sp>
        <p:nvSpPr>
          <p:cNvPr id="1027" name="Oval 1026">
            <a:extLst>
              <a:ext uri="{FF2B5EF4-FFF2-40B4-BE49-F238E27FC236}">
                <a16:creationId xmlns:a16="http://schemas.microsoft.com/office/drawing/2014/main" id="{269F9592-3D52-7546-0FC6-DEE012693CEA}"/>
              </a:ext>
            </a:extLst>
          </p:cNvPr>
          <p:cNvSpPr/>
          <p:nvPr/>
        </p:nvSpPr>
        <p:spPr>
          <a:xfrm>
            <a:off x="8004315" y="3540333"/>
            <a:ext cx="2604049" cy="911785"/>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666666"/>
                </a:solidFill>
                <a:effectLst/>
                <a:uLnTx/>
                <a:uFillTx/>
                <a:latin typeface="Arial"/>
                <a:ea typeface="+mn-ea"/>
                <a:cs typeface="+mn-cs"/>
              </a:rPr>
              <a:t>Khởi</a:t>
            </a:r>
            <a:r>
              <a:rPr kumimoji="0" lang="en-US" sz="2000" b="1" i="0" u="none" strike="noStrike" kern="1200" cap="none" spc="0" normalizeH="0" baseline="0" noProof="0" dirty="0">
                <a:ln>
                  <a:noFill/>
                </a:ln>
                <a:solidFill>
                  <a:srgbClr val="666666"/>
                </a:solidFill>
                <a:effectLst/>
                <a:uLnTx/>
                <a:uFillTx/>
                <a:latin typeface="Arial"/>
                <a:ea typeface="+mn-ea"/>
                <a:cs typeface="+mn-cs"/>
              </a:rPr>
              <a:t> </a:t>
            </a:r>
            <a:r>
              <a:rPr kumimoji="0" lang="en-US" sz="2000" b="1" i="0" u="none" strike="noStrike" kern="1200" cap="none" spc="0" normalizeH="0" baseline="0" noProof="0" dirty="0" err="1">
                <a:ln>
                  <a:noFill/>
                </a:ln>
                <a:solidFill>
                  <a:srgbClr val="666666"/>
                </a:solidFill>
                <a:effectLst/>
                <a:uLnTx/>
                <a:uFillTx/>
                <a:latin typeface="Arial"/>
                <a:ea typeface="+mn-ea"/>
                <a:cs typeface="+mn-cs"/>
              </a:rPr>
              <a:t>nghĩa</a:t>
            </a:r>
            <a:r>
              <a:rPr kumimoji="0" lang="en-US" sz="2000" b="1" i="0" u="none" strike="noStrike" kern="1200" cap="none" spc="0" normalizeH="0" baseline="0" noProof="0" dirty="0">
                <a:ln>
                  <a:noFill/>
                </a:ln>
                <a:solidFill>
                  <a:srgbClr val="666666"/>
                </a:solidFill>
                <a:effectLst/>
                <a:uLnTx/>
                <a:uFillTx/>
                <a:latin typeface="Arial"/>
                <a:ea typeface="+mn-ea"/>
                <a:cs typeface="+mn-cs"/>
              </a:rPr>
              <a:t> </a:t>
            </a:r>
            <a:r>
              <a:rPr kumimoji="0" lang="en-US" sz="2000" b="1" i="0" u="none" strike="noStrike" kern="1200" cap="none" spc="0" normalizeH="0" baseline="0" noProof="0" dirty="0" err="1">
                <a:ln>
                  <a:noFill/>
                </a:ln>
                <a:solidFill>
                  <a:srgbClr val="666666"/>
                </a:solidFill>
                <a:effectLst/>
                <a:uLnTx/>
                <a:uFillTx/>
                <a:latin typeface="Arial"/>
                <a:ea typeface="+mn-ea"/>
                <a:cs typeface="+mn-cs"/>
              </a:rPr>
              <a:t>nông</a:t>
            </a:r>
            <a:r>
              <a:rPr kumimoji="0" lang="en-US" sz="2000" b="1" i="0" u="none" strike="noStrike" kern="1200" cap="none" spc="0" normalizeH="0" baseline="0" noProof="0" dirty="0">
                <a:ln>
                  <a:noFill/>
                </a:ln>
                <a:solidFill>
                  <a:srgbClr val="666666"/>
                </a:solidFill>
                <a:effectLst/>
                <a:uLnTx/>
                <a:uFillTx/>
                <a:latin typeface="Arial"/>
                <a:ea typeface="+mn-ea"/>
                <a:cs typeface="+mn-cs"/>
              </a:rPr>
              <a:t> </a:t>
            </a:r>
            <a:r>
              <a:rPr kumimoji="0" lang="en-US" sz="2000" b="1" i="0" u="none" strike="noStrike" kern="1200" cap="none" spc="0" normalizeH="0" baseline="0" noProof="0" dirty="0" err="1">
                <a:ln>
                  <a:noFill/>
                </a:ln>
                <a:solidFill>
                  <a:srgbClr val="666666"/>
                </a:solidFill>
                <a:effectLst/>
                <a:uLnTx/>
                <a:uFillTx/>
                <a:latin typeface="Arial"/>
                <a:ea typeface="+mn-ea"/>
                <a:cs typeface="+mn-cs"/>
              </a:rPr>
              <a:t>dân</a:t>
            </a:r>
            <a:endParaRPr kumimoji="0" lang="en-US" sz="2000" b="1" i="0" u="none" strike="noStrike" kern="1200" cap="none" spc="0" normalizeH="0" baseline="0" noProof="0" dirty="0">
              <a:ln>
                <a:noFill/>
              </a:ln>
              <a:solidFill>
                <a:srgbClr val="666666"/>
              </a:solidFill>
              <a:effectLst/>
              <a:uLnTx/>
              <a:uFillTx/>
              <a:latin typeface="Arial"/>
              <a:ea typeface="+mn-ea"/>
              <a:cs typeface="+mn-cs"/>
            </a:endParaRPr>
          </a:p>
        </p:txBody>
      </p:sp>
      <p:pic>
        <p:nvPicPr>
          <p:cNvPr id="2050" name="Picture 2" descr="1001 câu hỏi hình ảnh thảo luận cặp đôi để tăng sự thấu hiểu">
            <a:extLst>
              <a:ext uri="{FF2B5EF4-FFF2-40B4-BE49-F238E27FC236}">
                <a16:creationId xmlns:a16="http://schemas.microsoft.com/office/drawing/2014/main" id="{AF4F28E8-16D1-B80E-2E70-041E711EC8B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469" y="3708449"/>
            <a:ext cx="3719218" cy="1949933"/>
          </a:xfrm>
          <a:prstGeom prst="rect">
            <a:avLst/>
          </a:prstGeom>
          <a:noFill/>
          <a:extLst>
            <a:ext uri="{909E8E84-426E-40DD-AFC4-6F175D3DCCD1}">
              <a14:hiddenFill xmlns:a14="http://schemas.microsoft.com/office/drawing/2010/main">
                <a:solidFill>
                  <a:srgbClr val="FFFFFF"/>
                </a:solidFill>
              </a14:hiddenFill>
            </a:ext>
          </a:extLst>
        </p:spPr>
      </p:pic>
      <p:sp>
        <p:nvSpPr>
          <p:cNvPr id="2" name="Text Box 8">
            <a:extLst>
              <a:ext uri="{FF2B5EF4-FFF2-40B4-BE49-F238E27FC236}">
                <a16:creationId xmlns:a16="http://schemas.microsoft.com/office/drawing/2014/main" id="{F094CA1F-0AA4-DDD4-4AD4-F05AB4CE46F9}"/>
              </a:ext>
            </a:extLst>
          </p:cNvPr>
          <p:cNvSpPr txBox="1">
            <a:spLocks noChangeArrowheads="1"/>
          </p:cNvSpPr>
          <p:nvPr/>
        </p:nvSpPr>
        <p:spPr bwMode="auto">
          <a:xfrm>
            <a:off x="37551" y="148870"/>
            <a:ext cx="8940800" cy="584775"/>
          </a:xfrm>
          <a:prstGeom prst="rect">
            <a:avLst/>
          </a:prstGeom>
          <a:noFill/>
          <a:ln>
            <a:noFill/>
          </a:ln>
          <a:effectLst/>
          <a:extLst>
            <a:ext uri="{909E8E84-426E-40DD-AFC4-6F175D3DCCD1}">
              <a14:hiddenFill xmlns:a14="http://schemas.microsoft.com/office/drawing/2010/main">
                <a:solidFill>
                  <a:schemeClr val="accent1">
                    <a:alpha val="60001"/>
                  </a:scheme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lgn="l" eaLnBrk="0" hangingPunct="0">
              <a:defRPr>
                <a:solidFill>
                  <a:schemeClr val="tx1"/>
                </a:solidFill>
                <a:latin typeface="Arial" charset="0"/>
              </a:defRPr>
            </a:lvl1pPr>
            <a:lvl2pPr algn="l" eaLnBrk="0" hangingPunct="0">
              <a:defRPr>
                <a:solidFill>
                  <a:schemeClr val="tx1"/>
                </a:solidFill>
                <a:latin typeface="Arial" charset="0"/>
              </a:defRPr>
            </a:lvl2pPr>
            <a:lvl3pPr algn="l" eaLnBrk="0" hangingPunct="0">
              <a:defRPr>
                <a:solidFill>
                  <a:schemeClr val="tx1"/>
                </a:solidFill>
                <a:latin typeface="Arial" charset="0"/>
              </a:defRPr>
            </a:lvl3pPr>
            <a:lvl4pPr algn="l" eaLnBrk="0" hangingPunct="0">
              <a:defRPr>
                <a:solidFill>
                  <a:schemeClr val="tx1"/>
                </a:solidFill>
                <a:latin typeface="Arial" charset="0"/>
              </a:defRPr>
            </a:lvl4pPr>
            <a:lvl5pPr algn="l" eaLnBrk="0" hangingPunct="0">
              <a:defRPr>
                <a:solidFill>
                  <a:schemeClr val="tx1"/>
                </a:solidFill>
                <a:latin typeface="Arial" charset="0"/>
              </a:defRPr>
            </a:lvl5pPr>
            <a:lvl6pPr eaLnBrk="0" fontAlgn="base" hangingPunct="0">
              <a:spcBef>
                <a:spcPct val="0"/>
              </a:spcBef>
              <a:spcAft>
                <a:spcPct val="0"/>
              </a:spcAft>
              <a:defRPr>
                <a:solidFill>
                  <a:schemeClr val="tx1"/>
                </a:solidFill>
                <a:latin typeface="Arial" charset="0"/>
              </a:defRPr>
            </a:lvl6pPr>
            <a:lvl7pPr eaLnBrk="0" fontAlgn="base" hangingPunct="0">
              <a:spcBef>
                <a:spcPct val="0"/>
              </a:spcBef>
              <a:spcAft>
                <a:spcPct val="0"/>
              </a:spcAft>
              <a:defRPr>
                <a:solidFill>
                  <a:schemeClr val="tx1"/>
                </a:solidFill>
                <a:latin typeface="Arial" charset="0"/>
              </a:defRPr>
            </a:lvl7pPr>
            <a:lvl8pPr eaLnBrk="0" fontAlgn="base" hangingPunct="0">
              <a:spcBef>
                <a:spcPct val="0"/>
              </a:spcBef>
              <a:spcAft>
                <a:spcPct val="0"/>
              </a:spcAft>
              <a:defRPr>
                <a:solidFill>
                  <a:schemeClr val="tx1"/>
                </a:solidFill>
                <a:latin typeface="Arial" charset="0"/>
              </a:defRPr>
            </a:lvl8pPr>
            <a:lvl9pPr eaLnBrk="0" fontAlgn="base" hangingPunct="0">
              <a:spcBef>
                <a:spcPct val="0"/>
              </a:spcBef>
              <a:spcAft>
                <a:spcPct val="0"/>
              </a:spcAft>
              <a:defRPr>
                <a:solidFill>
                  <a:schemeClr val="tx1"/>
                </a:solidFill>
                <a:latin typeface="Arial" charset="0"/>
              </a:defRPr>
            </a:lvl9pPr>
          </a:lstStyle>
          <a:p>
            <a:pPr eaLnBrk="1" hangingPunct="1">
              <a:spcBef>
                <a:spcPct val="50000"/>
              </a:spcBef>
              <a:buClr>
                <a:schemeClr val="hlink"/>
              </a:buClr>
              <a:buSzPct val="80000"/>
              <a:buFont typeface="Wingdings" pitchFamily="2" charset="2"/>
              <a:buNone/>
            </a:pPr>
            <a:r>
              <a:rPr lang="en-US" sz="3200" b="1" dirty="0">
                <a:solidFill>
                  <a:srgbClr val="C00000"/>
                </a:solidFill>
                <a:latin typeface="Times New Roman" pitchFamily="18" charset="0"/>
              </a:rPr>
              <a:t>1.</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Sự</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ra</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đời</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Vương</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triều</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Mạc</a:t>
            </a:r>
            <a:endParaRPr lang="en-US" sz="3200" b="1" dirty="0">
              <a:solidFill>
                <a:srgbClr val="C00000"/>
              </a:solidFill>
              <a:latin typeface="Times New Roman" pitchFamily="18" charset="0"/>
            </a:endParaRPr>
          </a:p>
        </p:txBody>
      </p:sp>
      <p:sp>
        <p:nvSpPr>
          <p:cNvPr id="7" name="Oval 6">
            <a:extLst>
              <a:ext uri="{FF2B5EF4-FFF2-40B4-BE49-F238E27FC236}">
                <a16:creationId xmlns:a16="http://schemas.microsoft.com/office/drawing/2014/main" id="{F0049038-0F8C-956E-A4F7-70E1776FA77E}"/>
              </a:ext>
            </a:extLst>
          </p:cNvPr>
          <p:cNvSpPr/>
          <p:nvPr/>
        </p:nvSpPr>
        <p:spPr>
          <a:xfrm>
            <a:off x="8978351" y="5184580"/>
            <a:ext cx="2604049" cy="825884"/>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666666"/>
                </a:solidFill>
                <a:effectLst/>
                <a:uLnTx/>
                <a:uFillTx/>
                <a:latin typeface="Arial"/>
                <a:ea typeface="+mn-ea"/>
                <a:cs typeface="+mn-cs"/>
              </a:rPr>
              <a:t>Thâu</a:t>
            </a:r>
            <a:r>
              <a:rPr kumimoji="0" lang="en-US" sz="2000" b="1" i="0" u="none" strike="noStrike" kern="1200" cap="none" spc="0" normalizeH="0" baseline="0" noProof="0" dirty="0">
                <a:ln>
                  <a:noFill/>
                </a:ln>
                <a:solidFill>
                  <a:srgbClr val="666666"/>
                </a:solidFill>
                <a:effectLst/>
                <a:uLnTx/>
                <a:uFillTx/>
                <a:latin typeface="Arial"/>
                <a:ea typeface="+mn-ea"/>
                <a:cs typeface="+mn-cs"/>
              </a:rPr>
              <a:t> </a:t>
            </a:r>
            <a:r>
              <a:rPr kumimoji="0" lang="en-US" sz="2000" b="1" i="0" u="none" strike="noStrike" kern="1200" cap="none" spc="0" normalizeH="0" baseline="0" noProof="0" dirty="0" err="1">
                <a:ln>
                  <a:noFill/>
                </a:ln>
                <a:solidFill>
                  <a:srgbClr val="666666"/>
                </a:solidFill>
                <a:effectLst/>
                <a:uLnTx/>
                <a:uFillTx/>
                <a:latin typeface="Arial"/>
                <a:ea typeface="+mn-ea"/>
                <a:cs typeface="+mn-cs"/>
              </a:rPr>
              <a:t>tóm</a:t>
            </a:r>
            <a:r>
              <a:rPr kumimoji="0" lang="en-US" sz="2000" b="1" i="0" u="none" strike="noStrike" kern="1200" cap="none" spc="0" normalizeH="0" baseline="0" noProof="0" dirty="0">
                <a:ln>
                  <a:noFill/>
                </a:ln>
                <a:solidFill>
                  <a:srgbClr val="666666"/>
                </a:solidFill>
                <a:effectLst/>
                <a:uLnTx/>
                <a:uFillTx/>
                <a:latin typeface="Arial"/>
                <a:ea typeface="+mn-ea"/>
                <a:cs typeface="+mn-cs"/>
              </a:rPr>
              <a:t> </a:t>
            </a:r>
            <a:r>
              <a:rPr kumimoji="0" lang="en-US" sz="2000" b="1" i="0" u="none" strike="noStrike" kern="1200" cap="none" spc="0" normalizeH="0" baseline="0" noProof="0" dirty="0" err="1">
                <a:ln>
                  <a:noFill/>
                </a:ln>
                <a:solidFill>
                  <a:srgbClr val="666666"/>
                </a:solidFill>
                <a:effectLst/>
                <a:uLnTx/>
                <a:uFillTx/>
                <a:latin typeface="Arial"/>
                <a:ea typeface="+mn-ea"/>
                <a:cs typeface="+mn-cs"/>
              </a:rPr>
              <a:t>quyền</a:t>
            </a:r>
            <a:r>
              <a:rPr kumimoji="0" lang="en-US" sz="2000" b="1" i="0" u="none" strike="noStrike" kern="1200" cap="none" spc="0" normalizeH="0" baseline="0" noProof="0" dirty="0">
                <a:ln>
                  <a:noFill/>
                </a:ln>
                <a:solidFill>
                  <a:srgbClr val="666666"/>
                </a:solidFill>
                <a:effectLst/>
                <a:uLnTx/>
                <a:uFillTx/>
                <a:latin typeface="Arial"/>
                <a:ea typeface="+mn-ea"/>
                <a:cs typeface="+mn-cs"/>
              </a:rPr>
              <a:t> </a:t>
            </a:r>
            <a:r>
              <a:rPr kumimoji="0" lang="en-US" sz="2000" b="1" i="0" u="none" strike="noStrike" kern="1200" cap="none" spc="0" normalizeH="0" baseline="0" noProof="0" dirty="0" err="1">
                <a:ln>
                  <a:noFill/>
                </a:ln>
                <a:solidFill>
                  <a:srgbClr val="666666"/>
                </a:solidFill>
                <a:effectLst/>
                <a:uLnTx/>
                <a:uFillTx/>
                <a:latin typeface="Arial"/>
                <a:ea typeface="+mn-ea"/>
                <a:cs typeface="+mn-cs"/>
              </a:rPr>
              <a:t>hành</a:t>
            </a:r>
            <a:endParaRPr kumimoji="0" lang="en-US" sz="2000" b="1" i="0" u="none" strike="noStrike" kern="1200" cap="none" spc="0" normalizeH="0" baseline="0" noProof="0" dirty="0">
              <a:ln>
                <a:noFill/>
              </a:ln>
              <a:solidFill>
                <a:srgbClr val="666666"/>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1139032843"/>
      </p:ext>
    </p:extLst>
  </p:cSld>
  <p:clrMapOvr>
    <a:masterClrMapping/>
  </p:clrMapOvr>
  <mc:AlternateContent xmlns:mc="http://schemas.openxmlformats.org/markup-compatibility/2006" xmlns:p14="http://schemas.microsoft.com/office/powerpoint/2010/main">
    <mc:Choice Requires="p14">
      <p:transition p14:dur="0" advClick="0" advTm="20344"/>
    </mc:Choice>
    <mc:Fallback xmlns="">
      <p:transition advClick="0" advTm="20344"/>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Lê Uy Mục: Vua Quỷ, tên hôn quân bạo chúa giết cả tổ mẫu ngay khi vừa mới  lên ngôi">
            <a:extLst>
              <a:ext uri="{FF2B5EF4-FFF2-40B4-BE49-F238E27FC236}">
                <a16:creationId xmlns:a16="http://schemas.microsoft.com/office/drawing/2014/main" id="{7F8D5BDA-1C00-B4AF-F7E5-07964322E9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8625" y="3140766"/>
            <a:ext cx="4837044" cy="306125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Những tôi ác tày trời của quỷ vương Lê Uy Mục">
            <a:extLst>
              <a:ext uri="{FF2B5EF4-FFF2-40B4-BE49-F238E27FC236}">
                <a16:creationId xmlns:a16="http://schemas.microsoft.com/office/drawing/2014/main" id="{43909DAE-1D2C-CB6B-6D37-D4F542BCD9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5026" y="234940"/>
            <a:ext cx="5035825" cy="306125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3FCBC8D-A18B-231F-BA15-62337FD96543}"/>
              </a:ext>
            </a:extLst>
          </p:cNvPr>
          <p:cNvSpPr txBox="1"/>
          <p:nvPr/>
        </p:nvSpPr>
        <p:spPr>
          <a:xfrm>
            <a:off x="589720" y="655983"/>
            <a:ext cx="5340627" cy="2677656"/>
          </a:xfrm>
          <a:prstGeom prst="rect">
            <a:avLst/>
          </a:prstGeom>
          <a:solidFill>
            <a:schemeClr val="accent4"/>
          </a:solid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800" dirty="0" err="1">
                <a:solidFill>
                  <a:schemeClr val="accent6"/>
                </a:solidFill>
                <a:latin typeface="Times New Roman" panose="02020603050405020304" pitchFamily="18" charset="0"/>
                <a:cs typeface="Times New Roman" panose="02020603050405020304" pitchFamily="18" charset="0"/>
              </a:rPr>
              <a:t>Đến</a:t>
            </a:r>
            <a:r>
              <a:rPr lang="en-US" sz="2800" dirty="0">
                <a:solidFill>
                  <a:schemeClr val="accent6"/>
                </a:solidFill>
                <a:latin typeface="Times New Roman" panose="02020603050405020304" pitchFamily="18" charset="0"/>
                <a:cs typeface="Times New Roman" panose="02020603050405020304" pitchFamily="18" charset="0"/>
              </a:rPr>
              <a:t> </a:t>
            </a:r>
            <a:r>
              <a:rPr lang="en-US" sz="2800" dirty="0" err="1">
                <a:solidFill>
                  <a:schemeClr val="accent6"/>
                </a:solidFill>
                <a:latin typeface="Times New Roman" panose="02020603050405020304" pitchFamily="18" charset="0"/>
                <a:cs typeface="Times New Roman" panose="02020603050405020304" pitchFamily="18" charset="0"/>
              </a:rPr>
              <a:t>đầu</a:t>
            </a:r>
            <a:r>
              <a:rPr lang="en-US" sz="2800" dirty="0">
                <a:solidFill>
                  <a:schemeClr val="accent6"/>
                </a:solidFill>
                <a:latin typeface="Times New Roman" panose="02020603050405020304" pitchFamily="18" charset="0"/>
                <a:cs typeface="Times New Roman" panose="02020603050405020304" pitchFamily="18" charset="0"/>
              </a:rPr>
              <a:t> </a:t>
            </a:r>
            <a:r>
              <a:rPr lang="en-US" sz="2800" dirty="0" err="1">
                <a:solidFill>
                  <a:schemeClr val="accent6"/>
                </a:solidFill>
                <a:latin typeface="Times New Roman" panose="02020603050405020304" pitchFamily="18" charset="0"/>
                <a:cs typeface="Times New Roman" panose="02020603050405020304" pitchFamily="18" charset="0"/>
              </a:rPr>
              <a:t>thế</a:t>
            </a:r>
            <a:r>
              <a:rPr lang="en-US" sz="2800" dirty="0">
                <a:solidFill>
                  <a:schemeClr val="accent6"/>
                </a:solidFill>
                <a:latin typeface="Times New Roman" panose="02020603050405020304" pitchFamily="18" charset="0"/>
                <a:cs typeface="Times New Roman" panose="02020603050405020304" pitchFamily="18" charset="0"/>
              </a:rPr>
              <a:t> </a:t>
            </a:r>
            <a:r>
              <a:rPr lang="en-US" sz="2800" dirty="0" err="1">
                <a:solidFill>
                  <a:schemeClr val="accent6"/>
                </a:solidFill>
                <a:latin typeface="Times New Roman" panose="02020603050405020304" pitchFamily="18" charset="0"/>
                <a:cs typeface="Times New Roman" panose="02020603050405020304" pitchFamily="18" charset="0"/>
              </a:rPr>
              <a:t>kỉ</a:t>
            </a:r>
            <a:r>
              <a:rPr lang="en-US" sz="2800" dirty="0">
                <a:solidFill>
                  <a:schemeClr val="accent6"/>
                </a:solidFill>
                <a:latin typeface="Times New Roman" panose="02020603050405020304" pitchFamily="18" charset="0"/>
                <a:cs typeface="Times New Roman" panose="02020603050405020304" pitchFamily="18" charset="0"/>
              </a:rPr>
              <a:t> XVI, </a:t>
            </a:r>
            <a:r>
              <a:rPr lang="en-US" sz="2800" dirty="0" err="1">
                <a:solidFill>
                  <a:schemeClr val="accent6"/>
                </a:solidFill>
                <a:latin typeface="Times New Roman" panose="02020603050405020304" pitchFamily="18" charset="0"/>
                <a:cs typeface="Times New Roman" panose="02020603050405020304" pitchFamily="18" charset="0"/>
              </a:rPr>
              <a:t>nhà</a:t>
            </a:r>
            <a:r>
              <a:rPr lang="en-US" sz="2800" dirty="0">
                <a:solidFill>
                  <a:schemeClr val="accent6"/>
                </a:solidFill>
                <a:latin typeface="Times New Roman" panose="02020603050405020304" pitchFamily="18" charset="0"/>
                <a:cs typeface="Times New Roman" panose="02020603050405020304" pitchFamily="18" charset="0"/>
              </a:rPr>
              <a:t> Lê </a:t>
            </a:r>
            <a:r>
              <a:rPr lang="en-US" sz="2800" dirty="0" err="1">
                <a:solidFill>
                  <a:schemeClr val="accent6"/>
                </a:solidFill>
                <a:latin typeface="Times New Roman" panose="02020603050405020304" pitchFamily="18" charset="0"/>
                <a:cs typeface="Times New Roman" panose="02020603050405020304" pitchFamily="18" charset="0"/>
              </a:rPr>
              <a:t>lâm</a:t>
            </a:r>
            <a:r>
              <a:rPr lang="en-US" sz="2800" dirty="0">
                <a:solidFill>
                  <a:schemeClr val="accent6"/>
                </a:solidFill>
                <a:latin typeface="Times New Roman" panose="02020603050405020304" pitchFamily="18" charset="0"/>
                <a:cs typeface="Times New Roman" panose="02020603050405020304" pitchFamily="18" charset="0"/>
              </a:rPr>
              <a:t> </a:t>
            </a:r>
            <a:r>
              <a:rPr lang="en-US" sz="2800" dirty="0" err="1">
                <a:solidFill>
                  <a:schemeClr val="accent6"/>
                </a:solidFill>
                <a:latin typeface="Times New Roman" panose="02020603050405020304" pitchFamily="18" charset="0"/>
                <a:cs typeface="Times New Roman" panose="02020603050405020304" pitchFamily="18" charset="0"/>
              </a:rPr>
              <a:t>vào</a:t>
            </a:r>
            <a:r>
              <a:rPr lang="en-US" sz="2800" dirty="0">
                <a:solidFill>
                  <a:schemeClr val="accent6"/>
                </a:solidFill>
                <a:latin typeface="Times New Roman" panose="02020603050405020304" pitchFamily="18" charset="0"/>
                <a:cs typeface="Times New Roman" panose="02020603050405020304" pitchFamily="18" charset="0"/>
              </a:rPr>
              <a:t> </a:t>
            </a:r>
            <a:r>
              <a:rPr lang="en-US" sz="2800" dirty="0" err="1">
                <a:solidFill>
                  <a:schemeClr val="accent6"/>
                </a:solidFill>
                <a:latin typeface="Times New Roman" panose="02020603050405020304" pitchFamily="18" charset="0"/>
                <a:cs typeface="Times New Roman" panose="02020603050405020304" pitchFamily="18" charset="0"/>
              </a:rPr>
              <a:t>tình</a:t>
            </a:r>
            <a:r>
              <a:rPr lang="en-US" sz="2800" dirty="0">
                <a:solidFill>
                  <a:schemeClr val="accent6"/>
                </a:solidFill>
                <a:latin typeface="Times New Roman" panose="02020603050405020304" pitchFamily="18" charset="0"/>
                <a:cs typeface="Times New Roman" panose="02020603050405020304" pitchFamily="18" charset="0"/>
              </a:rPr>
              <a:t> </a:t>
            </a:r>
            <a:r>
              <a:rPr lang="en-US" sz="2800" dirty="0" err="1">
                <a:solidFill>
                  <a:schemeClr val="accent6"/>
                </a:solidFill>
                <a:latin typeface="Times New Roman" panose="02020603050405020304" pitchFamily="18" charset="0"/>
                <a:cs typeface="Times New Roman" panose="02020603050405020304" pitchFamily="18" charset="0"/>
              </a:rPr>
              <a:t>trạng</a:t>
            </a:r>
            <a:r>
              <a:rPr lang="en-US" sz="2800" dirty="0">
                <a:solidFill>
                  <a:schemeClr val="accent6"/>
                </a:solidFill>
                <a:latin typeface="Times New Roman" panose="02020603050405020304" pitchFamily="18" charset="0"/>
                <a:cs typeface="Times New Roman" panose="02020603050405020304" pitchFamily="18" charset="0"/>
              </a:rPr>
              <a:t> </a:t>
            </a:r>
            <a:r>
              <a:rPr lang="en-US" sz="2800" dirty="0" err="1">
                <a:solidFill>
                  <a:schemeClr val="accent6"/>
                </a:solidFill>
                <a:latin typeface="Times New Roman" panose="02020603050405020304" pitchFamily="18" charset="0"/>
                <a:cs typeface="Times New Roman" panose="02020603050405020304" pitchFamily="18" charset="0"/>
              </a:rPr>
              <a:t>khủng</a:t>
            </a:r>
            <a:r>
              <a:rPr lang="en-US" sz="2800" dirty="0">
                <a:solidFill>
                  <a:schemeClr val="accent6"/>
                </a:solidFill>
                <a:latin typeface="Times New Roman" panose="02020603050405020304" pitchFamily="18" charset="0"/>
                <a:cs typeface="Times New Roman" panose="02020603050405020304" pitchFamily="18" charset="0"/>
              </a:rPr>
              <a:t> </a:t>
            </a:r>
            <a:r>
              <a:rPr lang="en-US" sz="2800" dirty="0" err="1">
                <a:solidFill>
                  <a:schemeClr val="accent6"/>
                </a:solidFill>
                <a:latin typeface="Times New Roman" panose="02020603050405020304" pitchFamily="18" charset="0"/>
                <a:cs typeface="Times New Roman" panose="02020603050405020304" pitchFamily="18" charset="0"/>
              </a:rPr>
              <a:t>hoảng</a:t>
            </a:r>
            <a:r>
              <a:rPr lang="en-US" sz="2800" dirty="0">
                <a:solidFill>
                  <a:schemeClr val="accent6"/>
                </a:solidFill>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solidFill>
                <a:effectLst/>
                <a:uLnTx/>
                <a:uFillTx/>
                <a:latin typeface="Times New Roman" panose="02020603050405020304" pitchFamily="18" charset="0"/>
                <a:cs typeface="Times New Roman" panose="02020603050405020304" pitchFamily="18" charset="0"/>
              </a:rPr>
              <a:t>Vua</a:t>
            </a:r>
            <a:r>
              <a:rPr kumimoji="0" lang="en-US" sz="2800" b="0" i="0" u="none" strike="noStrike" kern="1200" cap="none" spc="0" normalizeH="0" baseline="0" noProof="0" dirty="0">
                <a:ln>
                  <a:noFill/>
                </a:ln>
                <a:solidFill>
                  <a:schemeClr val="accent6"/>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solidFill>
                <a:effectLst/>
                <a:uLnTx/>
                <a:uFillTx/>
                <a:latin typeface="Times New Roman" panose="02020603050405020304" pitchFamily="18" charset="0"/>
                <a:cs typeface="Times New Roman" panose="02020603050405020304" pitchFamily="18" charset="0"/>
              </a:rPr>
              <a:t>quan</a:t>
            </a:r>
            <a:r>
              <a:rPr kumimoji="0" lang="en-US" sz="2800" b="0" i="0" u="none" strike="noStrike" kern="1200" cap="none" spc="0" normalizeH="0" baseline="0" noProof="0" dirty="0">
                <a:ln>
                  <a:noFill/>
                </a:ln>
                <a:solidFill>
                  <a:schemeClr val="accent6"/>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solidFill>
                <a:effectLst/>
                <a:uLnTx/>
                <a:uFillTx/>
                <a:latin typeface="Times New Roman" panose="02020603050405020304" pitchFamily="18" charset="0"/>
                <a:cs typeface="Times New Roman" panose="02020603050405020304" pitchFamily="18" charset="0"/>
              </a:rPr>
              <a:t>sa</a:t>
            </a:r>
            <a:r>
              <a:rPr kumimoji="0" lang="en-US" sz="2800" b="0" i="0" u="none" strike="noStrike" kern="1200" cap="none" spc="0" normalizeH="0" baseline="0" noProof="0" dirty="0">
                <a:ln>
                  <a:noFill/>
                </a:ln>
                <a:solidFill>
                  <a:schemeClr val="accent6"/>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solidFill>
                <a:effectLst/>
                <a:uLnTx/>
                <a:uFillTx/>
                <a:latin typeface="Times New Roman" panose="02020603050405020304" pitchFamily="18" charset="0"/>
                <a:cs typeface="Times New Roman" panose="02020603050405020304" pitchFamily="18" charset="0"/>
              </a:rPr>
              <a:t>đoạ</a:t>
            </a:r>
            <a:r>
              <a:rPr lang="en-US" sz="2800" noProof="0" dirty="0">
                <a:solidFill>
                  <a:schemeClr val="accent6"/>
                </a:solidFill>
                <a:latin typeface="Times New Roman" panose="02020603050405020304" pitchFamily="18" charset="0"/>
                <a:cs typeface="Times New Roman" panose="02020603050405020304" pitchFamily="18" charset="0"/>
              </a:rPr>
              <a:t>, g</a:t>
            </a:r>
            <a:r>
              <a:rPr kumimoji="0" lang="en-VN" sz="2800" b="0" i="0" u="none" strike="noStrike" kern="1200" cap="none" spc="0" normalizeH="0" baseline="0" noProof="0" dirty="0">
                <a:ln>
                  <a:noFill/>
                </a:ln>
                <a:solidFill>
                  <a:schemeClr val="accent6"/>
                </a:solidFill>
                <a:effectLst/>
                <a:uLnTx/>
                <a:uFillTx/>
                <a:latin typeface="Times New Roman" panose="02020603050405020304" pitchFamily="18" charset="0"/>
                <a:cs typeface="Times New Roman" panose="02020603050405020304" pitchFamily="18" charset="0"/>
              </a:rPr>
              <a:t>iết hại các công thần</a:t>
            </a:r>
            <a:r>
              <a:rPr kumimoji="0" lang="en-US" sz="2800" b="0" i="0" u="none" strike="noStrike" kern="1200" cap="none" spc="0" normalizeH="0" baseline="0" noProof="0" dirty="0">
                <a:ln>
                  <a:noFill/>
                </a:ln>
                <a:solidFill>
                  <a:schemeClr val="accent6"/>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chemeClr val="accent6"/>
                </a:solidFill>
                <a:effectLst/>
                <a:uLnTx/>
                <a:uFillTx/>
                <a:latin typeface="Times New Roman" panose="02020603050405020304" pitchFamily="18" charset="0"/>
                <a:cs typeface="Times New Roman" panose="02020603050405020304" pitchFamily="18" charset="0"/>
              </a:rPr>
              <a:t>các</a:t>
            </a:r>
            <a:r>
              <a:rPr kumimoji="0" lang="en-US" sz="2800" b="0" i="0" u="none" strike="noStrike" kern="1200" cap="none" spc="0" normalizeH="0" noProof="0" dirty="0">
                <a:ln>
                  <a:noFill/>
                </a:ln>
                <a:solidFill>
                  <a:schemeClr val="accent6"/>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noProof="0" dirty="0" err="1">
                <a:ln>
                  <a:noFill/>
                </a:ln>
                <a:solidFill>
                  <a:schemeClr val="accent6"/>
                </a:solidFill>
                <a:effectLst/>
                <a:uLnTx/>
                <a:uFillTx/>
                <a:latin typeface="Times New Roman" panose="02020603050405020304" pitchFamily="18" charset="0"/>
                <a:cs typeface="Times New Roman" panose="02020603050405020304" pitchFamily="18" charset="0"/>
              </a:rPr>
              <a:t>phe</a:t>
            </a:r>
            <a:r>
              <a:rPr kumimoji="0" lang="en-US" sz="2800" b="0" i="0" u="none" strike="noStrike" kern="1200" cap="none" spc="0" normalizeH="0" noProof="0" dirty="0">
                <a:ln>
                  <a:noFill/>
                </a:ln>
                <a:solidFill>
                  <a:schemeClr val="accent6"/>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noProof="0" dirty="0" err="1">
                <a:ln>
                  <a:noFill/>
                </a:ln>
                <a:solidFill>
                  <a:schemeClr val="accent6"/>
                </a:solidFill>
                <a:effectLst/>
                <a:uLnTx/>
                <a:uFillTx/>
                <a:latin typeface="Times New Roman" panose="02020603050405020304" pitchFamily="18" charset="0"/>
                <a:cs typeface="Times New Roman" panose="02020603050405020304" pitchFamily="18" charset="0"/>
              </a:rPr>
              <a:t>phái</a:t>
            </a:r>
            <a:r>
              <a:rPr kumimoji="0" lang="en-US" sz="2800" b="0" i="0" u="none" strike="noStrike" kern="1200" cap="none" spc="0" normalizeH="0" noProof="0" dirty="0">
                <a:ln>
                  <a:noFill/>
                </a:ln>
                <a:solidFill>
                  <a:schemeClr val="accent6"/>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noProof="0" dirty="0" err="1">
                <a:ln>
                  <a:noFill/>
                </a:ln>
                <a:solidFill>
                  <a:schemeClr val="accent6"/>
                </a:solidFill>
                <a:effectLst/>
                <a:uLnTx/>
                <a:uFillTx/>
                <a:latin typeface="Times New Roman" panose="02020603050405020304" pitchFamily="18" charset="0"/>
                <a:cs typeface="Times New Roman" panose="02020603050405020304" pitchFamily="18" charset="0"/>
              </a:rPr>
              <a:t>phong</a:t>
            </a:r>
            <a:r>
              <a:rPr kumimoji="0" lang="en-US" sz="2800" b="0" i="0" u="none" strike="noStrike" kern="1200" cap="none" spc="0" normalizeH="0" noProof="0" dirty="0">
                <a:ln>
                  <a:noFill/>
                </a:ln>
                <a:solidFill>
                  <a:schemeClr val="accent6"/>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noProof="0" dirty="0" err="1">
                <a:ln>
                  <a:noFill/>
                </a:ln>
                <a:solidFill>
                  <a:schemeClr val="accent6"/>
                </a:solidFill>
                <a:effectLst/>
                <a:uLnTx/>
                <a:uFillTx/>
                <a:latin typeface="Times New Roman" panose="02020603050405020304" pitchFamily="18" charset="0"/>
                <a:cs typeface="Times New Roman" panose="02020603050405020304" pitchFamily="18" charset="0"/>
              </a:rPr>
              <a:t>kiến</a:t>
            </a:r>
            <a:r>
              <a:rPr kumimoji="0" lang="en-US" sz="2800" b="0" i="0" u="none" strike="noStrike" kern="1200" cap="none" spc="0" normalizeH="0" noProof="0" dirty="0">
                <a:ln>
                  <a:noFill/>
                </a:ln>
                <a:solidFill>
                  <a:schemeClr val="accent6"/>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noProof="0" dirty="0" err="1">
                <a:ln>
                  <a:noFill/>
                </a:ln>
                <a:solidFill>
                  <a:schemeClr val="accent6"/>
                </a:solidFill>
                <a:effectLst/>
                <a:uLnTx/>
                <a:uFillTx/>
                <a:latin typeface="Times New Roman" panose="02020603050405020304" pitchFamily="18" charset="0"/>
                <a:cs typeface="Times New Roman" panose="02020603050405020304" pitchFamily="18" charset="0"/>
              </a:rPr>
              <a:t>nổi</a:t>
            </a:r>
            <a:r>
              <a:rPr kumimoji="0" lang="en-US" sz="2800" b="0" i="0" u="none" strike="noStrike" kern="1200" cap="none" spc="0" normalizeH="0" noProof="0" dirty="0">
                <a:ln>
                  <a:noFill/>
                </a:ln>
                <a:solidFill>
                  <a:schemeClr val="accent6"/>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noProof="0" dirty="0" err="1">
                <a:ln>
                  <a:noFill/>
                </a:ln>
                <a:solidFill>
                  <a:schemeClr val="accent6"/>
                </a:solidFill>
                <a:effectLst/>
                <a:uLnTx/>
                <a:uFillTx/>
                <a:latin typeface="Times New Roman" panose="02020603050405020304" pitchFamily="18" charset="0"/>
                <a:cs typeface="Times New Roman" panose="02020603050405020304" pitchFamily="18" charset="0"/>
              </a:rPr>
              <a:t>lên</a:t>
            </a:r>
            <a:r>
              <a:rPr kumimoji="0" lang="en-US" sz="2800" b="0" i="0" u="none" strike="noStrike" kern="1200" cap="none" spc="0" normalizeH="0" noProof="0" dirty="0">
                <a:ln>
                  <a:noFill/>
                </a:ln>
                <a:solidFill>
                  <a:schemeClr val="accent6"/>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noProof="0" dirty="0" err="1">
                <a:ln>
                  <a:noFill/>
                </a:ln>
                <a:solidFill>
                  <a:schemeClr val="accent6"/>
                </a:solidFill>
                <a:effectLst/>
                <a:uLnTx/>
                <a:uFillTx/>
                <a:latin typeface="Times New Roman" panose="02020603050405020304" pitchFamily="18" charset="0"/>
                <a:cs typeface="Times New Roman" panose="02020603050405020304" pitchFamily="18" charset="0"/>
              </a:rPr>
              <a:t>tranh</a:t>
            </a:r>
            <a:r>
              <a:rPr kumimoji="0" lang="en-US" sz="2800" b="0" i="0" u="none" strike="noStrike" kern="1200" cap="none" spc="0" normalizeH="0" noProof="0" dirty="0">
                <a:ln>
                  <a:noFill/>
                </a:ln>
                <a:solidFill>
                  <a:schemeClr val="accent6"/>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noProof="0" dirty="0" err="1">
                <a:ln>
                  <a:noFill/>
                </a:ln>
                <a:solidFill>
                  <a:schemeClr val="accent6"/>
                </a:solidFill>
                <a:effectLst/>
                <a:uLnTx/>
                <a:uFillTx/>
                <a:latin typeface="Times New Roman" panose="02020603050405020304" pitchFamily="18" charset="0"/>
                <a:cs typeface="Times New Roman" panose="02020603050405020304" pitchFamily="18" charset="0"/>
              </a:rPr>
              <a:t>giành</a:t>
            </a:r>
            <a:r>
              <a:rPr kumimoji="0" lang="en-US" sz="2800" b="0" i="0" u="none" strike="noStrike" kern="1200" cap="none" spc="0" normalizeH="0" noProof="0" dirty="0">
                <a:ln>
                  <a:noFill/>
                </a:ln>
                <a:solidFill>
                  <a:schemeClr val="accent6"/>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noProof="0" dirty="0" err="1">
                <a:ln>
                  <a:noFill/>
                </a:ln>
                <a:solidFill>
                  <a:schemeClr val="accent6"/>
                </a:solidFill>
                <a:effectLst/>
                <a:uLnTx/>
                <a:uFillTx/>
                <a:latin typeface="Times New Roman" panose="02020603050405020304" pitchFamily="18" charset="0"/>
                <a:cs typeface="Times New Roman" panose="02020603050405020304" pitchFamily="18" charset="0"/>
              </a:rPr>
              <a:t>quyền</a:t>
            </a:r>
            <a:r>
              <a:rPr kumimoji="0" lang="en-US" sz="2800" b="0" i="0" u="none" strike="noStrike" kern="1200" cap="none" spc="0" normalizeH="0" noProof="0" dirty="0">
                <a:ln>
                  <a:noFill/>
                </a:ln>
                <a:solidFill>
                  <a:schemeClr val="accent6"/>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noProof="0" dirty="0" err="1">
                <a:ln>
                  <a:noFill/>
                </a:ln>
                <a:solidFill>
                  <a:schemeClr val="accent6"/>
                </a:solidFill>
                <a:effectLst/>
                <a:uLnTx/>
                <a:uFillTx/>
                <a:latin typeface="Times New Roman" panose="02020603050405020304" pitchFamily="18" charset="0"/>
                <a:cs typeface="Times New Roman" panose="02020603050405020304" pitchFamily="18" charset="0"/>
              </a:rPr>
              <a:t>lực</a:t>
            </a:r>
            <a:r>
              <a:rPr kumimoji="0" lang="en-US" sz="2800" b="0" i="0" u="none" strike="noStrike" kern="1200" cap="none" spc="0" normalizeH="0" noProof="0" dirty="0">
                <a:ln>
                  <a:noFill/>
                </a:ln>
                <a:solidFill>
                  <a:schemeClr val="accent6"/>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noProof="0" dirty="0" err="1">
                <a:ln>
                  <a:noFill/>
                </a:ln>
                <a:solidFill>
                  <a:schemeClr val="accent6"/>
                </a:solidFill>
                <a:effectLst/>
                <a:uLnTx/>
                <a:uFillTx/>
                <a:latin typeface="Times New Roman" panose="02020603050405020304" pitchFamily="18" charset="0"/>
                <a:cs typeface="Times New Roman" panose="02020603050405020304" pitchFamily="18" charset="0"/>
              </a:rPr>
              <a:t>khởi</a:t>
            </a:r>
            <a:r>
              <a:rPr kumimoji="0" lang="en-US" sz="2800" b="0" i="0" u="none" strike="noStrike" kern="1200" cap="none" spc="0" normalizeH="0" noProof="0" dirty="0">
                <a:ln>
                  <a:noFill/>
                </a:ln>
                <a:solidFill>
                  <a:schemeClr val="accent6"/>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noProof="0" dirty="0" err="1">
                <a:ln>
                  <a:noFill/>
                </a:ln>
                <a:solidFill>
                  <a:schemeClr val="accent6"/>
                </a:solidFill>
                <a:effectLst/>
                <a:uLnTx/>
                <a:uFillTx/>
                <a:latin typeface="Times New Roman" panose="02020603050405020304" pitchFamily="18" charset="0"/>
                <a:cs typeface="Times New Roman" panose="02020603050405020304" pitchFamily="18" charset="0"/>
              </a:rPr>
              <a:t>nghĩa</a:t>
            </a:r>
            <a:r>
              <a:rPr kumimoji="0" lang="en-US" sz="2800" b="0" i="0" u="none" strike="noStrike" kern="1200" cap="none" spc="0" normalizeH="0" noProof="0" dirty="0">
                <a:ln>
                  <a:noFill/>
                </a:ln>
                <a:solidFill>
                  <a:schemeClr val="accent6"/>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noProof="0" dirty="0" err="1">
                <a:ln>
                  <a:noFill/>
                </a:ln>
                <a:solidFill>
                  <a:schemeClr val="accent6"/>
                </a:solidFill>
                <a:effectLst/>
                <a:uLnTx/>
                <a:uFillTx/>
                <a:latin typeface="Times New Roman" panose="02020603050405020304" pitchFamily="18" charset="0"/>
                <a:cs typeface="Times New Roman" panose="02020603050405020304" pitchFamily="18" charset="0"/>
              </a:rPr>
              <a:t>nông</a:t>
            </a:r>
            <a:r>
              <a:rPr kumimoji="0" lang="en-US" sz="2800" b="0" i="0" u="none" strike="noStrike" kern="1200" cap="none" spc="0" normalizeH="0" noProof="0" dirty="0">
                <a:ln>
                  <a:noFill/>
                </a:ln>
                <a:solidFill>
                  <a:schemeClr val="accent6"/>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noProof="0" dirty="0" err="1">
                <a:ln>
                  <a:noFill/>
                </a:ln>
                <a:solidFill>
                  <a:schemeClr val="accent6"/>
                </a:solidFill>
                <a:effectLst/>
                <a:uLnTx/>
                <a:uFillTx/>
                <a:latin typeface="Times New Roman" panose="02020603050405020304" pitchFamily="18" charset="0"/>
                <a:cs typeface="Times New Roman" panose="02020603050405020304" pitchFamily="18" charset="0"/>
              </a:rPr>
              <a:t>dân</a:t>
            </a:r>
            <a:r>
              <a:rPr kumimoji="0" lang="en-US" sz="2800" b="0" i="0" u="none" strike="noStrike" kern="1200" cap="none" spc="0" normalizeH="0" noProof="0" dirty="0">
                <a:ln>
                  <a:noFill/>
                </a:ln>
                <a:solidFill>
                  <a:schemeClr val="accent6"/>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noProof="0" dirty="0" err="1">
                <a:ln>
                  <a:noFill/>
                </a:ln>
                <a:solidFill>
                  <a:schemeClr val="accent6"/>
                </a:solidFill>
                <a:effectLst/>
                <a:uLnTx/>
                <a:uFillTx/>
                <a:latin typeface="Times New Roman" panose="02020603050405020304" pitchFamily="18" charset="0"/>
                <a:cs typeface="Times New Roman" panose="02020603050405020304" pitchFamily="18" charset="0"/>
              </a:rPr>
              <a:t>nổ</a:t>
            </a:r>
            <a:r>
              <a:rPr kumimoji="0" lang="en-US" sz="2800" b="0" i="0" u="none" strike="noStrike" kern="1200" cap="none" spc="0" normalizeH="0" noProof="0" dirty="0">
                <a:ln>
                  <a:noFill/>
                </a:ln>
                <a:solidFill>
                  <a:schemeClr val="accent6"/>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noProof="0" dirty="0" err="1">
                <a:ln>
                  <a:noFill/>
                </a:ln>
                <a:solidFill>
                  <a:schemeClr val="accent6"/>
                </a:solidFill>
                <a:effectLst/>
                <a:uLnTx/>
                <a:uFillTx/>
                <a:latin typeface="Times New Roman" panose="02020603050405020304" pitchFamily="18" charset="0"/>
                <a:cs typeface="Times New Roman" panose="02020603050405020304" pitchFamily="18" charset="0"/>
              </a:rPr>
              <a:t>ra</a:t>
            </a:r>
            <a:r>
              <a:rPr kumimoji="0" lang="en-US" sz="2800" b="0" i="0" u="none" strike="noStrike" kern="1200" cap="none" spc="0" normalizeH="0" noProof="0" dirty="0">
                <a:ln>
                  <a:noFill/>
                </a:ln>
                <a:solidFill>
                  <a:schemeClr val="accent6"/>
                </a:solidFill>
                <a:effectLst/>
                <a:uLnTx/>
                <a:uFillTx/>
                <a:latin typeface="Times New Roman" panose="02020603050405020304" pitchFamily="18" charset="0"/>
                <a:cs typeface="Times New Roman" panose="02020603050405020304" pitchFamily="18" charset="0"/>
              </a:rPr>
              <a:t> ở </a:t>
            </a:r>
            <a:r>
              <a:rPr kumimoji="0" lang="en-US" sz="2800" b="0" i="0" u="none" strike="noStrike" kern="1200" cap="none" spc="0" normalizeH="0" noProof="0" dirty="0" err="1">
                <a:ln>
                  <a:noFill/>
                </a:ln>
                <a:solidFill>
                  <a:schemeClr val="accent6"/>
                </a:solidFill>
                <a:effectLst/>
                <a:uLnTx/>
                <a:uFillTx/>
                <a:latin typeface="Times New Roman" panose="02020603050405020304" pitchFamily="18" charset="0"/>
                <a:cs typeface="Times New Roman" panose="02020603050405020304" pitchFamily="18" charset="0"/>
              </a:rPr>
              <a:t>nhiều</a:t>
            </a:r>
            <a:r>
              <a:rPr kumimoji="0" lang="en-US" sz="2800" b="0" i="0" u="none" strike="noStrike" kern="1200" cap="none" spc="0" normalizeH="0" noProof="0" dirty="0">
                <a:ln>
                  <a:noFill/>
                </a:ln>
                <a:solidFill>
                  <a:schemeClr val="accent6"/>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noProof="0" dirty="0" err="1">
                <a:ln>
                  <a:noFill/>
                </a:ln>
                <a:solidFill>
                  <a:schemeClr val="accent6"/>
                </a:solidFill>
                <a:effectLst/>
                <a:uLnTx/>
                <a:uFillTx/>
                <a:latin typeface="Times New Roman" panose="02020603050405020304" pitchFamily="18" charset="0"/>
                <a:cs typeface="Times New Roman" panose="02020603050405020304" pitchFamily="18" charset="0"/>
              </a:rPr>
              <a:t>nơi</a:t>
            </a:r>
            <a:r>
              <a:rPr kumimoji="0" lang="en-US" sz="2800" b="0" i="0" u="none" strike="noStrike" kern="1200" cap="none" spc="0" normalizeH="0" noProof="0" dirty="0">
                <a:ln>
                  <a:noFill/>
                </a:ln>
                <a:solidFill>
                  <a:schemeClr val="accent6"/>
                </a:solidFill>
                <a:effectLst/>
                <a:uLnTx/>
                <a:uFillTx/>
                <a:latin typeface="Times New Roman" panose="02020603050405020304" pitchFamily="18" charset="0"/>
                <a:cs typeface="Times New Roman" panose="02020603050405020304" pitchFamily="18" charset="0"/>
              </a:rPr>
              <a:t>.</a:t>
            </a:r>
            <a:endParaRPr kumimoji="0" lang="en-VN" sz="2800" b="0" i="0" u="none" strike="noStrike" kern="1200" cap="none" spc="0" normalizeH="0" baseline="0" noProof="0" dirty="0">
              <a:ln>
                <a:noFill/>
              </a:ln>
              <a:solidFill>
                <a:schemeClr val="accent6"/>
              </a:solidFill>
              <a:effectLst/>
              <a:uLnTx/>
              <a:uFillTx/>
              <a:latin typeface="Times New Roman" panose="02020603050405020304" pitchFamily="18" charset="0"/>
              <a:cs typeface="Times New Roman" panose="02020603050405020304" pitchFamily="18" charset="0"/>
            </a:endParaRPr>
          </a:p>
        </p:txBody>
      </p:sp>
      <p:pic>
        <p:nvPicPr>
          <p:cNvPr id="5" name="Picture 2" descr="Hoàng hôn: Thủ lĩnh các cuộc khởi nghĩa nổi tiếng sử Việt không hề nghèo">
            <a:extLst>
              <a:ext uri="{FF2B5EF4-FFF2-40B4-BE49-F238E27FC236}">
                <a16:creationId xmlns:a16="http://schemas.microsoft.com/office/drawing/2014/main" id="{2AFC9B1D-80BD-6495-387A-FC61609ACE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47792" y="3561810"/>
            <a:ext cx="4837044" cy="28494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4920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5"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decel="50000" fill="hold">
                                          <p:stCondLst>
                                            <p:cond delay="0"/>
                                          </p:stCondLst>
                                        </p:cTn>
                                        <p:tgtEl>
                                          <p:spTgt spid="3"/>
                                        </p:tgtEl>
                                        <p:attrNameLst>
                                          <p:attrName>style.rotation</p:attrName>
                                        </p:attrNameLst>
                                      </p:cBhvr>
                                      <p:tavLst>
                                        <p:tav tm="0">
                                          <p:val>
                                            <p:fltVal val="-90"/>
                                          </p:val>
                                        </p:tav>
                                        <p:tav tm="100000">
                                          <p:val>
                                            <p:fltVal val="0"/>
                                          </p:val>
                                        </p:tav>
                                      </p:tavLst>
                                    </p:anim>
                                    <p:anim calcmode="lin" valueType="num">
                                      <p:cBhvr>
                                        <p:cTn id="15" dur="500" decel="50000" fill="hold">
                                          <p:stCondLst>
                                            <p:cond delay="0"/>
                                          </p:stCondLst>
                                        </p:cTn>
                                        <p:tgtEl>
                                          <p:spTgt spid="3"/>
                                        </p:tgtEl>
                                        <p:attrNameLst>
                                          <p:attrName>ppt_w</p:attrName>
                                        </p:attrNameLst>
                                      </p:cBhvr>
                                      <p:tavLst>
                                        <p:tav tm="0">
                                          <p:val>
                                            <p:strVal val="#ppt_w"/>
                                          </p:val>
                                        </p:tav>
                                        <p:tav tm="100000">
                                          <p:val>
                                            <p:strVal val="#ppt_w*.05"/>
                                          </p:val>
                                        </p:tav>
                                      </p:tavLst>
                                    </p:anim>
                                    <p:anim calcmode="lin" valueType="num">
                                      <p:cBhvr>
                                        <p:cTn id="16" dur="500" accel="50000" fill="hold">
                                          <p:stCondLst>
                                            <p:cond delay="500"/>
                                          </p:stCondLst>
                                        </p:cTn>
                                        <p:tgtEl>
                                          <p:spTgt spid="3"/>
                                        </p:tgtEl>
                                        <p:attrNameLst>
                                          <p:attrName>ppt_w</p:attrName>
                                        </p:attrNameLst>
                                      </p:cBhvr>
                                      <p:tavLst>
                                        <p:tav tm="0">
                                          <p:val>
                                            <p:strVal val="#ppt_w*.05"/>
                                          </p:val>
                                        </p:tav>
                                        <p:tav tm="100000">
                                          <p:val>
                                            <p:strVal val="#ppt_w"/>
                                          </p:val>
                                        </p:tav>
                                      </p:tavLst>
                                    </p:anim>
                                    <p:anim calcmode="lin" valueType="num">
                                      <p:cBhvr>
                                        <p:cTn id="17" dur="1000" fill="hold"/>
                                        <p:tgtEl>
                                          <p:spTgt spid="3"/>
                                        </p:tgtEl>
                                        <p:attrNameLst>
                                          <p:attrName>ppt_h</p:attrName>
                                        </p:attrNameLst>
                                      </p:cBhvr>
                                      <p:tavLst>
                                        <p:tav tm="0">
                                          <p:val>
                                            <p:strVal val="#ppt_h"/>
                                          </p:val>
                                        </p:tav>
                                        <p:tav tm="100000">
                                          <p:val>
                                            <p:strVal val="#ppt_h"/>
                                          </p:val>
                                        </p:tav>
                                      </p:tavLst>
                                    </p:anim>
                                    <p:anim calcmode="lin" valueType="num">
                                      <p:cBhvr>
                                        <p:cTn id="18" dur="500" decel="50000" fill="hold">
                                          <p:stCondLst>
                                            <p:cond delay="0"/>
                                          </p:stCondLst>
                                        </p:cTn>
                                        <p:tgtEl>
                                          <p:spTgt spid="3"/>
                                        </p:tgtEl>
                                        <p:attrNameLst>
                                          <p:attrName>ppt_x</p:attrName>
                                        </p:attrNameLst>
                                      </p:cBhvr>
                                      <p:tavLst>
                                        <p:tav tm="0">
                                          <p:val>
                                            <p:strVal val="#ppt_x+.4"/>
                                          </p:val>
                                        </p:tav>
                                        <p:tav tm="100000">
                                          <p:val>
                                            <p:strVal val="#ppt_x"/>
                                          </p:val>
                                        </p:tav>
                                      </p:tavLst>
                                    </p:anim>
                                    <p:anim calcmode="lin" valueType="num">
                                      <p:cBhvr>
                                        <p:cTn id="19" dur="500" decel="50000" fill="hold">
                                          <p:stCondLst>
                                            <p:cond delay="0"/>
                                          </p:stCondLst>
                                        </p:cTn>
                                        <p:tgtEl>
                                          <p:spTgt spid="3"/>
                                        </p:tgtEl>
                                        <p:attrNameLst>
                                          <p:attrName>ppt_y</p:attrName>
                                        </p:attrNameLst>
                                      </p:cBhvr>
                                      <p:tavLst>
                                        <p:tav tm="0">
                                          <p:val>
                                            <p:strVal val="#ppt_y-.2"/>
                                          </p:val>
                                        </p:tav>
                                        <p:tav tm="100000">
                                          <p:val>
                                            <p:strVal val="#ppt_y+.1"/>
                                          </p:val>
                                        </p:tav>
                                      </p:tavLst>
                                    </p:anim>
                                    <p:anim calcmode="lin" valueType="num">
                                      <p:cBhvr>
                                        <p:cTn id="20" dur="500" accel="50000" fill="hold">
                                          <p:stCondLst>
                                            <p:cond delay="500"/>
                                          </p:stCondLst>
                                        </p:cTn>
                                        <p:tgtEl>
                                          <p:spTgt spid="3"/>
                                        </p:tgtEl>
                                        <p:attrNameLst>
                                          <p:attrName>ppt_y</p:attrName>
                                        </p:attrNameLst>
                                      </p:cBhvr>
                                      <p:tavLst>
                                        <p:tav tm="0">
                                          <p:val>
                                            <p:strVal val="#ppt_y+.1"/>
                                          </p:val>
                                        </p:tav>
                                        <p:tav tm="100000">
                                          <p:val>
                                            <p:strVal val="#ppt_y"/>
                                          </p:val>
                                        </p:tav>
                                      </p:tavLst>
                                    </p:anim>
                                    <p:animEffect transition="in" filter="fade">
                                      <p:cBhvr>
                                        <p:cTn id="21" dur="1000" decel="50000">
                                          <p:stCondLst>
                                            <p:cond delay="0"/>
                                          </p:stCondLst>
                                        </p:cTn>
                                        <p:tgtEl>
                                          <p:spTgt spid="3"/>
                                        </p:tgtEl>
                                      </p:cBhvr>
                                    </p:animEffect>
                                  </p:childTnLst>
                                </p:cTn>
                              </p:par>
                              <p:par>
                                <p:cTn id="22" presetID="25" presetClass="entr" presetSubtype="0" fill="hold" grpId="0" nodeType="with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25" dur="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26" dur="500" accel="50000" fill="hold">
                                          <p:stCondLst>
                                            <p:cond delay="500"/>
                                          </p:stCondLst>
                                        </p:cTn>
                                        <p:tgtEl>
                                          <p:spTgt spid="4"/>
                                        </p:tgtEl>
                                        <p:attrNameLst>
                                          <p:attrName>ppt_w</p:attrName>
                                        </p:attrNameLst>
                                      </p:cBhvr>
                                      <p:tavLst>
                                        <p:tav tm="0">
                                          <p:val>
                                            <p:strVal val="#ppt_w*.05"/>
                                          </p:val>
                                        </p:tav>
                                        <p:tav tm="100000">
                                          <p:val>
                                            <p:strVal val="#ppt_w"/>
                                          </p:val>
                                        </p:tav>
                                      </p:tavLst>
                                    </p:anim>
                                    <p:anim calcmode="lin" valueType="num">
                                      <p:cBhvr>
                                        <p:cTn id="27" dur="1000" fill="hold"/>
                                        <p:tgtEl>
                                          <p:spTgt spid="4"/>
                                        </p:tgtEl>
                                        <p:attrNameLst>
                                          <p:attrName>ppt_h</p:attrName>
                                        </p:attrNameLst>
                                      </p:cBhvr>
                                      <p:tavLst>
                                        <p:tav tm="0">
                                          <p:val>
                                            <p:strVal val="#ppt_h"/>
                                          </p:val>
                                        </p:tav>
                                        <p:tav tm="100000">
                                          <p:val>
                                            <p:strVal val="#ppt_h"/>
                                          </p:val>
                                        </p:tav>
                                      </p:tavLst>
                                    </p:anim>
                                    <p:anim calcmode="lin" valueType="num">
                                      <p:cBhvr>
                                        <p:cTn id="28" dur="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29" dur="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30" dur="500" accel="50000" fill="hold">
                                          <p:stCondLst>
                                            <p:cond delay="500"/>
                                          </p:stCondLst>
                                        </p:cTn>
                                        <p:tgtEl>
                                          <p:spTgt spid="4"/>
                                        </p:tgtEl>
                                        <p:attrNameLst>
                                          <p:attrName>ppt_y</p:attrName>
                                        </p:attrNameLst>
                                      </p:cBhvr>
                                      <p:tavLst>
                                        <p:tav tm="0">
                                          <p:val>
                                            <p:strVal val="#ppt_y+.1"/>
                                          </p:val>
                                        </p:tav>
                                        <p:tav tm="100000">
                                          <p:val>
                                            <p:strVal val="#ppt_y"/>
                                          </p:val>
                                        </p:tav>
                                      </p:tavLst>
                                    </p:anim>
                                    <p:animEffect transition="in" filter="fade">
                                      <p:cBhvr>
                                        <p:cTn id="31" dur="1000" decel="50000">
                                          <p:stCondLst>
                                            <p:cond delay="0"/>
                                          </p:stCondLst>
                                        </p:cTn>
                                        <p:tgtEl>
                                          <p:spTgt spid="4"/>
                                        </p:tgtEl>
                                      </p:cBhvr>
                                    </p:animEffect>
                                  </p:childTnLst>
                                </p:cTn>
                              </p:par>
                              <p:par>
                                <p:cTn id="32" presetID="55" presetClass="entr" presetSubtype="0" fill="hold" nodeType="withEffect">
                                  <p:stCondLst>
                                    <p:cond delay="0"/>
                                  </p:stCondLst>
                                  <p:childTnLst>
                                    <p:set>
                                      <p:cBhvr>
                                        <p:cTn id="33" dur="1" fill="hold">
                                          <p:stCondLst>
                                            <p:cond delay="0"/>
                                          </p:stCondLst>
                                        </p:cTn>
                                        <p:tgtEl>
                                          <p:spTgt spid="5"/>
                                        </p:tgtEl>
                                        <p:attrNameLst>
                                          <p:attrName>style.visibility</p:attrName>
                                        </p:attrNameLst>
                                      </p:cBhvr>
                                      <p:to>
                                        <p:strVal val="visible"/>
                                      </p:to>
                                    </p:set>
                                    <p:anim calcmode="lin" valueType="num">
                                      <p:cBhvr>
                                        <p:cTn id="34" dur="1000" fill="hold"/>
                                        <p:tgtEl>
                                          <p:spTgt spid="5"/>
                                        </p:tgtEl>
                                        <p:attrNameLst>
                                          <p:attrName>ppt_w</p:attrName>
                                        </p:attrNameLst>
                                      </p:cBhvr>
                                      <p:tavLst>
                                        <p:tav tm="0">
                                          <p:val>
                                            <p:strVal val="#ppt_w*0.70"/>
                                          </p:val>
                                        </p:tav>
                                        <p:tav tm="100000">
                                          <p:val>
                                            <p:strVal val="#ppt_w"/>
                                          </p:val>
                                        </p:tav>
                                      </p:tavLst>
                                    </p:anim>
                                    <p:anim calcmode="lin" valueType="num">
                                      <p:cBhvr>
                                        <p:cTn id="35" dur="1000" fill="hold"/>
                                        <p:tgtEl>
                                          <p:spTgt spid="5"/>
                                        </p:tgtEl>
                                        <p:attrNameLst>
                                          <p:attrName>ppt_h</p:attrName>
                                        </p:attrNameLst>
                                      </p:cBhvr>
                                      <p:tavLst>
                                        <p:tav tm="0">
                                          <p:val>
                                            <p:strVal val="#ppt_h"/>
                                          </p:val>
                                        </p:tav>
                                        <p:tav tm="100000">
                                          <p:val>
                                            <p:strVal val="#ppt_h"/>
                                          </p:val>
                                        </p:tav>
                                      </p:tavLst>
                                    </p:anim>
                                    <p:animEffect transition="in" filter="fade">
                                      <p:cBhvr>
                                        <p:cTn id="3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images.jpg">
            <a:extLst>
              <a:ext uri="{FF2B5EF4-FFF2-40B4-BE49-F238E27FC236}">
                <a16:creationId xmlns:a16="http://schemas.microsoft.com/office/drawing/2014/main" id="{D03810EA-4FE7-70BF-DA33-9DB96978F754}"/>
              </a:ext>
            </a:extLst>
          </p:cNvPr>
          <p:cNvPicPr>
            <a:picLocks noChangeAspect="1" noChangeArrowheads="1"/>
          </p:cNvPicPr>
          <p:nvPr/>
        </p:nvPicPr>
        <p:blipFill>
          <a:blip r:embed="rId2"/>
          <a:srcRect/>
          <a:stretch>
            <a:fillRect/>
          </a:stretch>
        </p:blipFill>
        <p:spPr bwMode="auto">
          <a:xfrm>
            <a:off x="508000" y="685799"/>
            <a:ext cx="4673600" cy="5198165"/>
          </a:xfrm>
          <a:prstGeom prst="rect">
            <a:avLst/>
          </a:prstGeom>
          <a:noFill/>
        </p:spPr>
      </p:pic>
      <p:sp>
        <p:nvSpPr>
          <p:cNvPr id="3" name="Rectangle 2">
            <a:extLst>
              <a:ext uri="{FF2B5EF4-FFF2-40B4-BE49-F238E27FC236}">
                <a16:creationId xmlns:a16="http://schemas.microsoft.com/office/drawing/2014/main" id="{4F2D19DA-3C76-4D13-FF67-E8431065A616}"/>
              </a:ext>
            </a:extLst>
          </p:cNvPr>
          <p:cNvSpPr/>
          <p:nvPr/>
        </p:nvSpPr>
        <p:spPr>
          <a:xfrm>
            <a:off x="5791200" y="279400"/>
            <a:ext cx="6096000" cy="596131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467" b="1" i="0" u="none" strike="noStrike" kern="1200" cap="none" spc="0" normalizeH="0" baseline="0" noProof="0" dirty="0">
                <a:ln>
                  <a:noFill/>
                </a:ln>
                <a:solidFill>
                  <a:srgbClr val="666666"/>
                </a:solidFill>
                <a:effectLst/>
                <a:uLnTx/>
                <a:uFillTx/>
                <a:latin typeface="Times New Roman" panose="02020603050405020304" pitchFamily="18" charset="0"/>
                <a:ea typeface="+mn-ea"/>
                <a:cs typeface="+mn-cs"/>
              </a:rPr>
              <a:t>Mạc Đăng Dung (1483 - 154</a:t>
            </a:r>
            <a:r>
              <a:rPr kumimoji="0" lang="en-US" sz="3467" b="1" i="0" u="none" strike="noStrike" kern="1200" cap="none" spc="0" normalizeH="0" baseline="0" noProof="0" dirty="0">
                <a:ln>
                  <a:noFill/>
                </a:ln>
                <a:solidFill>
                  <a:srgbClr val="666666"/>
                </a:solidFill>
                <a:effectLst/>
                <a:uLnTx/>
                <a:uFillTx/>
                <a:latin typeface="Arial"/>
                <a:ea typeface="+mn-ea"/>
                <a:cs typeface="+mn-cs"/>
              </a:rPr>
              <a:t>1</a:t>
            </a:r>
            <a:r>
              <a:rPr kumimoji="0" lang="vi-VN" sz="3467" b="1" i="0" u="none" strike="noStrike" kern="1200" cap="none" spc="0" normalizeH="0" baseline="0" noProof="0" dirty="0">
                <a:ln>
                  <a:noFill/>
                </a:ln>
                <a:solidFill>
                  <a:srgbClr val="666666"/>
                </a:solidFill>
                <a:effectLst/>
                <a:uLnTx/>
                <a:uFillTx/>
                <a:latin typeface="Times New Roman" panose="02020603050405020304" pitchFamily="18" charset="0"/>
                <a:ea typeface="+mn-ea"/>
                <a:cs typeface="+mn-cs"/>
              </a:rPr>
              <a:t>)</a:t>
            </a:r>
            <a:r>
              <a:rPr kumimoji="0" lang="vi-VN" sz="3467" b="0" i="0" u="none" strike="noStrike" kern="1200" cap="none" spc="0" normalizeH="0" baseline="0" noProof="0" dirty="0">
                <a:ln>
                  <a:noFill/>
                </a:ln>
                <a:solidFill>
                  <a:srgbClr val="666666"/>
                </a:solidFill>
                <a:effectLst/>
                <a:uLnTx/>
                <a:uFillTx/>
                <a:latin typeface="Times New Roman" panose="02020603050405020304" pitchFamily="18" charset="0"/>
                <a:ea typeface="+mn-ea"/>
                <a:cs typeface="+mn-cs"/>
              </a:rPr>
              <a:t> </a:t>
            </a:r>
            <a:r>
              <a:rPr kumimoji="0" lang="vi-VN" sz="3467" i="0" u="none" strike="noStrike" kern="1200" cap="none" spc="0" normalizeH="0" baseline="0" noProof="0" dirty="0">
                <a:ln>
                  <a:noFill/>
                </a:ln>
                <a:solidFill>
                  <a:schemeClr val="accent6"/>
                </a:solidFill>
                <a:effectLst/>
                <a:uLnTx/>
                <a:uFillTx/>
                <a:latin typeface="Times New Roman" panose="02020603050405020304" pitchFamily="18" charset="0"/>
                <a:ea typeface="+mn-ea"/>
                <a:cs typeface="+mn-cs"/>
              </a:rPr>
              <a:t>là cháu 7 đời của trạng nguyên Mạc Đĩnh Chi thời Trần</a:t>
            </a:r>
            <a:r>
              <a:rPr kumimoji="0" lang="en-US" sz="3467" i="0" u="none" strike="noStrike" kern="1200" cap="none" spc="0" normalizeH="0" baseline="0" noProof="0" dirty="0">
                <a:ln>
                  <a:noFill/>
                </a:ln>
                <a:solidFill>
                  <a:schemeClr val="accent6"/>
                </a:solidFill>
                <a:effectLst/>
                <a:uLnTx/>
                <a:uFillTx/>
                <a:latin typeface="Arial"/>
                <a:ea typeface="+mn-ea"/>
                <a:cs typeface="+mn-cs"/>
              </a:rPr>
              <a:t>. </a:t>
            </a:r>
            <a:r>
              <a:rPr kumimoji="0" lang="vi-VN" sz="3467" i="0" u="none" strike="noStrike" kern="1200" cap="none" spc="0" normalizeH="0" baseline="0" noProof="0" dirty="0">
                <a:ln>
                  <a:noFill/>
                </a:ln>
                <a:solidFill>
                  <a:schemeClr val="accent6"/>
                </a:solidFill>
                <a:effectLst/>
                <a:uLnTx/>
                <a:uFillTx/>
                <a:latin typeface="Times New Roman" panose="02020603050405020304" pitchFamily="18" charset="0"/>
                <a:ea typeface="+mn-ea"/>
                <a:cs typeface="+mn-cs"/>
              </a:rPr>
              <a:t>Ông là người làng Cổ Trai, huyện Nghi Dương (nay </a:t>
            </a:r>
            <a:r>
              <a:rPr kumimoji="0" lang="en-US" sz="3467" i="0" u="none" strike="noStrike" kern="1200" cap="none" spc="0" normalizeH="0" baseline="0" noProof="0" dirty="0">
                <a:ln>
                  <a:noFill/>
                </a:ln>
                <a:solidFill>
                  <a:schemeClr val="accent6"/>
                </a:solidFill>
                <a:effectLst/>
                <a:uLnTx/>
                <a:uFillTx/>
                <a:latin typeface="Arial"/>
                <a:ea typeface="+mn-ea"/>
                <a:cs typeface="+mn-cs"/>
              </a:rPr>
              <a:t> </a:t>
            </a:r>
            <a:r>
              <a:rPr kumimoji="0" lang="en-US" sz="3467" i="0" u="none" strike="noStrike" kern="1200" cap="none" spc="0" normalizeH="0" baseline="0" noProof="0" dirty="0">
                <a:ln>
                  <a:noFill/>
                </a:ln>
                <a:solidFill>
                  <a:schemeClr val="accent6"/>
                </a:solidFill>
                <a:effectLst/>
                <a:uLnTx/>
                <a:uFillTx/>
                <a:latin typeface="Times New Roman" pitchFamily="18" charset="0"/>
                <a:ea typeface="+mn-ea"/>
                <a:cs typeface="Times New Roman" pitchFamily="18" charset="0"/>
              </a:rPr>
              <a:t>là tỉnh </a:t>
            </a:r>
            <a:r>
              <a:rPr kumimoji="0" lang="vi-VN" sz="3467" i="0" u="none" strike="noStrike" kern="1200" cap="none" spc="0" normalizeH="0" baseline="0" noProof="0" dirty="0">
                <a:ln>
                  <a:noFill/>
                </a:ln>
                <a:solidFill>
                  <a:schemeClr val="accent6"/>
                </a:solidFill>
                <a:effectLst/>
                <a:uLnTx/>
                <a:uFillTx/>
                <a:latin typeface="Times New Roman" panose="02020603050405020304" pitchFamily="18" charset="0"/>
                <a:ea typeface="+mn-ea"/>
                <a:cs typeface="+mn-cs"/>
              </a:rPr>
              <a:t>Hải Phòng). </a:t>
            </a:r>
            <a:r>
              <a:rPr kumimoji="0" lang="vi-VN" sz="3467" i="0" u="none" strike="noStrike" kern="1200" cap="none" spc="0" normalizeH="0" baseline="0" noProof="0" dirty="0">
                <a:ln>
                  <a:noFill/>
                </a:ln>
                <a:solidFill>
                  <a:schemeClr val="accent6"/>
                </a:solidFill>
                <a:effectLst/>
                <a:uLnTx/>
                <a:uFillTx/>
                <a:latin typeface="Times New Roman" pitchFamily="18" charset="0"/>
                <a:ea typeface="+mn-ea"/>
                <a:cs typeface="Times New Roman" pitchFamily="18" charset="0"/>
              </a:rPr>
              <a:t> </a:t>
            </a:r>
            <a:r>
              <a:rPr kumimoji="0" lang="en-US" sz="3467" i="0" u="none" strike="noStrike" kern="1200" cap="none" spc="0" normalizeH="0" baseline="0" noProof="0" dirty="0">
                <a:ln>
                  <a:noFill/>
                </a:ln>
                <a:solidFill>
                  <a:schemeClr val="accent6"/>
                </a:solidFill>
                <a:effectLst/>
                <a:uLnTx/>
                <a:uFillTx/>
                <a:latin typeface="Times New Roman" pitchFamily="18" charset="0"/>
                <a:ea typeface="+mn-ea"/>
                <a:cs typeface="Times New Roman" pitchFamily="18" charset="0"/>
              </a:rPr>
              <a:t>H</a:t>
            </a:r>
            <a:r>
              <a:rPr kumimoji="0" lang="vi-VN" sz="3467" i="0" u="none" strike="noStrike" kern="1200" cap="none" spc="0" normalizeH="0" baseline="0" noProof="0" dirty="0">
                <a:ln>
                  <a:noFill/>
                </a:ln>
                <a:solidFill>
                  <a:schemeClr val="accent6"/>
                </a:solidFill>
                <a:effectLst/>
                <a:uLnTx/>
                <a:uFillTx/>
                <a:latin typeface="Times New Roman" pitchFamily="18" charset="0"/>
                <a:ea typeface="+mn-ea"/>
                <a:cs typeface="Times New Roman" pitchFamily="18" charset="0"/>
              </a:rPr>
              <a:t>ồi </a:t>
            </a:r>
            <a:r>
              <a:rPr kumimoji="0" lang="vi-VN" sz="3467" i="0" u="none" strike="noStrike" kern="1200" cap="none" spc="0" normalizeH="0" baseline="0" noProof="0" dirty="0">
                <a:ln>
                  <a:noFill/>
                </a:ln>
                <a:solidFill>
                  <a:schemeClr val="accent6"/>
                </a:solidFill>
                <a:effectLst/>
                <a:uLnTx/>
                <a:uFillTx/>
                <a:latin typeface="Times New Roman" panose="02020603050405020304" pitchFamily="18" charset="0"/>
                <a:ea typeface="+mn-ea"/>
                <a:cs typeface="+mn-cs"/>
              </a:rPr>
              <a:t>nhỏ làm nghề đánh cá, lớn lên có sức khoẻ, đỗ lực sĩ</a:t>
            </a:r>
            <a:r>
              <a:rPr kumimoji="0" lang="en-US" sz="3467" i="0" u="none" strike="noStrike" kern="1200" cap="none" spc="0" normalizeH="0" baseline="0" noProof="0" dirty="0">
                <a:ln>
                  <a:noFill/>
                </a:ln>
                <a:solidFill>
                  <a:schemeClr val="accent6"/>
                </a:solidFill>
                <a:effectLst/>
                <a:uLnTx/>
                <a:uFillTx/>
                <a:latin typeface="Arial"/>
                <a:ea typeface="+mn-ea"/>
                <a:cs typeface="+mn-cs"/>
              </a:rPr>
              <a:t>. </a:t>
            </a:r>
            <a:r>
              <a:rPr kumimoji="0" lang="vi-VN" sz="3467" i="0" u="none" strike="noStrike" kern="1200" cap="none" spc="0" normalizeH="0" baseline="0" noProof="0" dirty="0">
                <a:ln>
                  <a:noFill/>
                </a:ln>
                <a:solidFill>
                  <a:schemeClr val="accent6"/>
                </a:solidFill>
                <a:effectLst/>
                <a:uLnTx/>
                <a:uFillTx/>
                <a:latin typeface="Times New Roman" panose="02020603050405020304" pitchFamily="18" charset="0"/>
                <a:ea typeface="+mn-ea"/>
                <a:cs typeface="+mn-cs"/>
              </a:rPr>
              <a:t>Năm 1508, </a:t>
            </a:r>
            <a:r>
              <a:rPr kumimoji="0" lang="en-US" sz="3467" i="0" u="none" strike="noStrike" kern="1200" cap="none" spc="0" normalizeH="0" baseline="0" noProof="0" dirty="0">
                <a:ln>
                  <a:noFill/>
                </a:ln>
                <a:solidFill>
                  <a:schemeClr val="accent6"/>
                </a:solidFill>
                <a:effectLst/>
                <a:uLnTx/>
                <a:uFillTx/>
                <a:latin typeface="Times New Roman" pitchFamily="18" charset="0"/>
                <a:ea typeface="+mn-ea"/>
                <a:cs typeface="Times New Roman" pitchFamily="18" charset="0"/>
              </a:rPr>
              <a:t>được cử làm chỉ </a:t>
            </a:r>
            <a:r>
              <a:rPr kumimoji="0" lang="vi-VN" sz="3467" i="0" u="none" strike="noStrike" kern="1200" cap="none" spc="0" normalizeH="0" baseline="0" noProof="0" dirty="0">
                <a:ln>
                  <a:noFill/>
                </a:ln>
                <a:solidFill>
                  <a:schemeClr val="accent6"/>
                </a:solidFill>
                <a:effectLst/>
                <a:uLnTx/>
                <a:uFillTx/>
                <a:latin typeface="Times New Roman" pitchFamily="18" charset="0"/>
                <a:ea typeface="+mn-ea"/>
                <a:cs typeface="Times New Roman" pitchFamily="18" charset="0"/>
              </a:rPr>
              <a:t>huy sứ</a:t>
            </a:r>
            <a:r>
              <a:rPr kumimoji="0" lang="en-US" sz="3467" i="0" u="none" strike="noStrike" kern="1200" cap="none" spc="0" normalizeH="0" baseline="0" noProof="0" dirty="0">
                <a:ln>
                  <a:noFill/>
                </a:ln>
                <a:solidFill>
                  <a:schemeClr val="accent6"/>
                </a:solidFill>
                <a:effectLst/>
                <a:uLnTx/>
                <a:uFillTx/>
                <a:latin typeface="Times New Roman" pitchFamily="18" charset="0"/>
                <a:ea typeface="+mn-ea"/>
                <a:cs typeface="Times New Roman" pitchFamily="18" charset="0"/>
              </a:rPr>
              <a:t> vệ thần vũ sau đó lên chức trấn thủ </a:t>
            </a:r>
            <a:r>
              <a:rPr kumimoji="0" lang="vi-VN" sz="3467" i="0" u="none" strike="noStrike" kern="1200" cap="none" spc="0" normalizeH="0" baseline="0" noProof="0" dirty="0">
                <a:ln>
                  <a:noFill/>
                </a:ln>
                <a:solidFill>
                  <a:schemeClr val="accent6"/>
                </a:solidFill>
                <a:effectLst/>
                <a:uLnTx/>
                <a:uFillTx/>
                <a:latin typeface="Times New Roman" pitchFamily="18" charset="0"/>
                <a:ea typeface="+mn-ea"/>
                <a:cs typeface="Times New Roman" pitchFamily="18" charset="0"/>
              </a:rPr>
              <a:t>Sơn</a:t>
            </a:r>
            <a:r>
              <a:rPr kumimoji="0" lang="en-US" sz="3467" i="0" u="none" strike="noStrike" kern="1200" cap="none" spc="0" normalizeH="0" baseline="0" noProof="0" dirty="0">
                <a:ln>
                  <a:noFill/>
                </a:ln>
                <a:solidFill>
                  <a:schemeClr val="accent6"/>
                </a:solidFill>
                <a:effectLst/>
                <a:uLnTx/>
                <a:uFillTx/>
                <a:latin typeface="Times New Roman" pitchFamily="18" charset="0"/>
                <a:ea typeface="+mn-ea"/>
                <a:cs typeface="Times New Roman" pitchFamily="18" charset="0"/>
              </a:rPr>
              <a:t> Nam và cuối cùng là Tể tướng.</a:t>
            </a:r>
            <a:endParaRPr kumimoji="0" lang="vi-VN" sz="3467" i="0" u="none" strike="noStrike" kern="1200" cap="none" spc="0" normalizeH="0" baseline="0" noProof="0" dirty="0">
              <a:ln>
                <a:noFill/>
              </a:ln>
              <a:solidFill>
                <a:schemeClr val="accent6"/>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407525222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GENSWF_SLIDE_TITLE" val="Mục tiêu bài học"/>
  <p:tag name="ISPRING_SLIDE_INDENT_LEVEL" val="0"/>
  <p:tag name="ISPRING_CUSTOM_TIMING_USED" val="1"/>
  <p:tag name="TIMING" val="|1.158|3.186|23.093|12.231"/>
  <p:tag name="GENSWF_ADVANCE_TIME" val="53.864"/>
  <p:tag name="ISPRING_SLIDE_ID_2" val="{E286A166-39C0-4BE1-BC7D-9B4FF6ED2CC8}"/>
</p:tagLst>
</file>

<file path=ppt/tags/tag2.xml><?xml version="1.0" encoding="utf-8"?>
<p:tagLst xmlns:a="http://schemas.openxmlformats.org/drawingml/2006/main" xmlns:r="http://schemas.openxmlformats.org/officeDocument/2006/relationships" xmlns:p="http://schemas.openxmlformats.org/presentationml/2006/main">
  <p:tag name="GENSWF_SLIDE_TITLE" val="Nguồn lao động"/>
  <p:tag name="ISPRING_SLIDE_INDENT_LEVEL" val="0"/>
  <p:tag name="ISPRING_CUSTOM_TIMING_USED" val="1"/>
  <p:tag name="TIMING" val="|10.17"/>
  <p:tag name="GENSWF_ADVANCE_TIME" val="20.344"/>
  <p:tag name="ISPRING_SLIDE_ID_2" val="{94411CB3-BAAF-4C83-A353-1BD744073EAF}"/>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am Building Class for Elementary by Slidesgo">
  <a:themeElements>
    <a:clrScheme name="Simple Light">
      <a:dk1>
        <a:srgbClr val="000000"/>
      </a:dk1>
      <a:lt1>
        <a:srgbClr val="FFFFFF"/>
      </a:lt1>
      <a:dk2>
        <a:srgbClr val="FF6EA7"/>
      </a:dk2>
      <a:lt2>
        <a:srgbClr val="CCB1FE"/>
      </a:lt2>
      <a:accent1>
        <a:srgbClr val="B2F7EF"/>
      </a:accent1>
      <a:accent2>
        <a:srgbClr val="FFE652"/>
      </a:accent2>
      <a:accent3>
        <a:srgbClr val="FFFFFF"/>
      </a:accent3>
      <a:accent4>
        <a:srgbClr val="FFFFFF"/>
      </a:accent4>
      <a:accent5>
        <a:srgbClr val="FFFFFF"/>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wn and Garden Month by Slidesgo">
  <a:themeElements>
    <a:clrScheme name="Simple Light">
      <a:dk1>
        <a:srgbClr val="E5F7B3"/>
      </a:dk1>
      <a:lt1>
        <a:srgbClr val="8CC63F"/>
      </a:lt1>
      <a:dk2>
        <a:srgbClr val="24962F"/>
      </a:dk2>
      <a:lt2>
        <a:srgbClr val="76512D"/>
      </a:lt2>
      <a:accent1>
        <a:srgbClr val="C69C6D"/>
      </a:accent1>
      <a:accent2>
        <a:srgbClr val="FBB03B"/>
      </a:accent2>
      <a:accent3>
        <a:srgbClr val="F15A24"/>
      </a:accent3>
      <a:accent4>
        <a:srgbClr val="E6F7FF"/>
      </a:accent4>
      <a:accent5>
        <a:srgbClr val="FDFDFD"/>
      </a:accent5>
      <a:accent6>
        <a:srgbClr val="666666"/>
      </a:accent6>
      <a:hlink>
        <a:srgbClr val="8C623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Lawn and Garden Month by Slidesgo">
  <a:themeElements>
    <a:clrScheme name="Simple Light">
      <a:dk1>
        <a:srgbClr val="E5F7B3"/>
      </a:dk1>
      <a:lt1>
        <a:srgbClr val="8CC63F"/>
      </a:lt1>
      <a:dk2>
        <a:srgbClr val="24962F"/>
      </a:dk2>
      <a:lt2>
        <a:srgbClr val="76512D"/>
      </a:lt2>
      <a:accent1>
        <a:srgbClr val="C69C6D"/>
      </a:accent1>
      <a:accent2>
        <a:srgbClr val="FBB03B"/>
      </a:accent2>
      <a:accent3>
        <a:srgbClr val="F15A24"/>
      </a:accent3>
      <a:accent4>
        <a:srgbClr val="E6F7FF"/>
      </a:accent4>
      <a:accent5>
        <a:srgbClr val="FDFDFD"/>
      </a:accent5>
      <a:accent6>
        <a:srgbClr val="666666"/>
      </a:accent6>
      <a:hlink>
        <a:srgbClr val="8C623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SlidesMania">
  <a:themeElements>
    <a:clrScheme name="Simple Light">
      <a:dk1>
        <a:srgbClr val="000000"/>
      </a:dk1>
      <a:lt1>
        <a:srgbClr val="FFFFFF"/>
      </a:lt1>
      <a:dk2>
        <a:srgbClr val="252525"/>
      </a:dk2>
      <a:lt2>
        <a:srgbClr val="EEEEEE"/>
      </a:lt2>
      <a:accent1>
        <a:srgbClr val="DD7853"/>
      </a:accent1>
      <a:accent2>
        <a:srgbClr val="F9B87F"/>
      </a:accent2>
      <a:accent3>
        <a:srgbClr val="E0D2C6"/>
      </a:accent3>
      <a:accent4>
        <a:srgbClr val="FFF8E8"/>
      </a:accent4>
      <a:accent5>
        <a:srgbClr val="C3A48E"/>
      </a:accent5>
      <a:accent6>
        <a:srgbClr val="171717"/>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2_Office Theme">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509</TotalTime>
  <Words>2016</Words>
  <Application>Microsoft Office PowerPoint</Application>
  <PresentationFormat>Widescreen</PresentationFormat>
  <Paragraphs>185</Paragraphs>
  <Slides>35</Slides>
  <Notes>6</Notes>
  <HiddenSlides>0</HiddenSlides>
  <MMClips>0</MMClips>
  <ScaleCrop>false</ScaleCrop>
  <HeadingPairs>
    <vt:vector size="6" baseType="variant">
      <vt:variant>
        <vt:lpstr>Fonts Used</vt:lpstr>
      </vt:variant>
      <vt:variant>
        <vt:i4>20</vt:i4>
      </vt:variant>
      <vt:variant>
        <vt:lpstr>Theme</vt:lpstr>
      </vt:variant>
      <vt:variant>
        <vt:i4>6</vt:i4>
      </vt:variant>
      <vt:variant>
        <vt:lpstr>Slide Titles</vt:lpstr>
      </vt:variant>
      <vt:variant>
        <vt:i4>35</vt:i4>
      </vt:variant>
    </vt:vector>
  </HeadingPairs>
  <TitlesOfParts>
    <vt:vector size="61" baseType="lpstr">
      <vt:lpstr>.VnLinusH</vt:lpstr>
      <vt:lpstr>Abril Fatface</vt:lpstr>
      <vt:lpstr>Aldrich</vt:lpstr>
      <vt:lpstr>Antic</vt:lpstr>
      <vt:lpstr>Arial</vt:lpstr>
      <vt:lpstr>Barlow Condensed</vt:lpstr>
      <vt:lpstr>Calibri</vt:lpstr>
      <vt:lpstr>Calibri Light</vt:lpstr>
      <vt:lpstr>Chewy</vt:lpstr>
      <vt:lpstr>Fira Sans Extra Condensed</vt:lpstr>
      <vt:lpstr>Gloria Hallelujah</vt:lpstr>
      <vt:lpstr>Happy Monkey</vt:lpstr>
      <vt:lpstr>Neucha</vt:lpstr>
      <vt:lpstr>Raleway</vt:lpstr>
      <vt:lpstr>Raleway SemiBold</vt:lpstr>
      <vt:lpstr>Times New Roman</vt:lpstr>
      <vt:lpstr>UTM Aurora</vt:lpstr>
      <vt:lpstr>UTM Bienvenue</vt:lpstr>
      <vt:lpstr>VNtimes new roman</vt:lpstr>
      <vt:lpstr>Wingdings</vt:lpstr>
      <vt:lpstr>Office Theme</vt:lpstr>
      <vt:lpstr>1_Team Building Class for Elementary by Slidesgo</vt:lpstr>
      <vt:lpstr>Lawn and Garden Month by Slidesgo</vt:lpstr>
      <vt:lpstr>1_Lawn and Garden Month by Slidesgo</vt:lpstr>
      <vt:lpstr>SlidesMania</vt:lpstr>
      <vt:lpstr>2_Office Theme</vt:lpstr>
      <vt:lpstr>PowerPoint Presentation</vt:lpstr>
      <vt:lpstr>KHỞI ĐỘNG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Tại sao gọi là thời kì vua Lê chúa Trịnh?</vt:lpstr>
      <vt:lpstr>Tại sao gọi là “chúa Nguyễn”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LUYỆN TẬP – VẬN DỤNG</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KHỞI ĐỘNG</dc:title>
  <dc:creator>VnTeach.Com</dc:creator>
  <cp:keywords>VnTeach.Com</cp:keywords>
  <cp:lastModifiedBy>Administrator</cp:lastModifiedBy>
  <cp:revision>5</cp:revision>
  <dcterms:created xsi:type="dcterms:W3CDTF">2023-06-20T02:56:29Z</dcterms:created>
  <dcterms:modified xsi:type="dcterms:W3CDTF">2024-02-23T01:29:33Z</dcterms:modified>
</cp:coreProperties>
</file>